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542" r:id="rId3"/>
    <p:sldId id="543" r:id="rId4"/>
    <p:sldId id="482" r:id="rId5"/>
    <p:sldId id="1296" r:id="rId6"/>
    <p:sldId id="651" r:id="rId7"/>
    <p:sldId id="129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3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9600" dirty="0">
                <a:solidFill>
                  <a:schemeClr val="bg1"/>
                </a:solidFill>
              </a:rPr>
              <a:t>Cornerstone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6158927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Edward Mote | Eric </a:t>
            </a:r>
            <a:r>
              <a:rPr lang="en-GB" sz="1200" dirty="0" err="1">
                <a:solidFill>
                  <a:schemeClr val="bg1"/>
                </a:solidFill>
              </a:rPr>
              <a:t>Liljero</a:t>
            </a:r>
            <a:r>
              <a:rPr lang="en-GB" sz="1200" dirty="0">
                <a:solidFill>
                  <a:schemeClr val="bg1"/>
                </a:solidFill>
              </a:rPr>
              <a:t> | 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 | William Batchelder Bradbury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Hillsong MP Songs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221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My hope is built on nothing less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Than Jesus' blood and righteousness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dare not trust the sweetest frame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wholly trust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00642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76403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darkness seems to hide His face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rest on His unchanging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every high and stormy gale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anchor holds within the veil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anchor holds within the veil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72958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6828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He shall come with trumpet sound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may I then in Him be found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Dressed in His righteousness alone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Faultless stand before the throne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45033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4184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224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2024-10-07T16:33:23Z</dcterms:modified>
</cp:coreProperties>
</file>