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80" r:id="rId2"/>
    <p:sldId id="1281" r:id="rId3"/>
    <p:sldId id="1282" r:id="rId4"/>
    <p:sldId id="128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18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1200" dirty="0">
                <a:solidFill>
                  <a:schemeClr val="bg1"/>
                </a:solidFill>
              </a:rPr>
              <a:t>CCLI Song # 3233773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Brenton Brown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75612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</a:t>
            </a:r>
            <a:r>
              <a:rPr lang="en-GB" sz="3600" dirty="0" err="1">
                <a:solidFill>
                  <a:schemeClr val="bg1"/>
                </a:solidFill>
              </a:rPr>
              <a:t>holy</a:t>
            </a:r>
            <a:r>
              <a:rPr lang="en-GB" sz="3600" dirty="0">
                <a:solidFill>
                  <a:schemeClr val="bg1"/>
                </a:solidFill>
              </a:rPr>
              <a:t> God Almighty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was and is to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of glory You're so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saints bow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2558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is Your name in all the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Righteous are Your ways so merciful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Everything You've done is just and true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</a:t>
            </a:r>
            <a:r>
              <a:rPr lang="en-GB" sz="3600" dirty="0" err="1">
                <a:solidFill>
                  <a:schemeClr val="bg1"/>
                </a:solidFill>
              </a:rPr>
              <a:t>holy</a:t>
            </a:r>
            <a:r>
              <a:rPr lang="en-GB" sz="3600" dirty="0">
                <a:solidFill>
                  <a:schemeClr val="bg1"/>
                </a:solidFill>
              </a:rPr>
              <a:t> God are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</a:t>
            </a:r>
            <a:r>
              <a:rPr lang="en-GB" sz="3600" dirty="0" err="1">
                <a:solidFill>
                  <a:schemeClr val="bg1"/>
                </a:solidFill>
              </a:rPr>
              <a:t>holy</a:t>
            </a:r>
            <a:r>
              <a:rPr lang="en-GB" sz="3600" dirty="0">
                <a:solidFill>
                  <a:schemeClr val="bg1"/>
                </a:solidFill>
              </a:rPr>
              <a:t> God (are You)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78643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Bridge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All blessing all </a:t>
            </a:r>
            <a:r>
              <a:rPr lang="en-GB" sz="3600" dirty="0" err="1">
                <a:solidFill>
                  <a:schemeClr val="bg1"/>
                </a:solidFill>
              </a:rPr>
              <a:t>honor</a:t>
            </a:r>
            <a:r>
              <a:rPr lang="en-GB" sz="3600" dirty="0">
                <a:solidFill>
                  <a:schemeClr val="bg1"/>
                </a:solidFill>
              </a:rPr>
              <a:t> belongs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 all wisdom is Yours all blessing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blessing all </a:t>
            </a:r>
            <a:r>
              <a:rPr lang="en-GB" sz="3600" dirty="0" err="1">
                <a:solidFill>
                  <a:schemeClr val="bg1"/>
                </a:solidFill>
              </a:rPr>
              <a:t>honor</a:t>
            </a:r>
            <a:r>
              <a:rPr lang="en-GB" sz="3600" dirty="0">
                <a:solidFill>
                  <a:schemeClr val="bg1"/>
                </a:solidFill>
              </a:rPr>
              <a:t> belongs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 all wisdom is Yours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34180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131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2024-10-07T16:27:14Z</dcterms:modified>
</cp:coreProperties>
</file>