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5" r:id="rId2"/>
    <p:sldId id="466" r:id="rId3"/>
    <p:sldId id="467" r:id="rId4"/>
    <p:sldId id="47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3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reach Up High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1075387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Judy Bailey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1993 Song Solutions Daybreak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I reach up high I touch the ground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I stomp my feet and turn around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I've got to (woo woo) 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Praise the Lord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I jump and dance with all my might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I might look funny but that's alright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I've got to (woo woo) 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Praise my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I'll do anything just for my God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He's done </a:t>
            </a:r>
            <a:r>
              <a:rPr lang="en-GB" sz="3600" dirty="0" err="1">
                <a:solidFill>
                  <a:schemeClr val="bg1"/>
                </a:solidFill>
              </a:rPr>
              <a:t>ev'rything</a:t>
            </a:r>
            <a:r>
              <a:rPr lang="en-GB" sz="3600" dirty="0">
                <a:solidFill>
                  <a:schemeClr val="bg1"/>
                </a:solidFill>
              </a:rPr>
              <a:t>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 doesn't matter who is looking 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is the person that I want to please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May my whole life be a song of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worship God in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this song the actions praise His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want my actions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day to do the same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168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76</cp:revision>
  <dcterms:created xsi:type="dcterms:W3CDTF">2019-09-23T12:06:27Z</dcterms:created>
  <dcterms:modified xsi:type="dcterms:W3CDTF">2024-10-13T21:00:43Z</dcterms:modified>
</cp:coreProperties>
</file>