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75" r:id="rId5"/>
    <p:sldId id="474" r:id="rId6"/>
    <p:sldId id="477" r:id="rId7"/>
    <p:sldId id="478" r:id="rId8"/>
    <p:sldId id="4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Mercy Flows</a:t>
            </a:r>
          </a:p>
          <a:p>
            <a:r>
              <a:rPr lang="en-GB" sz="1200" dirty="0">
                <a:solidFill>
                  <a:schemeClr val="bg1"/>
                </a:solidFill>
              </a:rPr>
              <a:t>Dele Olajide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Your mercy flows 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Like a river through my soul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Your love came down and 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Picked me off the ground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As your grace abounds, 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 lift my voice in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Lift your voice and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'Cos there is no one like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our King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E5010-6AB3-C8C5-A41B-C0BCA3677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42C65-3EE2-2A42-4BA6-D73BEA1A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Move your feet and dance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Cos there is a second chance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Jesus our King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30FEA-71BB-DB55-A909-B64880D0BF9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1321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Spirit calls my heart to receive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Forgiveness free, even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grace abounds, my fears all fade away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392FE-D4E3-0A1E-D111-69A10E66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C27129-AA53-6BC9-584F-189D65A5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Lift your voice and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'Cos there is no one like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our King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2E502-976A-B822-37A2-B23BDC71397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65610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DDEA5-665F-62BA-3D77-75DE0F73F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1FAF9A-FEAB-E37A-69C5-F85D4FA4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Move your feet and dance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Cos there is a second chance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Jesus our King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C1D8-2EAA-3B40-97DD-5010A1C1A5C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0097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1F12-D21A-EB3C-7F0D-760044F3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770125-1996-AB03-8BF7-90A2BFF8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Lift your voice, move your feet,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praise begin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a song, move your body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those praises 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'Cos there is no one like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our King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555C7-039C-16A2-32FF-BCB9887BCD0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046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178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2024-10-13T21:09:49Z</dcterms:modified>
</cp:coreProperties>
</file>