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05" r:id="rId2"/>
    <p:sldId id="1306" r:id="rId3"/>
    <p:sldId id="130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Lord You Have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1108735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 Smith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1992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54519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You have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search for Yours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take my life and lead me 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You have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search for Yours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be to You a sacrifice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8520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A208-B573-926A-3DA5-572CED1C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AA5830-723B-859E-7E9F-E4A21867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 will praise You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sing of love come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as You show Your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see Your glory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31BF8-C94C-1526-AB27-CE444F75E49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91961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104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2024-12-27T11:24:48Z</dcterms:modified>
</cp:coreProperties>
</file>