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sldIdLst>
    <p:sldId id="950" r:id="rId2"/>
    <p:sldId id="1305" r:id="rId3"/>
    <p:sldId id="1306" r:id="rId4"/>
    <p:sldId id="1307" r:id="rId5"/>
    <p:sldId id="1308" r:id="rId6"/>
    <p:sldId id="1309" r:id="rId7"/>
    <p:sldId id="1310" r:id="rId8"/>
    <p:sldId id="1311" r:id="rId9"/>
    <p:sldId id="1312" r:id="rId10"/>
    <p:sldId id="1215" r:id="rId11"/>
    <p:sldId id="1216" r:id="rId12"/>
    <p:sldId id="1217" r:id="rId13"/>
    <p:sldId id="1218" r:id="rId14"/>
    <p:sldId id="1314" r:id="rId15"/>
    <p:sldId id="1301" r:id="rId16"/>
    <p:sldId id="1302" r:id="rId17"/>
    <p:sldId id="1303" r:id="rId18"/>
    <p:sldId id="1304" r:id="rId19"/>
    <p:sldId id="670" r:id="rId20"/>
    <p:sldId id="671" r:id="rId21"/>
    <p:sldId id="672" r:id="rId22"/>
    <p:sldId id="673" r:id="rId23"/>
    <p:sldId id="674" r:id="rId24"/>
    <p:sldId id="512" r:id="rId25"/>
    <p:sldId id="513" r:id="rId26"/>
    <p:sldId id="514" r:id="rId27"/>
    <p:sldId id="608" r:id="rId28"/>
    <p:sldId id="483" r:id="rId29"/>
    <p:sldId id="484" r:id="rId30"/>
    <p:sldId id="1313" r:id="rId31"/>
    <p:sldId id="642" r:id="rId32"/>
    <p:sldId id="643" r:id="rId33"/>
    <p:sldId id="644" r:id="rId34"/>
    <p:sldId id="645" r:id="rId35"/>
    <p:sldId id="545" r:id="rId36"/>
    <p:sldId id="546" r:id="rId37"/>
    <p:sldId id="547" r:id="rId38"/>
    <p:sldId id="548" r:id="rId39"/>
    <p:sldId id="438" r:id="rId40"/>
    <p:sldId id="439" r:id="rId41"/>
    <p:sldId id="440" r:id="rId42"/>
    <p:sldId id="441" r:id="rId43"/>
    <p:sldId id="442" r:id="rId44"/>
    <p:sldId id="443" r:id="rId45"/>
    <p:sldId id="444" r:id="rId46"/>
    <p:sldId id="656" r:id="rId47"/>
    <p:sldId id="657" r:id="rId48"/>
    <p:sldId id="661" r:id="rId49"/>
    <p:sldId id="658" r:id="rId50"/>
    <p:sldId id="659" r:id="rId51"/>
    <p:sldId id="660" r:id="rId52"/>
    <p:sldId id="713" r:id="rId53"/>
    <p:sldId id="1225" r:id="rId54"/>
    <p:sldId id="1315" r:id="rId55"/>
    <p:sldId id="1219" r:id="rId56"/>
    <p:sldId id="1220" r:id="rId57"/>
    <p:sldId id="1221" r:id="rId58"/>
    <p:sldId id="1222" r:id="rId59"/>
    <p:sldId id="1223" r:id="rId60"/>
    <p:sldId id="1227" r:id="rId61"/>
    <p:sldId id="1317" r:id="rId62"/>
    <p:sldId id="1318" r:id="rId63"/>
    <p:sldId id="1228" r:id="rId64"/>
    <p:sldId id="1319" r:id="rId65"/>
    <p:sldId id="1320" r:id="rId66"/>
    <p:sldId id="1321" r:id="rId67"/>
    <p:sldId id="1322" r:id="rId68"/>
    <p:sldId id="1323" r:id="rId69"/>
    <p:sldId id="838" r:id="rId70"/>
    <p:sldId id="840" r:id="rId71"/>
    <p:sldId id="1324" r:id="rId72"/>
    <p:sldId id="841" r:id="rId73"/>
    <p:sldId id="842" r:id="rId74"/>
    <p:sldId id="843" r:id="rId75"/>
    <p:sldId id="1325" r:id="rId76"/>
    <p:sldId id="1326" r:id="rId77"/>
    <p:sldId id="1327" r:id="rId78"/>
    <p:sldId id="1328" r:id="rId79"/>
    <p:sldId id="1329" r:id="rId80"/>
    <p:sldId id="695" r:id="rId81"/>
    <p:sldId id="696" r:id="rId82"/>
    <p:sldId id="421" r:id="rId83"/>
    <p:sldId id="422" r:id="rId84"/>
    <p:sldId id="388" r:id="rId85"/>
    <p:sldId id="389" r:id="rId86"/>
    <p:sldId id="390" r:id="rId87"/>
    <p:sldId id="1026" r:id="rId88"/>
    <p:sldId id="1027" r:id="rId89"/>
    <p:sldId id="1028" r:id="rId90"/>
    <p:sldId id="1029" r:id="rId91"/>
    <p:sldId id="1316" r:id="rId92"/>
    <p:sldId id="1331" r:id="rId93"/>
    <p:sldId id="1332" r:id="rId94"/>
    <p:sldId id="1333" r:id="rId95"/>
    <p:sldId id="1334" r:id="rId96"/>
    <p:sldId id="1335" r:id="rId97"/>
    <p:sldId id="1336" r:id="rId98"/>
    <p:sldId id="1337" r:id="rId99"/>
    <p:sldId id="532" r:id="rId100"/>
    <p:sldId id="1338" r:id="rId101"/>
    <p:sldId id="1339" r:id="rId102"/>
    <p:sldId id="529" r:id="rId103"/>
    <p:sldId id="530" r:id="rId104"/>
    <p:sldId id="1340" r:id="rId105"/>
    <p:sldId id="1134" r:id="rId106"/>
    <p:sldId id="1135" r:id="rId107"/>
    <p:sldId id="1136" r:id="rId108"/>
    <p:sldId id="1137" r:id="rId109"/>
    <p:sldId id="409" r:id="rId110"/>
    <p:sldId id="410" r:id="rId111"/>
    <p:sldId id="411" r:id="rId112"/>
    <p:sldId id="1341" r:id="rId113"/>
    <p:sldId id="650" r:id="rId114"/>
    <p:sldId id="581" r:id="rId115"/>
    <p:sldId id="582" r:id="rId116"/>
    <p:sldId id="1342" r:id="rId117"/>
    <p:sldId id="1330" r:id="rId118"/>
    <p:sldId id="999" r:id="rId119"/>
    <p:sldId id="1000" r:id="rId120"/>
    <p:sldId id="1001" r:id="rId121"/>
    <p:sldId id="1002" r:id="rId122"/>
    <p:sldId id="1343" r:id="rId123"/>
    <p:sldId id="1344" r:id="rId124"/>
    <p:sldId id="1345" r:id="rId125"/>
    <p:sldId id="1346" r:id="rId126"/>
    <p:sldId id="518" r:id="rId127"/>
    <p:sldId id="523" r:id="rId128"/>
    <p:sldId id="520" r:id="rId129"/>
    <p:sldId id="524" r:id="rId130"/>
    <p:sldId id="521" r:id="rId131"/>
    <p:sldId id="525" r:id="rId132"/>
    <p:sldId id="526" r:id="rId133"/>
    <p:sldId id="522" r:id="rId134"/>
    <p:sldId id="527" r:id="rId135"/>
    <p:sldId id="528" r:id="rId1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305"/>
            <p14:sldId id="1306"/>
            <p14:sldId id="1307"/>
            <p14:sldId id="1308"/>
            <p14:sldId id="1309"/>
            <p14:sldId id="1310"/>
            <p14:sldId id="1311"/>
            <p14:sldId id="1312"/>
            <p14:sldId id="1215"/>
            <p14:sldId id="1216"/>
            <p14:sldId id="1217"/>
            <p14:sldId id="1218"/>
            <p14:sldId id="1314"/>
            <p14:sldId id="1301"/>
            <p14:sldId id="1302"/>
            <p14:sldId id="1303"/>
            <p14:sldId id="1304"/>
            <p14:sldId id="670"/>
            <p14:sldId id="671"/>
            <p14:sldId id="672"/>
            <p14:sldId id="673"/>
            <p14:sldId id="674"/>
            <p14:sldId id="512"/>
            <p14:sldId id="513"/>
            <p14:sldId id="514"/>
            <p14:sldId id="608"/>
            <p14:sldId id="483"/>
            <p14:sldId id="484"/>
            <p14:sldId id="1313"/>
            <p14:sldId id="642"/>
            <p14:sldId id="643"/>
            <p14:sldId id="644"/>
            <p14:sldId id="645"/>
            <p14:sldId id="545"/>
            <p14:sldId id="546"/>
            <p14:sldId id="547"/>
            <p14:sldId id="548"/>
            <p14:sldId id="438"/>
            <p14:sldId id="439"/>
            <p14:sldId id="440"/>
            <p14:sldId id="441"/>
            <p14:sldId id="442"/>
            <p14:sldId id="443"/>
            <p14:sldId id="444"/>
            <p14:sldId id="656"/>
            <p14:sldId id="657"/>
            <p14:sldId id="661"/>
            <p14:sldId id="658"/>
            <p14:sldId id="659"/>
            <p14:sldId id="660"/>
            <p14:sldId id="713"/>
            <p14:sldId id="1225"/>
            <p14:sldId id="1315"/>
            <p14:sldId id="1219"/>
            <p14:sldId id="1220"/>
            <p14:sldId id="1221"/>
            <p14:sldId id="1222"/>
            <p14:sldId id="1223"/>
            <p14:sldId id="1227"/>
            <p14:sldId id="1317"/>
            <p14:sldId id="1318"/>
            <p14:sldId id="1228"/>
            <p14:sldId id="1319"/>
            <p14:sldId id="1320"/>
            <p14:sldId id="1321"/>
            <p14:sldId id="1322"/>
            <p14:sldId id="1323"/>
            <p14:sldId id="838"/>
            <p14:sldId id="840"/>
            <p14:sldId id="1324"/>
            <p14:sldId id="841"/>
            <p14:sldId id="842"/>
            <p14:sldId id="843"/>
            <p14:sldId id="1325"/>
            <p14:sldId id="1326"/>
            <p14:sldId id="1327"/>
            <p14:sldId id="1328"/>
            <p14:sldId id="1329"/>
            <p14:sldId id="695"/>
            <p14:sldId id="696"/>
            <p14:sldId id="421"/>
            <p14:sldId id="422"/>
            <p14:sldId id="388"/>
            <p14:sldId id="389"/>
            <p14:sldId id="390"/>
            <p14:sldId id="1026"/>
            <p14:sldId id="1027"/>
            <p14:sldId id="1028"/>
            <p14:sldId id="1029"/>
            <p14:sldId id="1316"/>
            <p14:sldId id="1331"/>
            <p14:sldId id="1332"/>
            <p14:sldId id="1333"/>
            <p14:sldId id="1334"/>
            <p14:sldId id="1335"/>
            <p14:sldId id="1336"/>
            <p14:sldId id="1337"/>
            <p14:sldId id="532"/>
            <p14:sldId id="1338"/>
            <p14:sldId id="1339"/>
            <p14:sldId id="529"/>
            <p14:sldId id="530"/>
            <p14:sldId id="1340"/>
            <p14:sldId id="1134"/>
            <p14:sldId id="1135"/>
            <p14:sldId id="1136"/>
            <p14:sldId id="1137"/>
            <p14:sldId id="409"/>
            <p14:sldId id="410"/>
            <p14:sldId id="411"/>
            <p14:sldId id="1341"/>
            <p14:sldId id="650"/>
            <p14:sldId id="581"/>
            <p14:sldId id="582"/>
            <p14:sldId id="1342"/>
            <p14:sldId id="1330"/>
            <p14:sldId id="999"/>
            <p14:sldId id="1000"/>
            <p14:sldId id="1001"/>
            <p14:sldId id="1002"/>
            <p14:sldId id="1343"/>
            <p14:sldId id="1344"/>
            <p14:sldId id="1345"/>
            <p14:sldId id="1346"/>
            <p14:sldId id="518"/>
            <p14:sldId id="523"/>
            <p14:sldId id="520"/>
            <p14:sldId id="524"/>
            <p14:sldId id="521"/>
            <p14:sldId id="525"/>
            <p14:sldId id="526"/>
            <p14:sldId id="522"/>
            <p14:sldId id="527"/>
            <p14:sldId id="5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F90D-6B01-4B32-A9E1-C831222CE208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079643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8/12</a:t>
            </a:r>
          </a:p>
        </p:txBody>
      </p:sp>
    </p:spTree>
    <p:extLst>
      <p:ext uri="{BB962C8B-B14F-4D97-AF65-F5344CB8AC3E}">
        <p14:creationId xmlns:p14="http://schemas.microsoft.com/office/powerpoint/2010/main" val="6129160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sovereign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 rose and defeated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faithful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You’re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there’s nobody greater than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9/12</a:t>
            </a:r>
          </a:p>
        </p:txBody>
      </p:sp>
    </p:spTree>
    <p:extLst>
      <p:ext uri="{BB962C8B-B14F-4D97-AF65-F5344CB8AC3E}">
        <p14:creationId xmlns:p14="http://schemas.microsoft.com/office/powerpoint/2010/main" val="27172751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36995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10/12</a:t>
            </a:r>
          </a:p>
        </p:txBody>
      </p:sp>
    </p:spTree>
    <p:extLst>
      <p:ext uri="{BB962C8B-B14F-4D97-AF65-F5344CB8AC3E}">
        <p14:creationId xmlns:p14="http://schemas.microsoft.com/office/powerpoint/2010/main" val="39284563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could I keep it inside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31471700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DC14D-949F-7C6F-5FEC-DD73E6AB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08DBA35-5511-8B09-B313-F9A26D8B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Everybody praise the Lord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praise Him everyday,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praise the Lord</a:t>
            </a: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Brothers, praise the Lord now….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Sisters, praise the Lord now….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Everybody blow your trumpet….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5AE0E-5AC5-D2EA-3E1E-37E713B3DFCF}"/>
              </a:ext>
            </a:extLst>
          </p:cNvPr>
          <p:cNvSpPr txBox="1"/>
          <p:nvPr/>
        </p:nvSpPr>
        <p:spPr>
          <a:xfrm>
            <a:off x="8135391" y="0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 1/12</a:t>
            </a:r>
          </a:p>
        </p:txBody>
      </p:sp>
    </p:spTree>
    <p:extLst>
      <p:ext uri="{BB962C8B-B14F-4D97-AF65-F5344CB8AC3E}">
        <p14:creationId xmlns:p14="http://schemas.microsoft.com/office/powerpoint/2010/main" val="5949661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</a:t>
            </a:r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Ev'rything</a:t>
            </a:r>
            <a:r>
              <a:rPr lang="en-GB" sz="4000" dirty="0">
                <a:solidFill>
                  <a:schemeClr val="bg1"/>
                </a:solidFill>
              </a:rPr>
              <a:t> that has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3048171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You in the morning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in the evening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when I'm young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when I'm old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when I'm laughing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when I'm grieving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season of the soul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7941330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If we (they) could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much You're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Your might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endless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surely we would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cease to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1369420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 You in the heavens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Joining with the angels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Praising You forever and a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You on the earth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Joining with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Calling all the nations to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7354257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8151096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Hallelujah </a:t>
            </a:r>
            <a:r>
              <a:rPr lang="en-GB" sz="4400" dirty="0" err="1">
                <a:solidFill>
                  <a:schemeClr val="bg1"/>
                </a:solidFill>
              </a:rPr>
              <a:t>hallelujah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We worship You for who You are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400" dirty="0"/>
          </a:p>
          <a:p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 are good all the time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BCCC8-1915-8082-2658-F478C8D0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2EB9DC-1D1E-8391-20F5-2B7E966E6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542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090DB-0965-C69B-5788-6E707884C13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3217875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47B38-53DC-5973-A757-096F2905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0AB4CB-77D4-AB5D-FAF1-459B116A2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9E4D7-CD5E-A487-A213-5A8B3923AD3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78688866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27D55-BF15-1916-0355-07C6D5C2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2953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I </a:t>
            </a:r>
            <a:r>
              <a:rPr lang="en-GB" sz="4400" dirty="0">
                <a:solidFill>
                  <a:srgbClr val="00A3E0"/>
                </a:solidFill>
                <a:latin typeface="akagi_probook"/>
              </a:rPr>
              <a:t>K</a:t>
            </a:r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now Who I Am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7115745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Osinachi</a:t>
            </a:r>
            <a:r>
              <a:rPr lang="en-GB" sz="1200" dirty="0">
                <a:solidFill>
                  <a:schemeClr val="bg1"/>
                </a:solidFill>
              </a:rPr>
              <a:t> Kalu Okoro </a:t>
            </a:r>
            <a:r>
              <a:rPr lang="en-GB" sz="1200" dirty="0" err="1">
                <a:solidFill>
                  <a:schemeClr val="bg1"/>
                </a:solidFill>
              </a:rPr>
              <a:t>Egbu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Integrity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342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are a chosen generation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Called forth to show His excellence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I require for life God has given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who I am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30939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He says I'm at I know who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He says I'm at I know who I am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6561303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working in power I'm working miracles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a life of favour I know who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working in power I'm working miracles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a life of favour I know who I am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Repeat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5953594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Ancient Of Days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798108</a:t>
            </a:r>
          </a:p>
          <a:p>
            <a:r>
              <a:rPr lang="en-GB" sz="1200" dirty="0">
                <a:solidFill>
                  <a:schemeClr val="bg1"/>
                </a:solidFill>
              </a:rPr>
              <a:t>Gary Sadler | Jamie Harvill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1992 Integrity's Hosanna!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9510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Blessing and </a:t>
            </a:r>
            <a:r>
              <a:rPr lang="en-GB" sz="4000" dirty="0" err="1">
                <a:solidFill>
                  <a:schemeClr val="bg1"/>
                </a:solidFill>
              </a:rPr>
              <a:t>honor</a:t>
            </a:r>
            <a:r>
              <a:rPr lang="en-GB" sz="4000" dirty="0">
                <a:solidFill>
                  <a:schemeClr val="bg1"/>
                </a:solidFill>
              </a:rPr>
              <a:t> glory and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unto the Ancient of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From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nation all of creation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Bow before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570332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tongue in heaven and earth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Shall declare Your glory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knee shall bow at Your throne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be exalted O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Your kingdom shall not pass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38795831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kingdom shall reign</a:t>
            </a:r>
          </a:p>
          <a:p>
            <a:r>
              <a:rPr lang="en-GB" sz="4000" dirty="0">
                <a:solidFill>
                  <a:schemeClr val="bg1"/>
                </a:solidFill>
              </a:rPr>
              <a:t>Over all the earth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unto the Ancient of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none can compare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Your matchless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unto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55702075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7168995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2020 Phil Wickham </a:t>
            </a:r>
            <a:r>
              <a:rPr lang="en-GB" sz="1200" dirty="0" err="1">
                <a:solidFill>
                  <a:schemeClr val="bg1"/>
                </a:solidFill>
              </a:rPr>
              <a:t>MusicSimply</a:t>
            </a:r>
            <a:r>
              <a:rPr lang="en-GB" sz="1200" dirty="0">
                <a:solidFill>
                  <a:schemeClr val="bg1"/>
                </a:solidFill>
              </a:rPr>
              <a:t> Global </a:t>
            </a:r>
            <a:r>
              <a:rPr lang="en-GB" sz="1200" dirty="0" err="1">
                <a:solidFill>
                  <a:schemeClr val="bg1"/>
                </a:solidFill>
              </a:rPr>
              <a:t>SongsBe</a:t>
            </a:r>
            <a:r>
              <a:rPr lang="en-GB" sz="1200" dirty="0">
                <a:solidFill>
                  <a:schemeClr val="bg1"/>
                </a:solidFill>
              </a:rPr>
              <a:t> Essential </a:t>
            </a:r>
            <a:r>
              <a:rPr lang="en-GB" sz="1200" dirty="0" err="1">
                <a:solidFill>
                  <a:schemeClr val="bg1"/>
                </a:solidFill>
              </a:rPr>
              <a:t>SongsCashagamble</a:t>
            </a:r>
            <a:r>
              <a:rPr lang="en-GB" sz="1200" dirty="0">
                <a:solidFill>
                  <a:schemeClr val="bg1"/>
                </a:solidFill>
              </a:rPr>
              <a:t> Jet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worship the God who was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evermore will be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opened the prison doors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parted the raging sea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 He holds the victory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401407138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135513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sing to the God who heals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saves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always makes a way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 hung up 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He rose up from that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God’s still rolling stones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1344226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33138049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245035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were the beggars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royalty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were the prisoners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running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forgiven accepted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Redeemed by His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the house of the Lord sing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14192372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58873398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836028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5CCDD-4F2E-5D98-922B-70E22E96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994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13287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16198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Hope our strong </a:t>
            </a:r>
            <a:r>
              <a:rPr lang="en-GB" sz="3600" dirty="0" err="1">
                <a:solidFill>
                  <a:schemeClr val="bg1"/>
                </a:solidFill>
              </a:rPr>
              <a:t>Deliv'rer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1714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5861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141662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54519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0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17235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0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98137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692696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worthy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02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004" y="764704"/>
            <a:ext cx="8784976" cy="6552728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785209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32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Great Are You Lord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Song # 6460220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David Leonard | Jason Ingram | Leslie Jordan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© 2012 Open Hands Music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So Essential Tunes (Admin. by Essential Music Publishing LLC)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Integrity's Praise! Music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Little Way Creative (Admin. by Integrity Music Ltd)</a:t>
            </a: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12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12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487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96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give life You are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bring light to the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hope You restore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that is broken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 are You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0209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pour out 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Your breath in our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we pour out our praise to You only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94851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all the earth will shout Your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hearts will cry these bones will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 are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528418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087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4196310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A3AF0-3893-E7D4-EF67-D5DF1A556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4309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Yahweh </a:t>
            </a:r>
            <a:r>
              <a:rPr lang="en-GB" sz="4000" dirty="0" err="1">
                <a:solidFill>
                  <a:schemeClr val="bg1"/>
                </a:solidFill>
              </a:rPr>
              <a:t>Yahweh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542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0945338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Lord You Have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1108735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 Smith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1992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63003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3920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04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 and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4888963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'Til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4723022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</a:t>
            </a:r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Break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43477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Lord You have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search for Yours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take my life and lead me 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You have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search for Yours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me be to You a sacrifice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5048614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in the darkness over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for my </a:t>
            </a:r>
            <a:r>
              <a:rPr lang="en-GB" sz="3600" dirty="0" err="1">
                <a:solidFill>
                  <a:schemeClr val="bg1"/>
                </a:solidFill>
              </a:rPr>
              <a:t>fam'ly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here moving in our midst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are here working in this place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here touching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are here healing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836712"/>
            <a:ext cx="8856984" cy="666936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here turning lives around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I worship You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are here mending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heart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036496" cy="666936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527249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42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8467284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498919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A208-B573-926A-3DA5-572CED1C6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DAA5830-723B-859E-7E9F-E4A218677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praise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sing of love come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as You show Your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see Your glory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31BF8-C94C-1526-AB27-CE444F75E49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91961575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09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(X4)</a:t>
            </a:r>
          </a:p>
          <a:p>
            <a:r>
              <a:rPr lang="en-GB" sz="36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36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951562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2418-DF38-7DB8-06D1-F5FC39212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7324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415F0-C324-75A3-19CE-DA3DBB24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92F306-D0A4-52CF-9324-1AB2B3131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Medley</a:t>
            </a:r>
          </a:p>
        </p:txBody>
      </p:sp>
    </p:spTree>
    <p:extLst>
      <p:ext uri="{BB962C8B-B14F-4D97-AF65-F5344CB8AC3E}">
        <p14:creationId xmlns:p14="http://schemas.microsoft.com/office/powerpoint/2010/main" val="32721913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763CF-EAD7-F753-961B-21A54B7CB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BD791C-5DA4-889D-0ED6-09B72911E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(What shall we do today?)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Today oh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lift up my voice in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know, You are always there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Almighty God, You’re my all in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matter what they say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trials comes my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praise Your name.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78407-72BA-7C70-0CB5-61F9799BCEB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7813261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on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when I’m sure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I’m doubting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2/12</a:t>
            </a:r>
          </a:p>
        </p:txBody>
      </p:sp>
    </p:spTree>
    <p:extLst>
      <p:ext uri="{BB962C8B-B14F-4D97-AF65-F5344CB8AC3E}">
        <p14:creationId xmlns:p14="http://schemas.microsoft.com/office/powerpoint/2010/main" val="11802714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outnumbered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surrounded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praise is the water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enemies drown 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3/12</a:t>
            </a:r>
          </a:p>
        </p:txBody>
      </p:sp>
    </p:spTree>
    <p:extLst>
      <p:ext uri="{BB962C8B-B14F-4D97-AF65-F5344CB8AC3E}">
        <p14:creationId xmlns:p14="http://schemas.microsoft.com/office/powerpoint/2010/main" val="20986582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4/12</a:t>
            </a:r>
          </a:p>
        </p:txBody>
      </p:sp>
    </p:spTree>
    <p:extLst>
      <p:ext uri="{BB962C8B-B14F-4D97-AF65-F5344CB8AC3E}">
        <p14:creationId xmlns:p14="http://schemas.microsoft.com/office/powerpoint/2010/main" val="33802997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I’ll praise when I feel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I’ll praise when I don’t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You’re still in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5/12</a:t>
            </a:r>
          </a:p>
        </p:txBody>
      </p:sp>
    </p:spTree>
    <p:extLst>
      <p:ext uri="{BB962C8B-B14F-4D97-AF65-F5344CB8AC3E}">
        <p14:creationId xmlns:p14="http://schemas.microsoft.com/office/powerpoint/2010/main" val="14930420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my praise is a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more than a sound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praise is the shout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brings Jericho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6/12</a:t>
            </a:r>
          </a:p>
        </p:txBody>
      </p:sp>
    </p:spTree>
    <p:extLst>
      <p:ext uri="{BB962C8B-B14F-4D97-AF65-F5344CB8AC3E}">
        <p14:creationId xmlns:p14="http://schemas.microsoft.com/office/powerpoint/2010/main" val="21433407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long as I’m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a reason to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the Lord oh my soul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7/12</a:t>
            </a:r>
          </a:p>
        </p:txBody>
      </p:sp>
    </p:spTree>
    <p:extLst>
      <p:ext uri="{BB962C8B-B14F-4D97-AF65-F5344CB8AC3E}">
        <p14:creationId xmlns:p14="http://schemas.microsoft.com/office/powerpoint/2010/main" val="26068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4795</Words>
  <Application>Microsoft Office PowerPoint</Application>
  <PresentationFormat>On-screen Show (4:3)</PresentationFormat>
  <Paragraphs>841</Paragraphs>
  <Slides>135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0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47</cp:revision>
  <dcterms:created xsi:type="dcterms:W3CDTF">2024-09-27T16:56:29Z</dcterms:created>
  <dcterms:modified xsi:type="dcterms:W3CDTF">2024-12-27T13:01:17Z</dcterms:modified>
</cp:coreProperties>
</file>