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297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82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0316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0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9863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309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77727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5757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310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568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094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6802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4805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9369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579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7364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184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0786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7E58DA-1120-5390-2C76-ED8D3523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 </a:t>
            </a:r>
            <a:endParaRPr lang="ar-YE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5CE154-C5FD-3E68-E640-AEFF77AE5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YE" dirty="0"/>
              <a:t>حسام وهيب عبدالكريم </a:t>
            </a:r>
            <a:r>
              <a:rPr lang="ar-YE" dirty="0" err="1"/>
              <a:t>القرمطي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7330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EBCA58-FF64-0104-DD5B-6EF4EBF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اول خطوة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9C3339-374F-A435-6B9E-036B24371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YE" dirty="0"/>
              <a:t>* قم </a:t>
            </a:r>
            <a:r>
              <a:rPr lang="ar-YE" dirty="0" err="1"/>
              <a:t>بانشاء</a:t>
            </a:r>
            <a:r>
              <a:rPr lang="ar-YE" dirty="0"/>
              <a:t> حساب </a:t>
            </a:r>
            <a:r>
              <a:rPr lang="en-US" dirty="0" err="1"/>
              <a:t>github</a:t>
            </a:r>
            <a:r>
              <a:rPr lang="ar-YE" dirty="0"/>
              <a:t> انسى مستودع جديد </a:t>
            </a:r>
            <a:br>
              <a:rPr lang="en-US" dirty="0"/>
            </a:br>
            <a:br>
              <a:rPr lang="en-US" dirty="0"/>
            </a:br>
            <a:br>
              <a:rPr lang="ar-YE" dirty="0"/>
            </a:br>
            <a:endParaRPr lang="ar-YE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BB62963-CC09-80F3-FE2D-EF479A25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43"/>
          <a:stretch>
            <a:fillRect/>
          </a:stretch>
        </p:blipFill>
        <p:spPr>
          <a:xfrm>
            <a:off x="0" y="2785215"/>
            <a:ext cx="12192000" cy="2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B9C4EB-DB08-73B8-640D-CB1FF9F0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ثاني خطوة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E8BF400-50AA-34E5-7630-3C0274A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YE" dirty="0"/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CBE373A-3023-A8A4-B692-1E71B462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4" b="31559"/>
          <a:stretch>
            <a:fillRect/>
          </a:stretch>
        </p:blipFill>
        <p:spPr>
          <a:xfrm>
            <a:off x="0" y="2326341"/>
            <a:ext cx="12192000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3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FB8103-B03D-E22C-91F6-6C33407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ثالث خطوة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F501699-BA81-066D-073E-AF4AEC39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t="14301" r="-1" b="22874"/>
          <a:stretch>
            <a:fillRect/>
          </a:stretch>
        </p:blipFill>
        <p:spPr>
          <a:xfrm>
            <a:off x="0" y="1663564"/>
            <a:ext cx="12192000" cy="4313107"/>
          </a:xfrm>
        </p:spPr>
      </p:pic>
    </p:spTree>
    <p:extLst>
      <p:ext uri="{BB962C8B-B14F-4D97-AF65-F5344CB8AC3E}">
        <p14:creationId xmlns:p14="http://schemas.microsoft.com/office/powerpoint/2010/main" val="21099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6ACF97-E36C-9B6F-0839-6267473D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رابع خطوة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1C09DDD-61FB-79D3-FCBE-29115C41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934492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27</Words>
  <Application>Microsoft Office PowerPoint</Application>
  <PresentationFormat>شاشة عريضة</PresentationFormat>
  <Paragraphs>8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أيون</vt:lpstr>
      <vt:lpstr>Git And GitHub </vt:lpstr>
      <vt:lpstr>اول خطوة </vt:lpstr>
      <vt:lpstr>ثاني خطوة </vt:lpstr>
      <vt:lpstr>ثالث خطوة</vt:lpstr>
      <vt:lpstr>رابع خطوة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hosam waheeb</dc:creator>
  <cp:lastModifiedBy>hosam waheeb</cp:lastModifiedBy>
  <cp:revision>2</cp:revision>
  <dcterms:created xsi:type="dcterms:W3CDTF">2025-07-25T13:18:49Z</dcterms:created>
  <dcterms:modified xsi:type="dcterms:W3CDTF">2025-07-25T13:56:31Z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2025-07-25T13:40:21Z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5f18eaf5-c478-4bf9-bd97-1bbfbe790aed</vt:lpwstr>
  </property>
  <property fmtid="{D5CDD505-2E9C-101B-9397-08002B2CF9AE}" pid="7" name="MSIP_Label_defa4170-0d19-0005-0004-bc88714345d2_ActionId">
    <vt:lpwstr>5aa1978f-3ea9-4f6d-b7e0-c08495f3b511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