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9AEEFD-125E-083F-C3A4-84E900DC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A556D60-1040-85BD-E644-46FCB57DA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816B3FB-CE36-10DB-B527-C3B540C0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0017225-7729-6EEB-577D-81CE1306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ED827FC-07FB-7CBC-DED9-55EF185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3073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72B9CE-2FBF-F007-53CC-C52F3A6F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BEBDD23-F110-9FF6-7C58-E03E7B198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381B81D-D662-D1CE-15C7-F841AAE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5F15421-48CB-C6C0-921E-C2230C0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529DECD-65AC-73CA-442B-EDDA1F5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9246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75FD0AE-2670-6F24-44C5-5860808F2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5444AFD-DA9B-D51E-7395-5A8D0417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DFEAC0C-6EE2-8D5C-562A-C778FAEC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4F30978-3496-5D89-F917-AE4739C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51FDCB-707D-01E8-1459-B53FEC21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226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215143-C35D-761D-0485-656550D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D297F73-FB73-8CC2-E4FB-9D8321B0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DEB7C60-26AA-9D9F-3DB4-782627B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615D872-22A7-771D-ADE0-B03E2540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BBA79A5-018C-CBEF-5BAC-13796B76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3251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F447DDA-88D6-E072-7F63-48DEB789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7E596FF-81FF-2E7C-380B-AB156745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E51552-FF11-48DC-9125-3D21E3E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9C6E50-7B5D-3C1C-7FFA-CB43CFD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D534B3-86B0-E165-020A-20C454B4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314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EB0E51-B7B0-3AE0-A957-F7466E9A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EABD23C-6068-4CAC-1A36-AC53151AC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3A77492-3841-138D-D41A-27FF9870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090F071-0274-2AE3-CF79-162F1B34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CCB3C99-1109-B4A6-717C-184E72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D601581-CF84-71E6-694C-89254C1C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3576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EA3ACE-BDE2-6AD1-1859-332112DF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D0A4184-1B1B-D1E6-6AC2-154D97C4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8191D46-8250-E231-1F78-4A831195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1C0224C-598C-57DB-E044-B013B148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E4A7846-539B-E44D-1E03-7502C44EA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DA30725A-694F-A0C2-5AE9-52817038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42B2851B-E820-7E6D-9AA6-76A57B1C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F3005F5-4E07-D162-CC45-676B83E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770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819041-A8C4-F9E7-D0F6-12FF3239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2399611-388E-19F1-6151-3C2AABD2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06DE1FF-4229-458F-4C97-B1835CB2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712DBBD-0A9B-1841-DC39-A3FD5529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3697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E535A62-DD40-C28B-521F-60589BC6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6601F4F-B626-E375-836A-6ECFEF1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CD48B8BD-EF12-674C-A1E2-9A9DD5F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2940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F070B8-BFE0-845B-7A3F-0B5F331D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C10781C-1E20-12D8-583D-27E9389B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C96C42-0605-23B5-86B1-0E385B00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295402E-E91D-7638-0ED4-B6141F2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57D5040-D84A-DBCA-3577-07867A16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D440668-C571-2E33-2CED-8C0DBAA9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03288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D59B8F-62F9-3B2F-7A08-D2364FE0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030AB61-03A4-A094-EF05-FD485C5E5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EEBFE96-A6DC-CC84-917F-90E58245F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FD9E015-7ED4-87B5-641D-E1602173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68A67A3-F9F0-DEA6-52AA-539FD727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109FB1-B926-A166-7A0B-171D851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3019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220530E-E33E-903A-CBBE-3A4652BD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E0E2067-21EF-3792-9BB2-2E07A0B5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E2A59E8-CB52-FC47-F380-65F534F5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8FADE88-E1CF-767E-F048-D4446116B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4C17353-2260-B82B-F14E-2E304661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9998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7E58DA-1120-5390-2C76-ED8D3523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 </a:t>
            </a:r>
            <a:endParaRPr lang="ar-YE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CE154-C5FD-3E68-E640-AEFF77AE5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YE" dirty="0"/>
              <a:t>حسام وهيب عبدالكريم </a:t>
            </a:r>
            <a:r>
              <a:rPr lang="ar-YE" dirty="0" err="1"/>
              <a:t>القرمطي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7330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EBCA58-FF64-0104-DD5B-6EF4EBF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اول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9C3339-374F-A435-6B9E-036B2437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* قم </a:t>
            </a:r>
            <a:r>
              <a:rPr lang="ar-YE" dirty="0" err="1"/>
              <a:t>بانشاء</a:t>
            </a:r>
            <a:r>
              <a:rPr lang="ar-YE" dirty="0"/>
              <a:t> حساب </a:t>
            </a:r>
            <a:r>
              <a:rPr lang="en-US" dirty="0" err="1"/>
              <a:t>github</a:t>
            </a:r>
            <a:r>
              <a:rPr lang="ar-YE" dirty="0"/>
              <a:t> انسى مستودع جديد </a:t>
            </a:r>
            <a:br>
              <a:rPr lang="en-US" dirty="0"/>
            </a:br>
            <a:br>
              <a:rPr lang="en-US" dirty="0"/>
            </a:br>
            <a:br>
              <a:rPr lang="ar-YE" dirty="0"/>
            </a:br>
            <a:endParaRPr lang="ar-YE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BB62963-CC09-80F3-FE2D-EF479A25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3"/>
          <a:stretch>
            <a:fillRect/>
          </a:stretch>
        </p:blipFill>
        <p:spPr>
          <a:xfrm>
            <a:off x="0" y="2785215"/>
            <a:ext cx="12192000" cy="2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B9C4EB-DB08-73B8-640D-CB1FF9F0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ثاني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8BF400-50AA-34E5-7630-3C0274A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CBE373A-3023-A8A4-B692-1E71B462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4" b="31559"/>
          <a:stretch>
            <a:fillRect/>
          </a:stretch>
        </p:blipFill>
        <p:spPr>
          <a:xfrm>
            <a:off x="0" y="2326341"/>
            <a:ext cx="12192000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FB8103-B03D-E22C-91F6-6C33407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7AA229F-563C-6B3B-53B5-AEC57248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0994000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شاشة عريضة</PresentationFormat>
  <Paragraphs>6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نسق Office</vt:lpstr>
      <vt:lpstr>Git And GitHub </vt:lpstr>
      <vt:lpstr>اول خطوة </vt:lpstr>
      <vt:lpstr>ثاني خطوة 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hosam waheeb</dc:creator>
  <cp:lastModifiedBy>hosam waheeb</cp:lastModifiedBy>
  <cp:revision>1</cp:revision>
  <dcterms:created xsi:type="dcterms:W3CDTF">2025-07-25T13:18:49Z</dcterms:created>
  <dcterms:modified xsi:type="dcterms:W3CDTF">2025-07-25T13:40:36Z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2025-07-25T13:40:21Z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5f18eaf5-c478-4bf9-bd97-1bbfbe790aed</vt:lpwstr>
  </property>
  <property fmtid="{D5CDD505-2E9C-101B-9397-08002B2CF9AE}" pid="7" name="MSIP_Label_defa4170-0d19-0005-0004-bc88714345d2_ActionId">
    <vt:lpwstr>5aa1978f-3ea9-4f6d-b7e0-c08495f3b511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