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555555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8F1"/>
          </a:solidFill>
        </a:fill>
      </a:tcStyle>
    </a:wholeTbl>
    <a:band2H>
      <a:tcTxStyle/>
      <a:tcStyle>
        <a:tcBdr/>
        <a:fill>
          <a:solidFill>
            <a:srgbClr val="E6EDF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555555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555555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555555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555555">
              <a:alpha val="20000"/>
            </a:srgbClr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555555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solidFill>
                <a:srgbClr val="555555"/>
              </a:solidFill>
              <a:prstDash val="solid"/>
              <a:round/>
            </a:ln>
          </a:top>
          <a:bottom>
            <a:ln w="25400" cap="flat">
              <a:solidFill>
                <a:srgbClr val="555555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555555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solidFill>
                <a:srgbClr val="555555"/>
              </a:solidFill>
              <a:prstDash val="solid"/>
              <a:round/>
            </a:ln>
          </a:top>
          <a:bottom>
            <a:ln w="25400" cap="flat">
              <a:solidFill>
                <a:srgbClr val="555555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555555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E8CA"/>
          </a:solidFill>
        </a:fill>
      </a:tcStyle>
    </a:wholeTbl>
    <a:band2H>
      <a:tcTxStyle/>
      <a:tcStyle>
        <a:tcBdr/>
        <a:fill>
          <a:solidFill>
            <a:srgbClr val="EAF4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555555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0CC"/>
          </a:solidFill>
        </a:fill>
      </a:tcStyle>
    </a:wholeTbl>
    <a:band2H>
      <a:tcTxStyle/>
      <a:tcStyle>
        <a:tcBdr/>
        <a:fill>
          <a:solidFill>
            <a:srgbClr val="FFF7E7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555555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555555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555555"/>
              </a:solidFill>
              <a:prstDash val="solid"/>
              <a:round/>
            </a:ln>
          </a:top>
          <a:bottom>
            <a:ln w="50800" cap="flat">
              <a:solidFill>
                <a:srgbClr val="555555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555555"/>
              </a:solidFill>
              <a:prstDash val="solid"/>
              <a:round/>
            </a:ln>
          </a:top>
          <a:bottom>
            <a:ln w="50800" cap="flat">
              <a:solidFill>
                <a:srgbClr val="555555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555555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55555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55555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5555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44" autoAdjust="0"/>
  </p:normalViewPr>
  <p:slideViewPr>
    <p:cSldViewPr snapToGrid="0" showGuides="1">
      <p:cViewPr varScale="1">
        <p:scale>
          <a:sx n="53" d="100"/>
          <a:sy n="53" d="100"/>
        </p:scale>
        <p:origin x="798" y="3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2" name="Shape 4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ipl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Rectangle 11"/>
          <p:cNvSpPr/>
          <p:nvPr/>
        </p:nvSpPr>
        <p:spPr>
          <a:xfrm>
            <a:off x="914400" y="1828801"/>
            <a:ext cx="22555200" cy="10972793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649200" y="2286004"/>
            <a:ext cx="10350500" cy="10058397"/>
          </a:xfrm>
          <a:prstGeom prst="rect">
            <a:avLst/>
          </a:prstGeom>
        </p:spPr>
        <p:txBody>
          <a:bodyPr/>
          <a:lstStyle>
            <a:lvl1pPr marL="365759" indent="-365759" defTabSz="1828754">
              <a:spcBef>
                <a:spcPts val="2400"/>
              </a:spcBef>
              <a:defRPr sz="3200"/>
            </a:lvl1pPr>
            <a:lvl2pPr marL="600891" indent="-418011" defTabSz="1828754">
              <a:spcBef>
                <a:spcPts val="2400"/>
              </a:spcBef>
              <a:defRPr sz="3200"/>
            </a:lvl2pPr>
            <a:lvl3pPr marL="853439" indent="-487679" defTabSz="1828754">
              <a:spcBef>
                <a:spcPts val="2400"/>
              </a:spcBef>
              <a:defRPr sz="3200"/>
            </a:lvl3pPr>
            <a:lvl4pPr marL="1080654" indent="-532014" defTabSz="1828754">
              <a:spcBef>
                <a:spcPts val="2400"/>
              </a:spcBef>
              <a:defRPr sz="3200"/>
            </a:lvl4pPr>
            <a:lvl5pPr marL="1219200" indent="-487680" defTabSz="1828754">
              <a:spcBef>
                <a:spcPts val="24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traight Connector 5"/>
          <p:cNvSpPr/>
          <p:nvPr/>
        </p:nvSpPr>
        <p:spPr>
          <a:xfrm flipH="1">
            <a:off x="12191999" y="2286004"/>
            <a:ext cx="1" cy="10058397"/>
          </a:xfrm>
          <a:prstGeom prst="line">
            <a:avLst/>
          </a:prstGeom>
          <a:ln w="12700">
            <a:solidFill>
              <a:srgbClr val="999999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1E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le-six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Rectangle 3"/>
          <p:cNvSpPr/>
          <p:nvPr/>
        </p:nvSpPr>
        <p:spPr>
          <a:xfrm>
            <a:off x="1837944" y="1828798"/>
            <a:ext cx="6839712" cy="5431536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Rectangle 34"/>
          <p:cNvSpPr/>
          <p:nvPr/>
        </p:nvSpPr>
        <p:spPr>
          <a:xfrm>
            <a:off x="1837944" y="2542524"/>
            <a:ext cx="6839712" cy="29990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37944" y="1829611"/>
            <a:ext cx="6839712" cy="71291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lvl1pPr>
            <a:lvl2pPr marL="426719" indent="-243839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2pPr>
            <a:lvl3pPr marL="640080" indent="-274320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3pPr>
            <a:lvl4pPr marL="862148" indent="-313508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4pPr>
            <a:lvl5pPr marL="1097280" indent="-365760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1837944" y="5541588"/>
            <a:ext cx="6839712" cy="1718749"/>
          </a:xfrm>
          <a:prstGeom prst="rect">
            <a:avLst/>
          </a:prstGeom>
        </p:spPr>
        <p:txBody>
          <a:bodyPr lIns="182879" tIns="182879" rIns="182879" bIns="182879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228" name="Rectangle 40"/>
          <p:cNvSpPr/>
          <p:nvPr/>
        </p:nvSpPr>
        <p:spPr>
          <a:xfrm>
            <a:off x="8772143" y="1828798"/>
            <a:ext cx="6839713" cy="5431536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Rectangle 41"/>
          <p:cNvSpPr/>
          <p:nvPr/>
        </p:nvSpPr>
        <p:spPr>
          <a:xfrm>
            <a:off x="8769350" y="2542524"/>
            <a:ext cx="6842505" cy="29990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8772143" y="1829611"/>
            <a:ext cx="6839713" cy="712911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8772143" y="5541588"/>
            <a:ext cx="6839713" cy="1718749"/>
          </a:xfrm>
          <a:prstGeom prst="rect">
            <a:avLst/>
          </a:prstGeom>
        </p:spPr>
        <p:txBody>
          <a:bodyPr lIns="182879" tIns="182879" rIns="182879" bIns="182879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232" name="Rectangle 50"/>
          <p:cNvSpPr/>
          <p:nvPr/>
        </p:nvSpPr>
        <p:spPr>
          <a:xfrm>
            <a:off x="15710152" y="1829610"/>
            <a:ext cx="6839713" cy="5431536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angle 51"/>
          <p:cNvSpPr/>
          <p:nvPr/>
        </p:nvSpPr>
        <p:spPr>
          <a:xfrm>
            <a:off x="15710152" y="2542524"/>
            <a:ext cx="6839713" cy="29990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15710152" y="1829611"/>
            <a:ext cx="6839713" cy="712911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15710152" y="5541588"/>
            <a:ext cx="6839713" cy="1718749"/>
          </a:xfrm>
          <a:prstGeom prst="rect">
            <a:avLst/>
          </a:prstGeom>
        </p:spPr>
        <p:txBody>
          <a:bodyPr lIns="182879" tIns="182879" rIns="182879" bIns="182879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2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1E2A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8" name="Rectangle 23"/>
          <p:cNvSpPr/>
          <p:nvPr/>
        </p:nvSpPr>
        <p:spPr>
          <a:xfrm>
            <a:off x="1837944" y="1816100"/>
            <a:ext cx="6839712" cy="25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Rectangle 29"/>
          <p:cNvSpPr/>
          <p:nvPr/>
        </p:nvSpPr>
        <p:spPr>
          <a:xfrm>
            <a:off x="1837944" y="7369251"/>
            <a:ext cx="6839712" cy="5431537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Rectangle 32"/>
          <p:cNvSpPr/>
          <p:nvPr/>
        </p:nvSpPr>
        <p:spPr>
          <a:xfrm>
            <a:off x="1837944" y="8082977"/>
            <a:ext cx="6839712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1837944" y="7370065"/>
            <a:ext cx="6839712" cy="712911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Text Placeholder 33"/>
          <p:cNvSpPr>
            <a:spLocks noGrp="1"/>
          </p:cNvSpPr>
          <p:nvPr>
            <p:ph type="body" sz="quarter" idx="27"/>
          </p:nvPr>
        </p:nvSpPr>
        <p:spPr>
          <a:xfrm>
            <a:off x="1837944" y="11082042"/>
            <a:ext cx="6839712" cy="1718749"/>
          </a:xfrm>
          <a:prstGeom prst="rect">
            <a:avLst/>
          </a:prstGeom>
        </p:spPr>
        <p:txBody>
          <a:bodyPr lIns="182879" tIns="182879" rIns="182879" bIns="182879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243" name="Rectangle 37"/>
          <p:cNvSpPr/>
          <p:nvPr/>
        </p:nvSpPr>
        <p:spPr>
          <a:xfrm>
            <a:off x="8772143" y="7369251"/>
            <a:ext cx="6839713" cy="5431537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Rectangle 38"/>
          <p:cNvSpPr/>
          <p:nvPr/>
        </p:nvSpPr>
        <p:spPr>
          <a:xfrm>
            <a:off x="8769350" y="8082977"/>
            <a:ext cx="6842505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" name="Text Placeholder 30"/>
          <p:cNvSpPr>
            <a:spLocks noGrp="1"/>
          </p:cNvSpPr>
          <p:nvPr>
            <p:ph type="body" sz="quarter" idx="28"/>
          </p:nvPr>
        </p:nvSpPr>
        <p:spPr>
          <a:xfrm>
            <a:off x="8772143" y="7370065"/>
            <a:ext cx="6839713" cy="712911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Text Placeholder 33"/>
          <p:cNvSpPr>
            <a:spLocks noGrp="1"/>
          </p:cNvSpPr>
          <p:nvPr>
            <p:ph type="body" sz="quarter" idx="29"/>
          </p:nvPr>
        </p:nvSpPr>
        <p:spPr>
          <a:xfrm>
            <a:off x="8772143" y="11082042"/>
            <a:ext cx="6839713" cy="1718749"/>
          </a:xfrm>
          <a:prstGeom prst="rect">
            <a:avLst/>
          </a:prstGeom>
        </p:spPr>
        <p:txBody>
          <a:bodyPr lIns="182879" tIns="182879" rIns="182879" bIns="182879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247" name="Rectangle 46"/>
          <p:cNvSpPr/>
          <p:nvPr/>
        </p:nvSpPr>
        <p:spPr>
          <a:xfrm>
            <a:off x="15710152" y="7370064"/>
            <a:ext cx="6839713" cy="5431536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Rectangle 47"/>
          <p:cNvSpPr/>
          <p:nvPr/>
        </p:nvSpPr>
        <p:spPr>
          <a:xfrm>
            <a:off x="15710152" y="8082977"/>
            <a:ext cx="6839713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Text Placeholder 30"/>
          <p:cNvSpPr>
            <a:spLocks noGrp="1"/>
          </p:cNvSpPr>
          <p:nvPr>
            <p:ph type="body" sz="quarter" idx="30"/>
          </p:nvPr>
        </p:nvSpPr>
        <p:spPr>
          <a:xfrm>
            <a:off x="15710152" y="7370065"/>
            <a:ext cx="6839713" cy="712911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Text Placeholder 33"/>
          <p:cNvSpPr>
            <a:spLocks noGrp="1"/>
          </p:cNvSpPr>
          <p:nvPr>
            <p:ph type="body" sz="quarter" idx="31"/>
          </p:nvPr>
        </p:nvSpPr>
        <p:spPr>
          <a:xfrm>
            <a:off x="15710152" y="11082042"/>
            <a:ext cx="6839713" cy="1718749"/>
          </a:xfrm>
          <a:prstGeom prst="rect">
            <a:avLst/>
          </a:prstGeom>
        </p:spPr>
        <p:txBody>
          <a:bodyPr lIns="182879" tIns="182879" rIns="182879" bIns="182879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251" name="Rectangle 58"/>
          <p:cNvSpPr/>
          <p:nvPr/>
        </p:nvSpPr>
        <p:spPr>
          <a:xfrm>
            <a:off x="1837944" y="7356554"/>
            <a:ext cx="6839712" cy="2540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Rectangle 43"/>
          <p:cNvSpPr/>
          <p:nvPr/>
        </p:nvSpPr>
        <p:spPr>
          <a:xfrm>
            <a:off x="1837944" y="1816100"/>
            <a:ext cx="6839712" cy="25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Rectangle 63"/>
          <p:cNvSpPr/>
          <p:nvPr/>
        </p:nvSpPr>
        <p:spPr>
          <a:xfrm>
            <a:off x="1837944" y="8082977"/>
            <a:ext cx="6839712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Rectangle 65"/>
          <p:cNvSpPr/>
          <p:nvPr/>
        </p:nvSpPr>
        <p:spPr>
          <a:xfrm>
            <a:off x="8769350" y="8082977"/>
            <a:ext cx="6842505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Rectangle 67"/>
          <p:cNvSpPr/>
          <p:nvPr/>
        </p:nvSpPr>
        <p:spPr>
          <a:xfrm>
            <a:off x="15710152" y="8082977"/>
            <a:ext cx="6839713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Rectangle 68"/>
          <p:cNvSpPr/>
          <p:nvPr/>
        </p:nvSpPr>
        <p:spPr>
          <a:xfrm>
            <a:off x="1837944" y="7356554"/>
            <a:ext cx="6839712" cy="2540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Rectangle 69"/>
          <p:cNvSpPr/>
          <p:nvPr/>
        </p:nvSpPr>
        <p:spPr>
          <a:xfrm>
            <a:off x="1837944" y="1816100"/>
            <a:ext cx="6839712" cy="25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Rectangle 71"/>
          <p:cNvSpPr/>
          <p:nvPr/>
        </p:nvSpPr>
        <p:spPr>
          <a:xfrm>
            <a:off x="1837944" y="8082977"/>
            <a:ext cx="6839712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Rectangle 73"/>
          <p:cNvSpPr/>
          <p:nvPr/>
        </p:nvSpPr>
        <p:spPr>
          <a:xfrm>
            <a:off x="8769350" y="8082977"/>
            <a:ext cx="6842505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0" name="Rectangle 75"/>
          <p:cNvSpPr/>
          <p:nvPr/>
        </p:nvSpPr>
        <p:spPr>
          <a:xfrm>
            <a:off x="15710152" y="8082977"/>
            <a:ext cx="6839713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1" name="Rectangle 76"/>
          <p:cNvSpPr/>
          <p:nvPr/>
        </p:nvSpPr>
        <p:spPr>
          <a:xfrm>
            <a:off x="1837944" y="7356554"/>
            <a:ext cx="6839712" cy="2540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2" name="Rectangle 77"/>
          <p:cNvSpPr/>
          <p:nvPr/>
        </p:nvSpPr>
        <p:spPr>
          <a:xfrm>
            <a:off x="1837944" y="1816100"/>
            <a:ext cx="6839712" cy="25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3" name="Rectangle 79"/>
          <p:cNvSpPr/>
          <p:nvPr/>
        </p:nvSpPr>
        <p:spPr>
          <a:xfrm>
            <a:off x="1837944" y="8082977"/>
            <a:ext cx="6839712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4" name="Rectangle 81"/>
          <p:cNvSpPr/>
          <p:nvPr/>
        </p:nvSpPr>
        <p:spPr>
          <a:xfrm>
            <a:off x="8769350" y="8082977"/>
            <a:ext cx="6842505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Rectangle 83"/>
          <p:cNvSpPr/>
          <p:nvPr/>
        </p:nvSpPr>
        <p:spPr>
          <a:xfrm>
            <a:off x="15710152" y="8082977"/>
            <a:ext cx="6839713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Rectangle 84"/>
          <p:cNvSpPr/>
          <p:nvPr/>
        </p:nvSpPr>
        <p:spPr>
          <a:xfrm>
            <a:off x="1837944" y="7356554"/>
            <a:ext cx="6839712" cy="2540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7" name="Rectangle 85"/>
          <p:cNvSpPr/>
          <p:nvPr/>
        </p:nvSpPr>
        <p:spPr>
          <a:xfrm>
            <a:off x="1837944" y="1816100"/>
            <a:ext cx="6839712" cy="25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Rectangle 87"/>
          <p:cNvSpPr/>
          <p:nvPr/>
        </p:nvSpPr>
        <p:spPr>
          <a:xfrm>
            <a:off x="1837944" y="8082977"/>
            <a:ext cx="6839712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Rectangle 89"/>
          <p:cNvSpPr/>
          <p:nvPr/>
        </p:nvSpPr>
        <p:spPr>
          <a:xfrm>
            <a:off x="8769350" y="8082977"/>
            <a:ext cx="6842505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Rectangle 91"/>
          <p:cNvSpPr/>
          <p:nvPr/>
        </p:nvSpPr>
        <p:spPr>
          <a:xfrm>
            <a:off x="15710152" y="8082977"/>
            <a:ext cx="6839713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Rectangle 92"/>
          <p:cNvSpPr/>
          <p:nvPr/>
        </p:nvSpPr>
        <p:spPr>
          <a:xfrm>
            <a:off x="1837944" y="7356554"/>
            <a:ext cx="6839712" cy="2540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2" name="Rectangle 59"/>
          <p:cNvSpPr/>
          <p:nvPr/>
        </p:nvSpPr>
        <p:spPr>
          <a:xfrm>
            <a:off x="1837944" y="1816100"/>
            <a:ext cx="6839712" cy="25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Rectangle 64"/>
          <p:cNvSpPr/>
          <p:nvPr/>
        </p:nvSpPr>
        <p:spPr>
          <a:xfrm>
            <a:off x="1837944" y="8082977"/>
            <a:ext cx="6839712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Rectangle 66"/>
          <p:cNvSpPr/>
          <p:nvPr/>
        </p:nvSpPr>
        <p:spPr>
          <a:xfrm>
            <a:off x="8769350" y="8082977"/>
            <a:ext cx="6842505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Rectangle 70"/>
          <p:cNvSpPr/>
          <p:nvPr/>
        </p:nvSpPr>
        <p:spPr>
          <a:xfrm>
            <a:off x="15710152" y="8082977"/>
            <a:ext cx="6839713" cy="299906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Rectangle 72"/>
          <p:cNvSpPr/>
          <p:nvPr/>
        </p:nvSpPr>
        <p:spPr>
          <a:xfrm>
            <a:off x="1837944" y="7356554"/>
            <a:ext cx="6839712" cy="2540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ual-content-blue-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Rectangle 3"/>
          <p:cNvSpPr/>
          <p:nvPr/>
        </p:nvSpPr>
        <p:spPr>
          <a:xfrm>
            <a:off x="914400" y="1828800"/>
            <a:ext cx="22555200" cy="10972794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Rectangle 1"/>
          <p:cNvSpPr/>
          <p:nvPr/>
        </p:nvSpPr>
        <p:spPr>
          <a:xfrm>
            <a:off x="12192000" y="1828791"/>
            <a:ext cx="3627121" cy="109728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58900" y="2286000"/>
            <a:ext cx="10375903" cy="10058404"/>
          </a:xfrm>
          <a:prstGeom prst="rect">
            <a:avLst/>
          </a:prstGeom>
        </p:spPr>
        <p:txBody>
          <a:bodyPr anchor="ctr"/>
          <a:lstStyle>
            <a:lvl1pPr marL="0" indent="0" defTabSz="1828754">
              <a:lnSpc>
                <a:spcPct val="90000"/>
              </a:lnSpc>
              <a:spcBef>
                <a:spcPts val="2400"/>
              </a:spcBef>
              <a:buClrTx/>
              <a:buSzTx/>
              <a:buNone/>
              <a:defRPr sz="48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-548639" defTabSz="1828754">
              <a:lnSpc>
                <a:spcPct val="90000"/>
              </a:lnSpc>
              <a:spcBef>
                <a:spcPts val="2400"/>
              </a:spcBef>
              <a:buClrTx/>
              <a:defRPr sz="48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L="809897" indent="-627017" defTabSz="1828754">
              <a:lnSpc>
                <a:spcPct val="90000"/>
              </a:lnSpc>
              <a:spcBef>
                <a:spcPts val="2400"/>
              </a:spcBef>
              <a:buClrTx/>
              <a:defRPr sz="48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L="1097280" indent="-731519" defTabSz="1828754">
              <a:lnSpc>
                <a:spcPct val="90000"/>
              </a:lnSpc>
              <a:spcBef>
                <a:spcPts val="2400"/>
              </a:spcBef>
              <a:buClrTx/>
              <a:defRPr sz="48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L="1346661" indent="-798021" defTabSz="1828754">
              <a:lnSpc>
                <a:spcPct val="90000"/>
              </a:lnSpc>
              <a:spcBef>
                <a:spcPts val="2400"/>
              </a:spcBef>
              <a:buClrTx/>
              <a:defRPr sz="48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1E2A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le-dual-content-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Rectangle 10"/>
          <p:cNvSpPr/>
          <p:nvPr/>
        </p:nvSpPr>
        <p:spPr>
          <a:xfrm>
            <a:off x="2743200" y="1828800"/>
            <a:ext cx="9397942" cy="109728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43200" y="2541709"/>
            <a:ext cx="9397941" cy="4789972"/>
          </a:xfrm>
          <a:prstGeom prst="rect">
            <a:avLst/>
          </a:prstGeom>
          <a:ln w="12700"/>
        </p:spPr>
        <p:txBody>
          <a:bodyPr lIns="0" tIns="0" rIns="0" bIns="0" anchor="ctr"/>
          <a:lstStyle>
            <a:lvl1pPr marL="0" indent="0" algn="ctr" defTabSz="1828754">
              <a:spcBef>
                <a:spcPts val="2400"/>
              </a:spcBef>
              <a:buClrTx/>
              <a:buSzTx/>
              <a:buNone/>
            </a:lvl1pPr>
            <a:lvl2pPr marL="0" indent="0" algn="ctr" defTabSz="1828754">
              <a:spcBef>
                <a:spcPts val="2400"/>
              </a:spcBef>
              <a:buClrTx/>
              <a:buSzTx/>
              <a:buNone/>
            </a:lvl2pPr>
            <a:lvl3pPr marL="0" indent="0" algn="ctr" defTabSz="1828754">
              <a:spcBef>
                <a:spcPts val="2400"/>
              </a:spcBef>
              <a:buClrTx/>
              <a:buSzTx/>
              <a:buNone/>
            </a:lvl3pPr>
            <a:lvl4pPr marL="0" indent="0" algn="ctr" defTabSz="1828754">
              <a:spcBef>
                <a:spcPts val="2400"/>
              </a:spcBef>
              <a:buClrTx/>
              <a:buSzTx/>
              <a:buNone/>
            </a:lvl4pPr>
            <a:lvl5pPr algn="ctr" defTabSz="1828754">
              <a:spcBef>
                <a:spcPts val="2400"/>
              </a:spcBef>
              <a:buClrTx/>
            </a:lvl5pPr>
          </a:lstStyle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98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2743200" y="7331684"/>
            <a:ext cx="9397942" cy="5469917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299" name="Rectangle 15"/>
          <p:cNvSpPr/>
          <p:nvPr/>
        </p:nvSpPr>
        <p:spPr>
          <a:xfrm>
            <a:off x="12258675" y="1828800"/>
            <a:ext cx="9382125" cy="109728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12254969" y="1835498"/>
            <a:ext cx="9385831" cy="5496183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3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1E2A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02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2743201" y="1828800"/>
            <a:ext cx="9397942" cy="712911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12254965" y="7331679"/>
            <a:ext cx="9385837" cy="712911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oduct-detail-w-o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Rectangle 3"/>
          <p:cNvSpPr/>
          <p:nvPr/>
        </p:nvSpPr>
        <p:spPr>
          <a:xfrm>
            <a:off x="914400" y="1828800"/>
            <a:ext cx="22555200" cy="10972797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143124" y="2286000"/>
            <a:ext cx="7750175" cy="8992846"/>
          </a:xfrm>
          <a:prstGeom prst="rect">
            <a:avLst/>
          </a:prstGeom>
        </p:spPr>
        <p:txBody>
          <a:bodyPr lIns="182879" tIns="182879" rIns="182879" bIns="182879"/>
          <a:lstStyle>
            <a:lvl1pPr marL="365759" indent="-365759" defTabSz="1828754">
              <a:spcBef>
                <a:spcPts val="2400"/>
              </a:spcBef>
              <a:defRPr sz="3200"/>
            </a:lvl1pPr>
            <a:lvl2pPr marL="508000" indent="-325120" defTabSz="1828754">
              <a:spcBef>
                <a:spcPts val="2400"/>
              </a:spcBef>
              <a:defRPr sz="3200"/>
            </a:lvl2pPr>
            <a:lvl3pPr marL="731519" indent="-365759" defTabSz="1828754">
              <a:spcBef>
                <a:spcPts val="2400"/>
              </a:spcBef>
              <a:defRPr sz="3200"/>
            </a:lvl3pPr>
            <a:lvl4pPr marL="966651" indent="-418011" defTabSz="1828754">
              <a:spcBef>
                <a:spcPts val="2400"/>
              </a:spcBef>
              <a:defRPr sz="3200"/>
            </a:lvl4pPr>
            <a:lvl5pPr marL="1219200" indent="-487680" defTabSz="1828754">
              <a:spcBef>
                <a:spcPts val="2400"/>
              </a:spcBef>
              <a:defRPr sz="3200"/>
            </a:lvl5pPr>
          </a:lstStyle>
          <a:p>
            <a:r>
              <a:t>Click to add block diagram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1E2A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6" name="Rectangle 8"/>
          <p:cNvSpPr/>
          <p:nvPr/>
        </p:nvSpPr>
        <p:spPr>
          <a:xfrm>
            <a:off x="10820403" y="2286000"/>
            <a:ext cx="12179297" cy="513080"/>
          </a:xfrm>
          <a:prstGeom prst="rect">
            <a:avLst/>
          </a:prstGeom>
          <a:solidFill>
            <a:srgbClr val="55555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APPLICATIONS</a:t>
            </a:r>
          </a:p>
        </p:txBody>
      </p:sp>
      <p:sp>
        <p:nvSpPr>
          <p:cNvPr id="317" name="Rectangle 9"/>
          <p:cNvSpPr/>
          <p:nvPr/>
        </p:nvSpPr>
        <p:spPr>
          <a:xfrm>
            <a:off x="10820403" y="6973307"/>
            <a:ext cx="12179297" cy="513081"/>
          </a:xfrm>
          <a:prstGeom prst="rect">
            <a:avLst/>
          </a:prstGeom>
          <a:solidFill>
            <a:srgbClr val="55555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FEATURES</a:t>
            </a:r>
          </a:p>
        </p:txBody>
      </p:sp>
      <p:sp>
        <p:nvSpPr>
          <p:cNvPr id="318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2143127" y="11278845"/>
            <a:ext cx="7750173" cy="1066803"/>
          </a:xfrm>
          <a:prstGeom prst="rect">
            <a:avLst/>
          </a:prstGeom>
        </p:spPr>
        <p:txBody>
          <a:bodyPr lIns="182879" tIns="182879" rIns="182879" bIns="182879" anchor="ctr"/>
          <a:lstStyle>
            <a:lvl1pPr marL="0" indent="0" algn="ctr" defTabSz="1828754">
              <a:buClrTx/>
              <a:buSzTx/>
              <a:buNone/>
              <a:defRPr sz="2800"/>
            </a:lvl1pPr>
          </a:lstStyle>
          <a:p>
            <a:r>
              <a:t>Additional information here</a:t>
            </a:r>
          </a:p>
        </p:txBody>
      </p:sp>
      <p:sp>
        <p:nvSpPr>
          <p:cNvPr id="319" name="Straight Connector 19"/>
          <p:cNvSpPr/>
          <p:nvPr/>
        </p:nvSpPr>
        <p:spPr>
          <a:xfrm flipH="1">
            <a:off x="10363200" y="2286000"/>
            <a:ext cx="1" cy="10058400"/>
          </a:xfrm>
          <a:prstGeom prst="line">
            <a:avLst/>
          </a:prstGeom>
          <a:ln w="12700">
            <a:solidFill>
              <a:srgbClr val="999999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20" name="Text Placeholder 5"/>
          <p:cNvSpPr>
            <a:spLocks noGrp="1"/>
          </p:cNvSpPr>
          <p:nvPr>
            <p:ph type="body" sz="quarter" idx="22"/>
          </p:nvPr>
        </p:nvSpPr>
        <p:spPr>
          <a:xfrm rot="16200000">
            <a:off x="-4198943" y="6929435"/>
            <a:ext cx="10972797" cy="771525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Rectangle 14"/>
          <p:cNvSpPr/>
          <p:nvPr/>
        </p:nvSpPr>
        <p:spPr>
          <a:xfrm>
            <a:off x="10820403" y="2286000"/>
            <a:ext cx="12179297" cy="513080"/>
          </a:xfrm>
          <a:prstGeom prst="rect">
            <a:avLst/>
          </a:prstGeom>
          <a:solidFill>
            <a:srgbClr val="55555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APPLICATIONS</a:t>
            </a:r>
          </a:p>
        </p:txBody>
      </p:sp>
      <p:sp>
        <p:nvSpPr>
          <p:cNvPr id="322" name="Rectangle 15"/>
          <p:cNvSpPr/>
          <p:nvPr/>
        </p:nvSpPr>
        <p:spPr>
          <a:xfrm>
            <a:off x="10820403" y="6973307"/>
            <a:ext cx="12179297" cy="513081"/>
          </a:xfrm>
          <a:prstGeom prst="rect">
            <a:avLst/>
          </a:prstGeom>
          <a:solidFill>
            <a:srgbClr val="55555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FEATURES</a:t>
            </a:r>
          </a:p>
        </p:txBody>
      </p:sp>
      <p:sp>
        <p:nvSpPr>
          <p:cNvPr id="323" name="Straight Connector 16"/>
          <p:cNvSpPr/>
          <p:nvPr/>
        </p:nvSpPr>
        <p:spPr>
          <a:xfrm flipH="1">
            <a:off x="10363200" y="2286000"/>
            <a:ext cx="1" cy="10058400"/>
          </a:xfrm>
          <a:prstGeom prst="line">
            <a:avLst/>
          </a:prstGeom>
          <a:ln w="12700">
            <a:solidFill>
              <a:srgbClr val="999999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24" name="Rectangle 17"/>
          <p:cNvSpPr/>
          <p:nvPr/>
        </p:nvSpPr>
        <p:spPr>
          <a:xfrm>
            <a:off x="10820403" y="2286000"/>
            <a:ext cx="12179297" cy="513080"/>
          </a:xfrm>
          <a:prstGeom prst="rect">
            <a:avLst/>
          </a:prstGeom>
          <a:solidFill>
            <a:srgbClr val="55555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APPLICATIONS</a:t>
            </a:r>
          </a:p>
        </p:txBody>
      </p:sp>
      <p:sp>
        <p:nvSpPr>
          <p:cNvPr id="325" name="Rectangle 18"/>
          <p:cNvSpPr/>
          <p:nvPr/>
        </p:nvSpPr>
        <p:spPr>
          <a:xfrm>
            <a:off x="10820403" y="6973307"/>
            <a:ext cx="12179297" cy="513081"/>
          </a:xfrm>
          <a:prstGeom prst="rect">
            <a:avLst/>
          </a:prstGeom>
          <a:solidFill>
            <a:srgbClr val="55555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FEATURES</a:t>
            </a:r>
          </a:p>
        </p:txBody>
      </p:sp>
      <p:sp>
        <p:nvSpPr>
          <p:cNvPr id="326" name="Straight Connector 20"/>
          <p:cNvSpPr/>
          <p:nvPr/>
        </p:nvSpPr>
        <p:spPr>
          <a:xfrm flipH="1">
            <a:off x="10363200" y="2286000"/>
            <a:ext cx="1" cy="10058400"/>
          </a:xfrm>
          <a:prstGeom prst="line">
            <a:avLst/>
          </a:prstGeom>
          <a:ln w="12700">
            <a:solidFill>
              <a:srgbClr val="999999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27" name="Rectangle 21"/>
          <p:cNvSpPr/>
          <p:nvPr/>
        </p:nvSpPr>
        <p:spPr>
          <a:xfrm>
            <a:off x="10820403" y="2286000"/>
            <a:ext cx="12179297" cy="513080"/>
          </a:xfrm>
          <a:prstGeom prst="rect">
            <a:avLst/>
          </a:prstGeom>
          <a:solidFill>
            <a:srgbClr val="55555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APPLICATIONS</a:t>
            </a:r>
          </a:p>
        </p:txBody>
      </p:sp>
      <p:sp>
        <p:nvSpPr>
          <p:cNvPr id="328" name="Rectangle 22"/>
          <p:cNvSpPr/>
          <p:nvPr/>
        </p:nvSpPr>
        <p:spPr>
          <a:xfrm>
            <a:off x="10820403" y="6973307"/>
            <a:ext cx="12179297" cy="513081"/>
          </a:xfrm>
          <a:prstGeom prst="rect">
            <a:avLst/>
          </a:prstGeom>
          <a:solidFill>
            <a:srgbClr val="55555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FEATURES</a:t>
            </a:r>
          </a:p>
        </p:txBody>
      </p:sp>
      <p:sp>
        <p:nvSpPr>
          <p:cNvPr id="329" name="Straight Connector 23"/>
          <p:cNvSpPr/>
          <p:nvPr/>
        </p:nvSpPr>
        <p:spPr>
          <a:xfrm flipH="1">
            <a:off x="10363200" y="2286000"/>
            <a:ext cx="1" cy="10058400"/>
          </a:xfrm>
          <a:prstGeom prst="line">
            <a:avLst/>
          </a:prstGeom>
          <a:ln w="12700">
            <a:solidFill>
              <a:srgbClr val="999999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30" name="Rectangle 24"/>
          <p:cNvSpPr/>
          <p:nvPr/>
        </p:nvSpPr>
        <p:spPr>
          <a:xfrm>
            <a:off x="10820403" y="2286000"/>
            <a:ext cx="12179297" cy="51308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APPLICATIONS</a:t>
            </a:r>
          </a:p>
        </p:txBody>
      </p:sp>
      <p:sp>
        <p:nvSpPr>
          <p:cNvPr id="331" name="Rectangle 25"/>
          <p:cNvSpPr/>
          <p:nvPr/>
        </p:nvSpPr>
        <p:spPr>
          <a:xfrm>
            <a:off x="10820403" y="6973307"/>
            <a:ext cx="12179297" cy="513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FEATURES</a:t>
            </a:r>
          </a:p>
        </p:txBody>
      </p:sp>
      <p:sp>
        <p:nvSpPr>
          <p:cNvPr id="332" name="Straight Connector 26"/>
          <p:cNvSpPr/>
          <p:nvPr/>
        </p:nvSpPr>
        <p:spPr>
          <a:xfrm flipH="1">
            <a:off x="10363200" y="2286000"/>
            <a:ext cx="1" cy="10058400"/>
          </a:xfrm>
          <a:prstGeom prst="line">
            <a:avLst/>
          </a:prstGeom>
          <a:ln w="12700">
            <a:solidFill>
              <a:srgbClr val="999999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33" name="Rectangle 27"/>
          <p:cNvSpPr/>
          <p:nvPr/>
        </p:nvSpPr>
        <p:spPr>
          <a:xfrm>
            <a:off x="10820403" y="2286000"/>
            <a:ext cx="12179297" cy="51308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APPLICATIONS</a:t>
            </a:r>
          </a:p>
        </p:txBody>
      </p:sp>
      <p:sp>
        <p:nvSpPr>
          <p:cNvPr id="334" name="Rectangle 28"/>
          <p:cNvSpPr/>
          <p:nvPr/>
        </p:nvSpPr>
        <p:spPr>
          <a:xfrm>
            <a:off x="10820403" y="6973307"/>
            <a:ext cx="12179297" cy="513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FEATURES</a:t>
            </a:r>
          </a:p>
        </p:txBody>
      </p:sp>
      <p:sp>
        <p:nvSpPr>
          <p:cNvPr id="335" name="Straight Connector 29"/>
          <p:cNvSpPr/>
          <p:nvPr/>
        </p:nvSpPr>
        <p:spPr>
          <a:xfrm flipH="1">
            <a:off x="10363200" y="2286000"/>
            <a:ext cx="1" cy="10058400"/>
          </a:xfrm>
          <a:prstGeom prst="line">
            <a:avLst/>
          </a:prstGeom>
          <a:ln w="12700">
            <a:solidFill>
              <a:srgbClr val="999999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36" name="Rectangle 30"/>
          <p:cNvSpPr/>
          <p:nvPr/>
        </p:nvSpPr>
        <p:spPr>
          <a:xfrm>
            <a:off x="10820403" y="2286000"/>
            <a:ext cx="12179297" cy="51308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APPLICATIONS</a:t>
            </a:r>
          </a:p>
        </p:txBody>
      </p:sp>
      <p:sp>
        <p:nvSpPr>
          <p:cNvPr id="337" name="Rectangle 32"/>
          <p:cNvSpPr/>
          <p:nvPr/>
        </p:nvSpPr>
        <p:spPr>
          <a:xfrm>
            <a:off x="10820403" y="6973307"/>
            <a:ext cx="12179297" cy="513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2200" spc="600">
                <a:solidFill>
                  <a:srgbClr val="FFFFFF"/>
                </a:solidFill>
              </a:defRPr>
            </a:lvl1pPr>
          </a:lstStyle>
          <a:p>
            <a:r>
              <a:t>FEATURES</a:t>
            </a:r>
          </a:p>
        </p:txBody>
      </p:sp>
      <p:sp>
        <p:nvSpPr>
          <p:cNvPr id="338" name="Straight Connector 33"/>
          <p:cNvSpPr/>
          <p:nvPr/>
        </p:nvSpPr>
        <p:spPr>
          <a:xfrm flipH="1">
            <a:off x="10363200" y="2286000"/>
            <a:ext cx="1" cy="10058400"/>
          </a:xfrm>
          <a:prstGeom prst="line">
            <a:avLst/>
          </a:prstGeom>
          <a:ln w="12700">
            <a:solidFill>
              <a:srgbClr val="999999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rket Opportu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6" name="Rectangle 14"/>
          <p:cNvSpPr/>
          <p:nvPr/>
        </p:nvSpPr>
        <p:spPr>
          <a:xfrm>
            <a:off x="914400" y="1828800"/>
            <a:ext cx="22555200" cy="10972797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8897" y="2836190"/>
            <a:ext cx="10363204" cy="6214825"/>
          </a:xfrm>
          <a:prstGeom prst="rect">
            <a:avLst/>
          </a:prstGeom>
        </p:spPr>
        <p:txBody>
          <a:bodyPr/>
          <a:lstStyle>
            <a:lvl1pPr marL="365759" indent="-365759" defTabSz="1828754">
              <a:spcBef>
                <a:spcPts val="2400"/>
              </a:spcBef>
              <a:defRPr sz="3200"/>
            </a:lvl1pPr>
            <a:lvl2pPr marL="600891" indent="-418011" defTabSz="1828754">
              <a:spcBef>
                <a:spcPts val="2400"/>
              </a:spcBef>
              <a:defRPr sz="3200"/>
            </a:lvl2pPr>
            <a:lvl3pPr marL="853439" indent="-487679" defTabSz="1828754">
              <a:spcBef>
                <a:spcPts val="2400"/>
              </a:spcBef>
              <a:defRPr sz="3200"/>
            </a:lvl3pPr>
            <a:lvl4pPr marL="1080654" indent="-532014" defTabSz="1828754">
              <a:spcBef>
                <a:spcPts val="2400"/>
              </a:spcBef>
              <a:defRPr sz="3200"/>
            </a:lvl4pPr>
            <a:lvl5pPr marL="1219200" indent="-487680" defTabSz="1828754">
              <a:spcBef>
                <a:spcPts val="24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1E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0" name="Straight Connector 22"/>
          <p:cNvSpPr/>
          <p:nvPr/>
        </p:nvSpPr>
        <p:spPr>
          <a:xfrm flipH="1">
            <a:off x="12191999" y="2286004"/>
            <a:ext cx="1" cy="10058397"/>
          </a:xfrm>
          <a:prstGeom prst="line">
            <a:avLst/>
          </a:prstGeom>
          <a:ln w="12700">
            <a:solidFill>
              <a:srgbClr val="999999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51" name="Text Placehold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1358900" y="2216256"/>
            <a:ext cx="10375900" cy="520376"/>
          </a:xfrm>
          <a:prstGeom prst="rect">
            <a:avLst/>
          </a:prstGeom>
          <a:ln w="12700"/>
        </p:spPr>
        <p:txBody>
          <a:bodyPr anchor="ctr"/>
          <a:lstStyle>
            <a:lvl1pPr marL="0" indent="0" algn="ctr" defTabSz="1719028">
              <a:spcBef>
                <a:spcPts val="2200"/>
              </a:spcBef>
              <a:buClrTx/>
              <a:buSzTx/>
              <a:buNone/>
              <a:defRPr sz="2256" spc="188"/>
            </a:lvl1pPr>
          </a:lstStyle>
          <a:p>
            <a:r>
              <a:t>EDIT MASTER TEXT STYLES</a:t>
            </a:r>
          </a:p>
        </p:txBody>
      </p:sp>
      <p:sp>
        <p:nvSpPr>
          <p:cNvPr id="352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12642847" y="2216256"/>
            <a:ext cx="10356853" cy="520376"/>
          </a:xfrm>
          <a:prstGeom prst="rect">
            <a:avLst/>
          </a:prstGeom>
          <a:ln w="12700"/>
        </p:spPr>
        <p:txBody>
          <a:bodyPr anchor="ctr"/>
          <a:lstStyle>
            <a:lvl1pPr marL="0" indent="0" algn="ctr" defTabSz="1719028">
              <a:spcBef>
                <a:spcPts val="2200"/>
              </a:spcBef>
              <a:buClrTx/>
              <a:buSzTx/>
              <a:buNone/>
              <a:defRPr sz="2256" spc="188"/>
            </a:lvl1pPr>
          </a:lstStyle>
          <a:p>
            <a:r>
              <a:t>EDIT MASTER TEXT STYLES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gmen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Rectangle 13"/>
          <p:cNvSpPr/>
          <p:nvPr/>
        </p:nvSpPr>
        <p:spPr>
          <a:xfrm>
            <a:off x="914400" y="1828801"/>
            <a:ext cx="22555200" cy="10972793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/>
            <a:endParaRPr/>
          </a:p>
        </p:txBody>
      </p:sp>
      <p:sp>
        <p:nvSpPr>
          <p:cNvPr id="361" name="Picture Placeholder 10"/>
          <p:cNvSpPr>
            <a:spLocks noGrp="1"/>
          </p:cNvSpPr>
          <p:nvPr>
            <p:ph type="pic" sz="half" idx="21"/>
          </p:nvPr>
        </p:nvSpPr>
        <p:spPr>
          <a:xfrm>
            <a:off x="914400" y="1828800"/>
            <a:ext cx="7991857" cy="109728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3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1E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3" name="TextBox 12"/>
          <p:cNvSpPr txBox="1"/>
          <p:nvPr/>
        </p:nvSpPr>
        <p:spPr>
          <a:xfrm>
            <a:off x="19893280" y="2842591"/>
            <a:ext cx="3393441" cy="736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spc="200"/>
            </a:lvl1pPr>
          </a:lstStyle>
          <a:p>
            <a:r>
              <a:t>KEY RELATIONSHIPS</a:t>
            </a:r>
          </a:p>
        </p:txBody>
      </p:sp>
      <p:sp>
        <p:nvSpPr>
          <p:cNvPr id="364" name="Straight Connector 7"/>
          <p:cNvSpPr/>
          <p:nvPr/>
        </p:nvSpPr>
        <p:spPr>
          <a:xfrm flipH="1">
            <a:off x="8890000" y="2743199"/>
            <a:ext cx="1" cy="9143997"/>
          </a:xfrm>
          <a:prstGeom prst="line">
            <a:avLst/>
          </a:prstGeom>
          <a:ln w="12700">
            <a:solidFill>
              <a:srgbClr val="999999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65" name="Straight Connector 14"/>
          <p:cNvSpPr/>
          <p:nvPr/>
        </p:nvSpPr>
        <p:spPr>
          <a:xfrm flipH="1">
            <a:off x="19714515" y="2903187"/>
            <a:ext cx="1" cy="8984010"/>
          </a:xfrm>
          <a:prstGeom prst="line">
            <a:avLst/>
          </a:prstGeom>
          <a:ln w="12700">
            <a:solidFill>
              <a:srgbClr val="999999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66" name="Rectangle 18"/>
          <p:cNvSpPr txBox="1"/>
          <p:nvPr/>
        </p:nvSpPr>
        <p:spPr>
          <a:xfrm>
            <a:off x="9487027" y="7726233"/>
            <a:ext cx="9630285" cy="551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400" spc="200"/>
            </a:lvl1pPr>
          </a:lstStyle>
          <a:p>
            <a:r>
              <a:t>PROVIDING VALUE TO OUR CUSTOMERS</a:t>
            </a:r>
          </a:p>
        </p:txBody>
      </p:sp>
      <p:sp>
        <p:nvSpPr>
          <p:cNvPr id="36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395586" y="8534397"/>
            <a:ext cx="9813164" cy="3352799"/>
          </a:xfrm>
          <a:prstGeom prst="rect">
            <a:avLst/>
          </a:prstGeom>
        </p:spPr>
        <p:txBody>
          <a:bodyPr/>
          <a:lstStyle>
            <a:lvl1pPr marL="342900" indent="-342900" defTabSz="1828754">
              <a:spcBef>
                <a:spcPts val="2400"/>
              </a:spcBef>
              <a:defRPr sz="2400"/>
            </a:lvl1pPr>
            <a:lvl2pPr marL="399010" indent="-399010" defTabSz="1828754">
              <a:spcBef>
                <a:spcPts val="2400"/>
              </a:spcBef>
              <a:defRPr sz="2400"/>
            </a:lvl2pPr>
            <a:lvl3pPr marL="804672" indent="-438911" defTabSz="1828754">
              <a:spcBef>
                <a:spcPts val="2400"/>
              </a:spcBef>
              <a:defRPr sz="2400"/>
            </a:lvl3pPr>
            <a:lvl4pPr marL="987552" indent="-438912" defTabSz="1828754">
              <a:spcBef>
                <a:spcPts val="2400"/>
              </a:spcBef>
              <a:defRPr sz="2400"/>
            </a:lvl4pPr>
            <a:lvl5pPr marL="1170432" indent="-438912" defTabSz="1828754">
              <a:spcBef>
                <a:spcPts val="2400"/>
              </a:spcBef>
              <a:defRPr sz="2400"/>
            </a:lvl5pPr>
          </a:lstStyle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8" name="TextBox 42"/>
          <p:cNvSpPr txBox="1"/>
          <p:nvPr/>
        </p:nvSpPr>
        <p:spPr>
          <a:xfrm>
            <a:off x="9578464" y="2834639"/>
            <a:ext cx="9447407" cy="368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spc="200"/>
            </a:lvl1pPr>
          </a:lstStyle>
          <a:p>
            <a:r>
              <a:t>APPLICATIONS</a:t>
            </a:r>
          </a:p>
        </p:txBody>
      </p:sp>
      <p:sp>
        <p:nvSpPr>
          <p:cNvPr id="369" name="Straight Connector 59"/>
          <p:cNvSpPr/>
          <p:nvPr/>
        </p:nvSpPr>
        <p:spPr>
          <a:xfrm flipH="1" flipV="1">
            <a:off x="9395585" y="7315199"/>
            <a:ext cx="9813165" cy="1"/>
          </a:xfrm>
          <a:prstGeom prst="line">
            <a:avLst/>
          </a:prstGeom>
          <a:ln w="12700">
            <a:solidFill>
              <a:srgbClr val="999999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light-divi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093400"/>
            <a:ext cx="22555200" cy="778675"/>
          </a:xfrm>
          <a:prstGeom prst="rect">
            <a:avLst/>
          </a:prstGeom>
        </p:spPr>
        <p:txBody>
          <a:bodyPr lIns="182879" tIns="182879" rIns="182879" bIns="182879"/>
          <a:lstStyle>
            <a:lvl1pPr marL="0" indent="0" defTabSz="1828754">
              <a:spcBef>
                <a:spcPts val="2400"/>
              </a:spcBef>
              <a:buClrTx/>
              <a:buSzTx/>
              <a:buNone/>
              <a:tabLst>
                <a:tab pos="22148800" algn="r"/>
              </a:tabLst>
              <a:defRPr sz="2800" cap="all" spc="600"/>
            </a:lvl1pPr>
            <a:lvl2pPr marL="467359" indent="-284479" defTabSz="1828754">
              <a:spcBef>
                <a:spcPts val="2400"/>
              </a:spcBef>
              <a:buClrTx/>
              <a:tabLst>
                <a:tab pos="22148800" algn="r"/>
              </a:tabLst>
              <a:defRPr sz="2800" cap="all" spc="600"/>
            </a:lvl2pPr>
            <a:lvl3pPr marL="685800" indent="-320039" defTabSz="1828754">
              <a:spcBef>
                <a:spcPts val="2400"/>
              </a:spcBef>
              <a:buClrTx/>
              <a:tabLst>
                <a:tab pos="22148800" algn="r"/>
              </a:tabLst>
              <a:defRPr sz="2800" cap="all" spc="600"/>
            </a:lvl3pPr>
            <a:lvl4pPr marL="914400" indent="-365760" defTabSz="1828754">
              <a:spcBef>
                <a:spcPts val="2400"/>
              </a:spcBef>
              <a:buClrTx/>
              <a:tabLst>
                <a:tab pos="22148800" algn="r"/>
              </a:tabLst>
              <a:defRPr sz="2800" cap="all" spc="600"/>
            </a:lvl4pPr>
            <a:lvl5pPr marL="1158240" indent="-426720" defTabSz="1828754">
              <a:spcBef>
                <a:spcPts val="2400"/>
              </a:spcBef>
              <a:buClrTx/>
              <a:tabLst>
                <a:tab pos="22148800" algn="r"/>
              </a:tabLst>
              <a:defRPr sz="2800" cap="all" spc="600"/>
            </a:lvl5pPr>
          </a:lstStyle>
          <a:p>
            <a:r>
              <a:t>CLICK TO ENTER PRESENTER | DD MONTH 2017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8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914400" y="6016626"/>
            <a:ext cx="22555200" cy="1076325"/>
          </a:xfrm>
          <a:prstGeom prst="rect">
            <a:avLst/>
          </a:prstGeom>
          <a:ln w="12700"/>
        </p:spPr>
        <p:txBody>
          <a:bodyPr anchor="b"/>
          <a:lstStyle/>
          <a:p>
            <a:pPr marL="0" indent="0" defTabSz="1828754">
              <a:lnSpc>
                <a:spcPct val="90000"/>
              </a:lnSpc>
              <a:spcBef>
                <a:spcPts val="0"/>
              </a:spcBef>
              <a:buClrTx/>
              <a:buSzTx/>
              <a:buNone/>
              <a:tabLst>
                <a:tab pos="6146800" algn="l"/>
              </a:tabLst>
              <a:defRPr sz="6400" spc="-200">
                <a:solidFill>
                  <a:srgbClr val="D91E2A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pPr>
            <a:endParaRPr/>
          </a:p>
        </p:txBody>
      </p:sp>
      <p:pic>
        <p:nvPicPr>
          <p:cNvPr id="37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0"/>
            <a:ext cx="24198349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0"/>
            <a:ext cx="24198349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0"/>
            <a:ext cx="24198349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0"/>
            <a:ext cx="24198349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475200" y="12344400"/>
            <a:ext cx="5689600" cy="736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a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Rectangle 13"/>
          <p:cNvSpPr/>
          <p:nvPr/>
        </p:nvSpPr>
        <p:spPr>
          <a:xfrm>
            <a:off x="914400" y="1828801"/>
            <a:ext cx="22555200" cy="10972793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traight Connector 14"/>
          <p:cNvSpPr/>
          <p:nvPr/>
        </p:nvSpPr>
        <p:spPr>
          <a:xfrm flipH="1">
            <a:off x="12191999" y="2286004"/>
            <a:ext cx="1" cy="10058397"/>
          </a:xfrm>
          <a:prstGeom prst="line">
            <a:avLst/>
          </a:prstGeom>
          <a:ln w="12700">
            <a:solidFill>
              <a:srgbClr val="999999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1E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649200" y="2286004"/>
            <a:ext cx="10350500" cy="5257799"/>
          </a:xfrm>
          <a:prstGeom prst="rect">
            <a:avLst/>
          </a:prstGeom>
        </p:spPr>
        <p:txBody>
          <a:bodyPr/>
          <a:lstStyle>
            <a:lvl1pPr marL="365759" indent="-365759" defTabSz="1828754">
              <a:spcBef>
                <a:spcPts val="2400"/>
              </a:spcBef>
              <a:defRPr sz="3200"/>
            </a:lvl1pPr>
            <a:lvl2pPr marL="600891" indent="-418011" defTabSz="1828754">
              <a:spcBef>
                <a:spcPts val="2400"/>
              </a:spcBef>
              <a:defRPr sz="3200"/>
            </a:lvl2pPr>
            <a:lvl3pPr marL="853439" indent="-487679" defTabSz="1828754">
              <a:spcBef>
                <a:spcPts val="2400"/>
              </a:spcBef>
              <a:defRPr sz="3200"/>
            </a:lvl3pPr>
            <a:lvl4pPr marL="1080654" indent="-532014" defTabSz="1828754">
              <a:spcBef>
                <a:spcPts val="2400"/>
              </a:spcBef>
              <a:defRPr sz="3200"/>
            </a:lvl4pPr>
            <a:lvl5pPr marL="1219200" indent="-487680" defTabSz="1828754">
              <a:spcBef>
                <a:spcPts val="24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Rectangle 6"/>
          <p:cNvSpPr/>
          <p:nvPr/>
        </p:nvSpPr>
        <p:spPr>
          <a:xfrm>
            <a:off x="914400" y="914397"/>
            <a:ext cx="22555200" cy="11887197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-pic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Picture Placeholder 4"/>
          <p:cNvSpPr>
            <a:spLocks noGrp="1"/>
          </p:cNvSpPr>
          <p:nvPr>
            <p:ph type="pic" idx="21"/>
          </p:nvPr>
        </p:nvSpPr>
        <p:spPr>
          <a:xfrm>
            <a:off x="914400" y="914400"/>
            <a:ext cx="22555200" cy="118872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41" name="Rectangle 6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0" y="5660754"/>
            <a:ext cx="11277600" cy="2394502"/>
          </a:xfrm>
          <a:prstGeom prst="rect">
            <a:avLst/>
          </a:prstGeom>
          <a:solidFill>
            <a:srgbClr val="FFFFFF"/>
          </a:solidFill>
        </p:spPr>
        <p:txBody>
          <a:bodyPr lIns="548640" tIns="548640" rIns="548640" bIns="548640" anchor="ctr"/>
          <a:lstStyle>
            <a:lvl1pPr marL="0" indent="0" defTabSz="1828754">
              <a:lnSpc>
                <a:spcPct val="90000"/>
              </a:lnSpc>
              <a:spcBef>
                <a:spcPts val="2400"/>
              </a:spcBef>
              <a:buClrTx/>
              <a:buSzTx/>
              <a:buNone/>
              <a:defRPr sz="48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indent="0" defTabSz="1828754">
              <a:lnSpc>
                <a:spcPct val="90000"/>
              </a:lnSpc>
              <a:spcBef>
                <a:spcPts val="2400"/>
              </a:spcBef>
              <a:buClrTx/>
              <a:buSzTx/>
              <a:buNone/>
              <a:defRPr sz="48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L="0" indent="182879" defTabSz="1828754">
              <a:lnSpc>
                <a:spcPct val="90000"/>
              </a:lnSpc>
              <a:spcBef>
                <a:spcPts val="2400"/>
              </a:spcBef>
              <a:buClrTx/>
              <a:buSzTx/>
              <a:buNone/>
              <a:defRPr sz="48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L="0" indent="365759" defTabSz="1828754">
              <a:lnSpc>
                <a:spcPct val="90000"/>
              </a:lnSpc>
              <a:spcBef>
                <a:spcPts val="2400"/>
              </a:spcBef>
              <a:buClrTx/>
              <a:buSzTx/>
              <a:buNone/>
              <a:defRPr sz="48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L="1280160" indent="-731520" defTabSz="1828754">
              <a:lnSpc>
                <a:spcPct val="90000"/>
              </a:lnSpc>
              <a:spcBef>
                <a:spcPts val="2400"/>
              </a:spcBef>
              <a:buClrTx/>
              <a:defRPr sz="48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Picture Placeholder 4"/>
          <p:cNvSpPr>
            <a:spLocks noGrp="1"/>
          </p:cNvSpPr>
          <p:nvPr>
            <p:ph type="pic" idx="21"/>
          </p:nvPr>
        </p:nvSpPr>
        <p:spPr>
          <a:xfrm>
            <a:off x="914400" y="914400"/>
            <a:ext cx="22555200" cy="118872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52" name="Rectangle 6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le-dua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Rectangle 3"/>
          <p:cNvSpPr/>
          <p:nvPr/>
        </p:nvSpPr>
        <p:spPr>
          <a:xfrm>
            <a:off x="5301960" y="1828800"/>
            <a:ext cx="6839185" cy="10980936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Rectangle 34"/>
          <p:cNvSpPr/>
          <p:nvPr/>
        </p:nvSpPr>
        <p:spPr>
          <a:xfrm>
            <a:off x="5301960" y="2541709"/>
            <a:ext cx="6839185" cy="694943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01960" y="1828800"/>
            <a:ext cx="6839185" cy="71291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lvl1pPr>
            <a:lvl2pPr marL="426719" indent="-243839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2pPr>
            <a:lvl3pPr marL="640080" indent="-274320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3pPr>
            <a:lvl4pPr marL="862148" indent="-313508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4pPr>
            <a:lvl5pPr marL="1097280" indent="-365760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301960" y="9491147"/>
            <a:ext cx="6839185" cy="3309639"/>
          </a:xfrm>
          <a:prstGeom prst="rect">
            <a:avLst/>
          </a:prstGeom>
        </p:spPr>
        <p:txBody>
          <a:bodyPr lIns="182879" tIns="182879" rIns="182879" bIns="182879" anchor="ctr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165" name="Rectangle 40"/>
          <p:cNvSpPr/>
          <p:nvPr/>
        </p:nvSpPr>
        <p:spPr>
          <a:xfrm>
            <a:off x="12254976" y="1828800"/>
            <a:ext cx="6839182" cy="10980936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Rectangle 41"/>
          <p:cNvSpPr/>
          <p:nvPr/>
        </p:nvSpPr>
        <p:spPr>
          <a:xfrm>
            <a:off x="12254973" y="2541709"/>
            <a:ext cx="6839185" cy="694943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12254972" y="1828800"/>
            <a:ext cx="6839189" cy="712911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12254973" y="9491147"/>
            <a:ext cx="6839185" cy="3309639"/>
          </a:xfrm>
          <a:prstGeom prst="rect">
            <a:avLst/>
          </a:prstGeom>
        </p:spPr>
        <p:txBody>
          <a:bodyPr lIns="182879" tIns="182879" rIns="182879" bIns="182879" anchor="ctr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1E2A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le-tripl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Rectangle 3"/>
          <p:cNvSpPr/>
          <p:nvPr/>
        </p:nvSpPr>
        <p:spPr>
          <a:xfrm>
            <a:off x="1837944" y="1828800"/>
            <a:ext cx="6839712" cy="10980936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Rectangle 34"/>
          <p:cNvSpPr/>
          <p:nvPr/>
        </p:nvSpPr>
        <p:spPr>
          <a:xfrm>
            <a:off x="1837944" y="2542524"/>
            <a:ext cx="6839712" cy="694862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37944" y="1829611"/>
            <a:ext cx="6839712" cy="71291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lvl1pPr>
            <a:lvl2pPr marL="426719" indent="-243839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2pPr>
            <a:lvl3pPr marL="640080" indent="-274320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3pPr>
            <a:lvl4pPr marL="862148" indent="-313508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4pPr>
            <a:lvl5pPr marL="1097280" indent="-365760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1837944" y="10603344"/>
            <a:ext cx="6839712" cy="2197445"/>
          </a:xfrm>
          <a:prstGeom prst="rect">
            <a:avLst/>
          </a:prstGeom>
        </p:spPr>
        <p:txBody>
          <a:bodyPr lIns="182879" tIns="182879" rIns="182879" bIns="182879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182" name="Rectangle 40"/>
          <p:cNvSpPr/>
          <p:nvPr/>
        </p:nvSpPr>
        <p:spPr>
          <a:xfrm>
            <a:off x="8772143" y="1828800"/>
            <a:ext cx="6839713" cy="10980936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Rectangle 41"/>
          <p:cNvSpPr/>
          <p:nvPr/>
        </p:nvSpPr>
        <p:spPr>
          <a:xfrm>
            <a:off x="8769350" y="2542524"/>
            <a:ext cx="6842505" cy="694862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8772143" y="1829611"/>
            <a:ext cx="6839713" cy="712911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8772143" y="10603344"/>
            <a:ext cx="6839713" cy="2197445"/>
          </a:xfrm>
          <a:prstGeom prst="rect">
            <a:avLst/>
          </a:prstGeom>
        </p:spPr>
        <p:txBody>
          <a:bodyPr lIns="182879" tIns="182879" rIns="182879" bIns="182879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186" name="Rectangle 50"/>
          <p:cNvSpPr/>
          <p:nvPr/>
        </p:nvSpPr>
        <p:spPr>
          <a:xfrm>
            <a:off x="15710152" y="1829611"/>
            <a:ext cx="6839713" cy="1097117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51"/>
          <p:cNvSpPr/>
          <p:nvPr/>
        </p:nvSpPr>
        <p:spPr>
          <a:xfrm>
            <a:off x="15710152" y="2542524"/>
            <a:ext cx="6839713" cy="694862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15710152" y="1829611"/>
            <a:ext cx="6839713" cy="712911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15710152" y="10603344"/>
            <a:ext cx="6839713" cy="2197445"/>
          </a:xfrm>
          <a:prstGeom prst="rect">
            <a:avLst/>
          </a:prstGeom>
        </p:spPr>
        <p:txBody>
          <a:bodyPr lIns="182879" tIns="182879" rIns="182879" bIns="182879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19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1E2A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le-qua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D91E2A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Rectangle 3"/>
          <p:cNvSpPr/>
          <p:nvPr/>
        </p:nvSpPr>
        <p:spPr>
          <a:xfrm>
            <a:off x="914400" y="1828800"/>
            <a:ext cx="5543213" cy="109728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Rectangle 34"/>
          <p:cNvSpPr/>
          <p:nvPr/>
        </p:nvSpPr>
        <p:spPr>
          <a:xfrm>
            <a:off x="914400" y="2541708"/>
            <a:ext cx="5543213" cy="694944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0" y="1828800"/>
            <a:ext cx="5543213" cy="71291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lvl1pPr>
            <a:lvl2pPr marL="426719" indent="-243839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2pPr>
            <a:lvl3pPr marL="640080" indent="-274320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3pPr>
            <a:lvl4pPr marL="862148" indent="-313508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4pPr>
            <a:lvl5pPr marL="1097280" indent="-365760" algn="ctr" defTabSz="1828754">
              <a:spcBef>
                <a:spcPts val="2400"/>
              </a:spcBef>
              <a:buClrTx/>
              <a:defRPr sz="2400" cap="all" spc="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914400" y="9491147"/>
            <a:ext cx="5543213" cy="3310451"/>
          </a:xfrm>
          <a:prstGeom prst="rect">
            <a:avLst/>
          </a:prstGeom>
        </p:spPr>
        <p:txBody>
          <a:bodyPr lIns="182879" tIns="182879" rIns="182879" bIns="182879" anchor="ctr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1E2A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04" name="Rectangle 67"/>
          <p:cNvSpPr/>
          <p:nvPr/>
        </p:nvSpPr>
        <p:spPr>
          <a:xfrm>
            <a:off x="6571446" y="1828800"/>
            <a:ext cx="5559553" cy="109728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Rectangle 68"/>
          <p:cNvSpPr/>
          <p:nvPr/>
        </p:nvSpPr>
        <p:spPr>
          <a:xfrm>
            <a:off x="6571446" y="2541708"/>
            <a:ext cx="5559553" cy="694944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6571446" y="1828800"/>
            <a:ext cx="5559553" cy="712911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6571446" y="9491147"/>
            <a:ext cx="5559553" cy="3310451"/>
          </a:xfrm>
          <a:prstGeom prst="rect">
            <a:avLst/>
          </a:prstGeom>
        </p:spPr>
        <p:txBody>
          <a:bodyPr lIns="182879" tIns="182879" rIns="182879" bIns="182879" anchor="ctr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208" name="Rectangle 59"/>
          <p:cNvSpPr/>
          <p:nvPr/>
        </p:nvSpPr>
        <p:spPr>
          <a:xfrm>
            <a:off x="12244831" y="1828800"/>
            <a:ext cx="5555469" cy="109728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Rectangle 63"/>
          <p:cNvSpPr/>
          <p:nvPr/>
        </p:nvSpPr>
        <p:spPr>
          <a:xfrm>
            <a:off x="12244831" y="2541708"/>
            <a:ext cx="5555469" cy="694944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12244831" y="1828800"/>
            <a:ext cx="5555469" cy="712911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12244831" y="9491147"/>
            <a:ext cx="5555469" cy="3310451"/>
          </a:xfrm>
          <a:prstGeom prst="rect">
            <a:avLst/>
          </a:prstGeom>
        </p:spPr>
        <p:txBody>
          <a:bodyPr lIns="182879" tIns="182879" rIns="182879" bIns="182879" anchor="ctr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212" name="Rectangle 49"/>
          <p:cNvSpPr/>
          <p:nvPr/>
        </p:nvSpPr>
        <p:spPr>
          <a:xfrm>
            <a:off x="17910047" y="1828800"/>
            <a:ext cx="5559553" cy="109728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Rectangle 55"/>
          <p:cNvSpPr/>
          <p:nvPr/>
        </p:nvSpPr>
        <p:spPr>
          <a:xfrm>
            <a:off x="17910047" y="2541708"/>
            <a:ext cx="5559553" cy="694944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17910047" y="1828800"/>
            <a:ext cx="5559553" cy="712911"/>
          </a:xfrm>
          <a:prstGeom prst="rect">
            <a:avLst/>
          </a:prstGeom>
          <a:solidFill>
            <a:schemeClr val="accent1"/>
          </a:solidFill>
          <a:ln w="12700"/>
        </p:spPr>
        <p:txBody>
          <a:bodyPr anchor="ctr"/>
          <a:lstStyle/>
          <a:p>
            <a:pPr marL="0" indent="0" algn="ctr" defTabSz="1828754">
              <a:spcBef>
                <a:spcPts val="2400"/>
              </a:spcBef>
              <a:buClrTx/>
              <a:buSzTx/>
              <a:buNone/>
              <a:defRPr sz="2400" cap="all" spc="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Text Placeholder 33"/>
          <p:cNvSpPr>
            <a:spLocks noGrp="1"/>
          </p:cNvSpPr>
          <p:nvPr>
            <p:ph type="body" sz="quarter" idx="27"/>
          </p:nvPr>
        </p:nvSpPr>
        <p:spPr>
          <a:xfrm>
            <a:off x="17910047" y="9491147"/>
            <a:ext cx="5559553" cy="3310451"/>
          </a:xfrm>
          <a:prstGeom prst="rect">
            <a:avLst/>
          </a:prstGeom>
        </p:spPr>
        <p:txBody>
          <a:bodyPr lIns="182879" tIns="182879" rIns="182879" bIns="182879" anchor="ctr"/>
          <a:lstStyle/>
          <a:p>
            <a:pPr marL="0" indent="0" algn="ctr" defTabSz="1828754">
              <a:spcBef>
                <a:spcPts val="600"/>
              </a:spcBef>
              <a:buClrTx/>
              <a:buSzTx/>
              <a:buNone/>
              <a:defRPr sz="3200"/>
            </a:pPr>
            <a:endParaRPr/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-3" y="0"/>
            <a:ext cx="182882" cy="1371600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914400" y="1828801"/>
            <a:ext cx="22555200" cy="10972793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143000" dist="635000" dir="2700000" rotWithShape="0">
              <a:srgbClr val="000000">
                <a:alpha val="20000"/>
              </a:srgbClr>
            </a:outerShdw>
          </a:effectLst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358900" y="2286000"/>
            <a:ext cx="21640800" cy="100584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22555200" cy="18288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14397" y="13138150"/>
            <a:ext cx="238722" cy="241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</p:sldLayoutIdLst>
  <p:transition spd="med"/>
  <p:txStyles>
    <p:titleStyle>
      <a:lvl1pPr marL="0" marR="0" indent="0" algn="l" defTabSz="1828754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00" baseline="0">
          <a:solidFill>
            <a:srgbClr val="535353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0" marR="0" indent="0" algn="l" defTabSz="1828754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00" baseline="0">
          <a:solidFill>
            <a:srgbClr val="535353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0" marR="0" indent="0" algn="l" defTabSz="1828754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00" baseline="0">
          <a:solidFill>
            <a:srgbClr val="535353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0" marR="0" indent="0" algn="l" defTabSz="1828754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00" baseline="0">
          <a:solidFill>
            <a:srgbClr val="535353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0" marR="0" indent="0" algn="l" defTabSz="1828754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00" baseline="0">
          <a:solidFill>
            <a:srgbClr val="535353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0" marR="0" indent="0" algn="l" defTabSz="1828754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00" baseline="0">
          <a:solidFill>
            <a:srgbClr val="535353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0" marR="0" indent="0" algn="l" defTabSz="1828754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00" baseline="0">
          <a:solidFill>
            <a:srgbClr val="535353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0" marR="0" indent="0" algn="l" defTabSz="1828754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00" baseline="0">
          <a:solidFill>
            <a:srgbClr val="535353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0" marR="0" indent="0" algn="l" defTabSz="1828754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00" baseline="0">
          <a:solidFill>
            <a:srgbClr val="535353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titleStyle>
    <p:bodyStyle>
      <a:lvl1pPr marL="329183" marR="0" indent="-329183" algn="l" defTabSz="1371565" rtl="0" latinLnBrk="0">
        <a:lnSpc>
          <a:spcPct val="95000"/>
        </a:lnSpc>
        <a:spcBef>
          <a:spcPts val="1200"/>
        </a:spcBef>
        <a:spcAft>
          <a:spcPts val="0"/>
        </a:spcAft>
        <a:buClr>
          <a:srgbClr val="D91E2A"/>
        </a:buClr>
        <a:buSzPct val="100000"/>
        <a:buFontTx/>
        <a:buChar char="▪"/>
        <a:tabLst/>
        <a:defRPr sz="3600" b="0" i="0" u="none" strike="noStrike" cap="none" spc="0" baseline="0">
          <a:solidFill>
            <a:srgbClr val="555555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48639" marR="0" indent="-365759" algn="l" defTabSz="1371565" rtl="0" latinLnBrk="0">
        <a:lnSpc>
          <a:spcPct val="95000"/>
        </a:lnSpc>
        <a:spcBef>
          <a:spcPts val="1200"/>
        </a:spcBef>
        <a:spcAft>
          <a:spcPts val="0"/>
        </a:spcAft>
        <a:buClr>
          <a:srgbClr val="D91E2A"/>
        </a:buClr>
        <a:buSzPct val="100000"/>
        <a:buFontTx/>
        <a:buChar char="▪"/>
        <a:tabLst/>
        <a:defRPr sz="3600" b="0" i="0" u="none" strike="noStrike" cap="none" spc="0" baseline="0">
          <a:solidFill>
            <a:srgbClr val="555555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777239" marR="0" indent="-411479" algn="l" defTabSz="1371565" rtl="0" latinLnBrk="0">
        <a:lnSpc>
          <a:spcPct val="95000"/>
        </a:lnSpc>
        <a:spcBef>
          <a:spcPts val="1200"/>
        </a:spcBef>
        <a:spcAft>
          <a:spcPts val="0"/>
        </a:spcAft>
        <a:buClr>
          <a:srgbClr val="D91E2A"/>
        </a:buClr>
        <a:buSzPct val="100000"/>
        <a:buFontTx/>
        <a:buChar char="▪"/>
        <a:tabLst/>
        <a:defRPr sz="3600" b="0" i="0" u="none" strike="noStrike" cap="none" spc="0" baseline="0">
          <a:solidFill>
            <a:srgbClr val="555555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018902" marR="0" indent="-470262" algn="l" defTabSz="1371565" rtl="0" latinLnBrk="0">
        <a:lnSpc>
          <a:spcPct val="95000"/>
        </a:lnSpc>
        <a:spcBef>
          <a:spcPts val="1200"/>
        </a:spcBef>
        <a:spcAft>
          <a:spcPts val="0"/>
        </a:spcAft>
        <a:buClr>
          <a:srgbClr val="D91E2A"/>
        </a:buClr>
        <a:buSzPct val="100000"/>
        <a:buFontTx/>
        <a:buChar char="▪"/>
        <a:tabLst/>
        <a:defRPr sz="3600" b="0" i="0" u="none" strike="noStrike" cap="none" spc="0" baseline="0">
          <a:solidFill>
            <a:srgbClr val="555555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201782" marR="0" indent="-470262" algn="l" defTabSz="1371565" rtl="0" latinLnBrk="0">
        <a:lnSpc>
          <a:spcPct val="95000"/>
        </a:lnSpc>
        <a:spcBef>
          <a:spcPts val="1200"/>
        </a:spcBef>
        <a:spcAft>
          <a:spcPts val="0"/>
        </a:spcAft>
        <a:buClr>
          <a:srgbClr val="D91E2A"/>
        </a:buClr>
        <a:buSzPct val="100000"/>
        <a:buFontTx/>
        <a:buChar char="▪"/>
        <a:tabLst/>
        <a:defRPr sz="3600" b="0" i="0" u="none" strike="noStrike" cap="none" spc="0" baseline="0">
          <a:solidFill>
            <a:srgbClr val="555555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743131" marR="0" indent="-457187" algn="l" defTabSz="1371565" rtl="0" latinLnBrk="0">
        <a:lnSpc>
          <a:spcPct val="95000"/>
        </a:lnSpc>
        <a:spcBef>
          <a:spcPts val="1200"/>
        </a:spcBef>
        <a:spcAft>
          <a:spcPts val="0"/>
        </a:spcAft>
        <a:buClr>
          <a:srgbClr val="D91E2A"/>
        </a:buClr>
        <a:buSzPct val="100000"/>
        <a:buFontTx/>
        <a:buChar char="•"/>
        <a:tabLst/>
        <a:defRPr sz="3600" b="0" i="0" u="none" strike="noStrike" cap="none" spc="0" baseline="0">
          <a:solidFill>
            <a:srgbClr val="555555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200319" marR="0" indent="-457187" algn="l" defTabSz="1371565" rtl="0" latinLnBrk="0">
        <a:lnSpc>
          <a:spcPct val="95000"/>
        </a:lnSpc>
        <a:spcBef>
          <a:spcPts val="1200"/>
        </a:spcBef>
        <a:spcAft>
          <a:spcPts val="0"/>
        </a:spcAft>
        <a:buClr>
          <a:srgbClr val="D91E2A"/>
        </a:buClr>
        <a:buSzPct val="100000"/>
        <a:buFontTx/>
        <a:buChar char="•"/>
        <a:tabLst/>
        <a:defRPr sz="3600" b="0" i="0" u="none" strike="noStrike" cap="none" spc="0" baseline="0">
          <a:solidFill>
            <a:srgbClr val="555555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657507" marR="0" indent="-457187" algn="l" defTabSz="1371565" rtl="0" latinLnBrk="0">
        <a:lnSpc>
          <a:spcPct val="95000"/>
        </a:lnSpc>
        <a:spcBef>
          <a:spcPts val="1200"/>
        </a:spcBef>
        <a:spcAft>
          <a:spcPts val="0"/>
        </a:spcAft>
        <a:buClr>
          <a:srgbClr val="D91E2A"/>
        </a:buClr>
        <a:buSzPct val="100000"/>
        <a:buFontTx/>
        <a:buChar char="•"/>
        <a:tabLst/>
        <a:defRPr sz="3600" b="0" i="0" u="none" strike="noStrike" cap="none" spc="0" baseline="0">
          <a:solidFill>
            <a:srgbClr val="555555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4114696" marR="0" indent="-457187" algn="l" defTabSz="1371565" rtl="0" latinLnBrk="0">
        <a:lnSpc>
          <a:spcPct val="95000"/>
        </a:lnSpc>
        <a:spcBef>
          <a:spcPts val="1200"/>
        </a:spcBef>
        <a:spcAft>
          <a:spcPts val="0"/>
        </a:spcAft>
        <a:buClr>
          <a:srgbClr val="D91E2A"/>
        </a:buClr>
        <a:buSzPct val="100000"/>
        <a:buFontTx/>
        <a:buChar char="•"/>
        <a:tabLst/>
        <a:defRPr sz="3600" b="0" i="0" u="none" strike="noStrike" cap="none" spc="0" baseline="0">
          <a:solidFill>
            <a:srgbClr val="555555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457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914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1371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18288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2286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2743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3200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3657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ircle"/>
          <p:cNvSpPr/>
          <p:nvPr/>
        </p:nvSpPr>
        <p:spPr>
          <a:xfrm>
            <a:off x="-276892" y="-7424588"/>
            <a:ext cx="2540504" cy="2540504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569" name="Circle"/>
          <p:cNvSpPr/>
          <p:nvPr/>
        </p:nvSpPr>
        <p:spPr>
          <a:xfrm>
            <a:off x="24286995" y="10643228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570" name="Circle"/>
          <p:cNvSpPr/>
          <p:nvPr/>
        </p:nvSpPr>
        <p:spPr>
          <a:xfrm>
            <a:off x="13731121" y="-1886710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571" name="Circle"/>
          <p:cNvSpPr/>
          <p:nvPr/>
        </p:nvSpPr>
        <p:spPr>
          <a:xfrm>
            <a:off x="-3895704" y="15842846"/>
            <a:ext cx="2997705" cy="2997705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572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0397" y="16428152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Shape"/>
          <p:cNvSpPr/>
          <p:nvPr/>
        </p:nvSpPr>
        <p:spPr>
          <a:xfrm>
            <a:off x="14357543" y="-1334384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574" name="Shape"/>
          <p:cNvSpPr/>
          <p:nvPr/>
        </p:nvSpPr>
        <p:spPr>
          <a:xfrm>
            <a:off x="15237891" y="-1343346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575" name="Rounded Rectangle"/>
          <p:cNvSpPr/>
          <p:nvPr/>
        </p:nvSpPr>
        <p:spPr>
          <a:xfrm>
            <a:off x="14285140" y="-1352181"/>
            <a:ext cx="1889667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576" name="Bell"/>
          <p:cNvSpPr/>
          <p:nvPr/>
        </p:nvSpPr>
        <p:spPr>
          <a:xfrm>
            <a:off x="316088" y="-6838475"/>
            <a:ext cx="1354545" cy="1368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577" name="Circle"/>
          <p:cNvSpPr/>
          <p:nvPr/>
        </p:nvSpPr>
        <p:spPr>
          <a:xfrm>
            <a:off x="4166301" y="1063280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580" name="Group"/>
          <p:cNvGrpSpPr/>
          <p:nvPr/>
        </p:nvGrpSpPr>
        <p:grpSpPr>
          <a:xfrm>
            <a:off x="4890903" y="1993361"/>
            <a:ext cx="2488577" cy="1928647"/>
            <a:chOff x="0" y="0"/>
            <a:chExt cx="2488576" cy="1928646"/>
          </a:xfrm>
        </p:grpSpPr>
        <p:sp>
          <p:nvSpPr>
            <p:cNvPr id="578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579" name="2-2.png" descr="2-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1" name="16°C"/>
          <p:cNvSpPr txBox="1"/>
          <p:nvPr/>
        </p:nvSpPr>
        <p:spPr>
          <a:xfrm>
            <a:off x="5415081" y="2355917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582" name="kongtiaoyoux-.png" descr="kongtiaoyoux-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757" y="1332891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Circle"/>
          <p:cNvSpPr/>
          <p:nvPr/>
        </p:nvSpPr>
        <p:spPr>
          <a:xfrm>
            <a:off x="20470280" y="2921300"/>
            <a:ext cx="2997705" cy="2997705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584" name="Light Bulb"/>
          <p:cNvSpPr/>
          <p:nvPr/>
        </p:nvSpPr>
        <p:spPr>
          <a:xfrm>
            <a:off x="21444515" y="3510495"/>
            <a:ext cx="1049235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EFFF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585" name="Circle"/>
          <p:cNvSpPr/>
          <p:nvPr/>
        </p:nvSpPr>
        <p:spPr>
          <a:xfrm>
            <a:off x="25727548" y="-5782939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589" name="Group"/>
          <p:cNvGrpSpPr/>
          <p:nvPr/>
        </p:nvGrpSpPr>
        <p:grpSpPr>
          <a:xfrm>
            <a:off x="26233490" y="-5147687"/>
            <a:ext cx="1528624" cy="1270001"/>
            <a:chOff x="0" y="0"/>
            <a:chExt cx="1528623" cy="1270000"/>
          </a:xfrm>
        </p:grpSpPr>
        <p:sp>
          <p:nvSpPr>
            <p:cNvPr id="586" name="Rounded Rectangle"/>
            <p:cNvSpPr/>
            <p:nvPr/>
          </p:nvSpPr>
          <p:spPr>
            <a:xfrm>
              <a:off x="0" y="0"/>
              <a:ext cx="1528624" cy="1270000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587" name="Rounded Rectangle"/>
            <p:cNvSpPr/>
            <p:nvPr/>
          </p:nvSpPr>
          <p:spPr>
            <a:xfrm>
              <a:off x="239695" y="235960"/>
              <a:ext cx="1049234" cy="798080"/>
            </a:xfrm>
            <a:prstGeom prst="roundRect">
              <a:avLst>
                <a:gd name="adj" fmla="val 10012"/>
              </a:avLst>
            </a:prstGeom>
            <a:noFill/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588" name="Rounded Rectangle"/>
            <p:cNvSpPr/>
            <p:nvPr/>
          </p:nvSpPr>
          <p:spPr>
            <a:xfrm>
              <a:off x="493630" y="309914"/>
              <a:ext cx="541364" cy="58059"/>
            </a:xfrm>
            <a:prstGeom prst="roundRect">
              <a:avLst>
                <a:gd name="adj" fmla="val 50000"/>
              </a:avLst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90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591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595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592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593" name="wangguan.png" descr="wangguan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4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grpSp>
        <p:nvGrpSpPr>
          <p:cNvPr id="620" name="Group"/>
          <p:cNvGrpSpPr/>
          <p:nvPr/>
        </p:nvGrpSpPr>
        <p:grpSpPr>
          <a:xfrm>
            <a:off x="7315017" y="14590590"/>
            <a:ext cx="9753966" cy="19538736"/>
            <a:chOff x="0" y="0"/>
            <a:chExt cx="9753965" cy="19538733"/>
          </a:xfrm>
        </p:grpSpPr>
        <p:sp>
          <p:nvSpPr>
            <p:cNvPr id="596" name="Rounded Rectangle"/>
            <p:cNvSpPr/>
            <p:nvPr/>
          </p:nvSpPr>
          <p:spPr>
            <a:xfrm rot="16200000">
              <a:off x="-617886" y="6808914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97" name="Rounded Rectangle"/>
            <p:cNvSpPr/>
            <p:nvPr/>
          </p:nvSpPr>
          <p:spPr>
            <a:xfrm>
              <a:off x="138119" y="54372"/>
              <a:ext cx="9469953" cy="19484362"/>
            </a:xfrm>
            <a:prstGeom prst="roundRect">
              <a:avLst>
                <a:gd name="adj" fmla="val 1470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127000" dir="16910750" rotWithShape="0">
                <a:srgbClr val="000000">
                  <a:alpha val="7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98" name="Rectangle"/>
            <p:cNvSpPr/>
            <p:nvPr/>
          </p:nvSpPr>
          <p:spPr>
            <a:xfrm>
              <a:off x="536246" y="462330"/>
              <a:ext cx="8681473" cy="861889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99" name="Rounded Rectangle"/>
            <p:cNvSpPr/>
            <p:nvPr/>
          </p:nvSpPr>
          <p:spPr>
            <a:xfrm>
              <a:off x="801435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00" name="Rounded Rectangle"/>
            <p:cNvSpPr/>
            <p:nvPr/>
          </p:nvSpPr>
          <p:spPr>
            <a:xfrm>
              <a:off x="3570064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01" name="Rounded Rectangle"/>
            <p:cNvSpPr/>
            <p:nvPr/>
          </p:nvSpPr>
          <p:spPr>
            <a:xfrm>
              <a:off x="6338693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02" name="Light Bulb"/>
            <p:cNvSpPr/>
            <p:nvPr/>
          </p:nvSpPr>
          <p:spPr>
            <a:xfrm>
              <a:off x="1699844" y="1809231"/>
              <a:ext cx="817019" cy="141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2843"/>
                    <a:pt x="0" y="6352"/>
                  </a:cubicBezTo>
                  <a:cubicBezTo>
                    <a:pt x="0" y="7004"/>
                    <a:pt x="167" y="7633"/>
                    <a:pt x="477" y="8225"/>
                  </a:cubicBezTo>
                  <a:cubicBezTo>
                    <a:pt x="477" y="8225"/>
                    <a:pt x="477" y="8226"/>
                    <a:pt x="477" y="8227"/>
                  </a:cubicBezTo>
                  <a:cubicBezTo>
                    <a:pt x="491" y="8261"/>
                    <a:pt x="527" y="8322"/>
                    <a:pt x="579" y="8405"/>
                  </a:cubicBezTo>
                  <a:cubicBezTo>
                    <a:pt x="693" y="8601"/>
                    <a:pt x="822" y="8793"/>
                    <a:pt x="966" y="8979"/>
                  </a:cubicBezTo>
                  <a:cubicBezTo>
                    <a:pt x="2223" y="10787"/>
                    <a:pt x="5439" y="15160"/>
                    <a:pt x="5440" y="16141"/>
                  </a:cubicBezTo>
                  <a:lnTo>
                    <a:pt x="5656" y="16902"/>
                  </a:lnTo>
                  <a:cubicBezTo>
                    <a:pt x="5656" y="16902"/>
                    <a:pt x="5696" y="16981"/>
                    <a:pt x="5817" y="17079"/>
                  </a:cubicBezTo>
                  <a:lnTo>
                    <a:pt x="15815" y="17079"/>
                  </a:lnTo>
                  <a:cubicBezTo>
                    <a:pt x="15936" y="16981"/>
                    <a:pt x="15976" y="16902"/>
                    <a:pt x="15976" y="16902"/>
                  </a:cubicBezTo>
                  <a:lnTo>
                    <a:pt x="16193" y="16141"/>
                  </a:lnTo>
                  <a:cubicBezTo>
                    <a:pt x="16193" y="14948"/>
                    <a:pt x="20944" y="8742"/>
                    <a:pt x="21152" y="8227"/>
                  </a:cubicBezTo>
                  <a:cubicBezTo>
                    <a:pt x="21159" y="8211"/>
                    <a:pt x="21155" y="8198"/>
                    <a:pt x="21141" y="8188"/>
                  </a:cubicBezTo>
                  <a:cubicBezTo>
                    <a:pt x="21438" y="7607"/>
                    <a:pt x="21600" y="6990"/>
                    <a:pt x="21600" y="6352"/>
                  </a:cubicBezTo>
                  <a:cubicBezTo>
                    <a:pt x="21600" y="2843"/>
                    <a:pt x="16765" y="0"/>
                    <a:pt x="10800" y="0"/>
                  </a:cubicBezTo>
                  <a:close/>
                  <a:moveTo>
                    <a:pt x="5943" y="17697"/>
                  </a:moveTo>
                  <a:cubicBezTo>
                    <a:pt x="5930" y="17727"/>
                    <a:pt x="5919" y="17758"/>
                    <a:pt x="5919" y="17791"/>
                  </a:cubicBezTo>
                  <a:lnTo>
                    <a:pt x="5919" y="18399"/>
                  </a:lnTo>
                  <a:cubicBezTo>
                    <a:pt x="5919" y="18599"/>
                    <a:pt x="6178" y="18765"/>
                    <a:pt x="6510" y="18795"/>
                  </a:cubicBezTo>
                  <a:cubicBezTo>
                    <a:pt x="6431" y="18855"/>
                    <a:pt x="6382" y="18929"/>
                    <a:pt x="6382" y="19010"/>
                  </a:cubicBezTo>
                  <a:lnTo>
                    <a:pt x="6382" y="19541"/>
                  </a:lnTo>
                  <a:cubicBezTo>
                    <a:pt x="6382" y="19736"/>
                    <a:pt x="6656" y="19894"/>
                    <a:pt x="6993" y="19894"/>
                  </a:cubicBezTo>
                  <a:lnTo>
                    <a:pt x="7186" y="19894"/>
                  </a:lnTo>
                  <a:lnTo>
                    <a:pt x="7186" y="20380"/>
                  </a:lnTo>
                  <a:cubicBezTo>
                    <a:pt x="7186" y="20568"/>
                    <a:pt x="7454" y="20721"/>
                    <a:pt x="7780" y="20721"/>
                  </a:cubicBezTo>
                  <a:lnTo>
                    <a:pt x="8816" y="20721"/>
                  </a:lnTo>
                  <a:cubicBezTo>
                    <a:pt x="8925" y="21215"/>
                    <a:pt x="9771" y="21600"/>
                    <a:pt x="10800" y="21600"/>
                  </a:cubicBezTo>
                  <a:cubicBezTo>
                    <a:pt x="11829" y="21600"/>
                    <a:pt x="12675" y="21215"/>
                    <a:pt x="12784" y="20721"/>
                  </a:cubicBezTo>
                  <a:lnTo>
                    <a:pt x="13820" y="20721"/>
                  </a:lnTo>
                  <a:cubicBezTo>
                    <a:pt x="14146" y="20721"/>
                    <a:pt x="14414" y="20568"/>
                    <a:pt x="14414" y="20380"/>
                  </a:cubicBezTo>
                  <a:lnTo>
                    <a:pt x="14414" y="19894"/>
                  </a:lnTo>
                  <a:lnTo>
                    <a:pt x="14607" y="19894"/>
                  </a:lnTo>
                  <a:cubicBezTo>
                    <a:pt x="14944" y="19894"/>
                    <a:pt x="15218" y="19736"/>
                    <a:pt x="15218" y="19541"/>
                  </a:cubicBezTo>
                  <a:lnTo>
                    <a:pt x="15218" y="19010"/>
                  </a:lnTo>
                  <a:cubicBezTo>
                    <a:pt x="15218" y="18929"/>
                    <a:pt x="15169" y="18855"/>
                    <a:pt x="15090" y="18795"/>
                  </a:cubicBezTo>
                  <a:cubicBezTo>
                    <a:pt x="15422" y="18765"/>
                    <a:pt x="15681" y="18599"/>
                    <a:pt x="15681" y="18399"/>
                  </a:cubicBezTo>
                  <a:lnTo>
                    <a:pt x="15681" y="17791"/>
                  </a:lnTo>
                  <a:cubicBezTo>
                    <a:pt x="15681" y="17758"/>
                    <a:pt x="15670" y="17727"/>
                    <a:pt x="15657" y="17697"/>
                  </a:cubicBezTo>
                  <a:lnTo>
                    <a:pt x="5943" y="1769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03" name="Lamp"/>
            <p:cNvSpPr/>
            <p:nvPr/>
          </p:nvSpPr>
          <p:spPr>
            <a:xfrm>
              <a:off x="7185367" y="1826685"/>
              <a:ext cx="920490" cy="138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8534"/>
                  </a:lnTo>
                  <a:lnTo>
                    <a:pt x="9357" y="8534"/>
                  </a:lnTo>
                  <a:lnTo>
                    <a:pt x="9357" y="10258"/>
                  </a:lnTo>
                  <a:lnTo>
                    <a:pt x="10127" y="10258"/>
                  </a:lnTo>
                  <a:lnTo>
                    <a:pt x="10127" y="20706"/>
                  </a:lnTo>
                  <a:lnTo>
                    <a:pt x="1826" y="20706"/>
                  </a:lnTo>
                  <a:lnTo>
                    <a:pt x="1826" y="21600"/>
                  </a:lnTo>
                  <a:lnTo>
                    <a:pt x="19774" y="21600"/>
                  </a:lnTo>
                  <a:lnTo>
                    <a:pt x="19774" y="20706"/>
                  </a:lnTo>
                  <a:lnTo>
                    <a:pt x="11470" y="20706"/>
                  </a:lnTo>
                  <a:lnTo>
                    <a:pt x="11470" y="10258"/>
                  </a:lnTo>
                  <a:lnTo>
                    <a:pt x="12240" y="10258"/>
                  </a:lnTo>
                  <a:lnTo>
                    <a:pt x="12240" y="8534"/>
                  </a:lnTo>
                  <a:lnTo>
                    <a:pt x="21600" y="8534"/>
                  </a:lnTo>
                  <a:lnTo>
                    <a:pt x="19883" y="0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04" name="Lock"/>
            <p:cNvSpPr/>
            <p:nvPr/>
          </p:nvSpPr>
          <p:spPr>
            <a:xfrm>
              <a:off x="4420721" y="1825073"/>
              <a:ext cx="912523" cy="138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05" name="Shape"/>
            <p:cNvSpPr/>
            <p:nvPr/>
          </p:nvSpPr>
          <p:spPr>
            <a:xfrm>
              <a:off x="72937" y="0"/>
              <a:ext cx="9608091" cy="1952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4304" y="0"/>
                  </a:moveTo>
                  <a:cubicBezTo>
                    <a:pt x="3041" y="0"/>
                    <a:pt x="2283" y="0"/>
                    <a:pt x="1778" y="104"/>
                  </a:cubicBezTo>
                  <a:cubicBezTo>
                    <a:pt x="1050" y="234"/>
                    <a:pt x="476" y="517"/>
                    <a:pt x="211" y="875"/>
                  </a:cubicBezTo>
                  <a:cubicBezTo>
                    <a:pt x="0" y="1124"/>
                    <a:pt x="0" y="1497"/>
                    <a:pt x="0" y="2118"/>
                  </a:cubicBezTo>
                  <a:lnTo>
                    <a:pt x="0" y="19481"/>
                  </a:lnTo>
                  <a:cubicBezTo>
                    <a:pt x="0" y="20103"/>
                    <a:pt x="0" y="20476"/>
                    <a:pt x="211" y="20725"/>
                  </a:cubicBezTo>
                  <a:cubicBezTo>
                    <a:pt x="476" y="21083"/>
                    <a:pt x="1050" y="21366"/>
                    <a:pt x="1778" y="21496"/>
                  </a:cubicBezTo>
                  <a:cubicBezTo>
                    <a:pt x="2283" y="21600"/>
                    <a:pt x="3041" y="21600"/>
                    <a:pt x="4304" y="21600"/>
                  </a:cubicBezTo>
                  <a:lnTo>
                    <a:pt x="17296" y="21600"/>
                  </a:lnTo>
                  <a:cubicBezTo>
                    <a:pt x="18559" y="21600"/>
                    <a:pt x="19317" y="21600"/>
                    <a:pt x="19822" y="21496"/>
                  </a:cubicBezTo>
                  <a:cubicBezTo>
                    <a:pt x="20550" y="21366"/>
                    <a:pt x="21124" y="21083"/>
                    <a:pt x="21389" y="20725"/>
                  </a:cubicBezTo>
                  <a:cubicBezTo>
                    <a:pt x="21600" y="20476"/>
                    <a:pt x="21600" y="20103"/>
                    <a:pt x="21600" y="19481"/>
                  </a:cubicBezTo>
                  <a:lnTo>
                    <a:pt x="21600" y="2118"/>
                  </a:lnTo>
                  <a:cubicBezTo>
                    <a:pt x="21600" y="1497"/>
                    <a:pt x="21600" y="1124"/>
                    <a:pt x="21389" y="875"/>
                  </a:cubicBezTo>
                  <a:cubicBezTo>
                    <a:pt x="21124" y="517"/>
                    <a:pt x="20550" y="234"/>
                    <a:pt x="19822" y="104"/>
                  </a:cubicBezTo>
                  <a:cubicBezTo>
                    <a:pt x="19317" y="0"/>
                    <a:pt x="18559" y="0"/>
                    <a:pt x="17296" y="0"/>
                  </a:cubicBezTo>
                  <a:lnTo>
                    <a:pt x="4304" y="0"/>
                  </a:lnTo>
                  <a:close/>
                  <a:moveTo>
                    <a:pt x="3918" y="516"/>
                  </a:moveTo>
                  <a:lnTo>
                    <a:pt x="5639" y="516"/>
                  </a:lnTo>
                  <a:cubicBezTo>
                    <a:pt x="5635" y="540"/>
                    <a:pt x="5629" y="565"/>
                    <a:pt x="5629" y="585"/>
                  </a:cubicBezTo>
                  <a:cubicBezTo>
                    <a:pt x="5629" y="658"/>
                    <a:pt x="5650" y="768"/>
                    <a:pt x="5697" y="823"/>
                  </a:cubicBezTo>
                  <a:cubicBezTo>
                    <a:pt x="5804" y="967"/>
                    <a:pt x="6033" y="1080"/>
                    <a:pt x="6326" y="1133"/>
                  </a:cubicBezTo>
                  <a:cubicBezTo>
                    <a:pt x="6512" y="1166"/>
                    <a:pt x="6793" y="1166"/>
                    <a:pt x="7260" y="1166"/>
                  </a:cubicBezTo>
                  <a:lnTo>
                    <a:pt x="14340" y="1166"/>
                  </a:lnTo>
                  <a:cubicBezTo>
                    <a:pt x="14807" y="1166"/>
                    <a:pt x="15088" y="1166"/>
                    <a:pt x="15274" y="1133"/>
                  </a:cubicBezTo>
                  <a:cubicBezTo>
                    <a:pt x="15567" y="1080"/>
                    <a:pt x="15796" y="967"/>
                    <a:pt x="15903" y="823"/>
                  </a:cubicBezTo>
                  <a:cubicBezTo>
                    <a:pt x="15950" y="768"/>
                    <a:pt x="15971" y="658"/>
                    <a:pt x="15971" y="585"/>
                  </a:cubicBezTo>
                  <a:cubicBezTo>
                    <a:pt x="15971" y="565"/>
                    <a:pt x="15965" y="540"/>
                    <a:pt x="15961" y="516"/>
                  </a:cubicBezTo>
                  <a:lnTo>
                    <a:pt x="17682" y="516"/>
                  </a:lnTo>
                  <a:cubicBezTo>
                    <a:pt x="18526" y="516"/>
                    <a:pt x="19032" y="516"/>
                    <a:pt x="19370" y="586"/>
                  </a:cubicBezTo>
                  <a:cubicBezTo>
                    <a:pt x="19856" y="673"/>
                    <a:pt x="20239" y="862"/>
                    <a:pt x="20416" y="1101"/>
                  </a:cubicBezTo>
                  <a:cubicBezTo>
                    <a:pt x="20557" y="1267"/>
                    <a:pt x="20557" y="1516"/>
                    <a:pt x="20557" y="1931"/>
                  </a:cubicBezTo>
                  <a:lnTo>
                    <a:pt x="20557" y="19669"/>
                  </a:lnTo>
                  <a:cubicBezTo>
                    <a:pt x="20557" y="20084"/>
                    <a:pt x="20557" y="20333"/>
                    <a:pt x="20416" y="20499"/>
                  </a:cubicBezTo>
                  <a:cubicBezTo>
                    <a:pt x="20239" y="20738"/>
                    <a:pt x="19856" y="20927"/>
                    <a:pt x="19370" y="21014"/>
                  </a:cubicBezTo>
                  <a:cubicBezTo>
                    <a:pt x="19032" y="21084"/>
                    <a:pt x="18526" y="21084"/>
                    <a:pt x="17682" y="21084"/>
                  </a:cubicBezTo>
                  <a:lnTo>
                    <a:pt x="3918" y="21084"/>
                  </a:lnTo>
                  <a:cubicBezTo>
                    <a:pt x="3074" y="21084"/>
                    <a:pt x="2568" y="21084"/>
                    <a:pt x="2230" y="21014"/>
                  </a:cubicBezTo>
                  <a:cubicBezTo>
                    <a:pt x="1744" y="20927"/>
                    <a:pt x="1361" y="20738"/>
                    <a:pt x="1184" y="20499"/>
                  </a:cubicBezTo>
                  <a:cubicBezTo>
                    <a:pt x="1043" y="20333"/>
                    <a:pt x="1043" y="20084"/>
                    <a:pt x="1043" y="19669"/>
                  </a:cubicBezTo>
                  <a:lnTo>
                    <a:pt x="1043" y="1931"/>
                  </a:lnTo>
                  <a:cubicBezTo>
                    <a:pt x="1043" y="1516"/>
                    <a:pt x="1043" y="1267"/>
                    <a:pt x="1184" y="1101"/>
                  </a:cubicBezTo>
                  <a:cubicBezTo>
                    <a:pt x="1361" y="862"/>
                    <a:pt x="1744" y="673"/>
                    <a:pt x="2230" y="586"/>
                  </a:cubicBezTo>
                  <a:cubicBezTo>
                    <a:pt x="2568" y="516"/>
                    <a:pt x="3074" y="516"/>
                    <a:pt x="3918" y="5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06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07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08" name="Rounded Rectangle"/>
            <p:cNvSpPr/>
            <p:nvPr/>
          </p:nvSpPr>
          <p:spPr>
            <a:xfrm rot="16200000">
              <a:off x="-330455" y="3161704"/>
              <a:ext cx="817996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09" name="Rounded Rectangle"/>
            <p:cNvSpPr/>
            <p:nvPr/>
          </p:nvSpPr>
          <p:spPr>
            <a:xfrm rot="16200000">
              <a:off x="-617886" y="5086699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0" name="Rounded Rectangle"/>
            <p:cNvSpPr/>
            <p:nvPr/>
          </p:nvSpPr>
          <p:spPr>
            <a:xfrm rot="16200000">
              <a:off x="8586222" y="5870548"/>
              <a:ext cx="2178402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1" name="Battery"/>
            <p:cNvSpPr/>
            <p:nvPr/>
          </p:nvSpPr>
          <p:spPr>
            <a:xfrm>
              <a:off x="8134864" y="619796"/>
              <a:ext cx="528760" cy="25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4" y="0"/>
                  </a:moveTo>
                  <a:cubicBezTo>
                    <a:pt x="210" y="0"/>
                    <a:pt x="0" y="430"/>
                    <a:pt x="0" y="970"/>
                  </a:cubicBezTo>
                  <a:lnTo>
                    <a:pt x="0" y="20633"/>
                  </a:lnTo>
                  <a:cubicBezTo>
                    <a:pt x="0" y="21162"/>
                    <a:pt x="205" y="21600"/>
                    <a:pt x="464" y="21600"/>
                  </a:cubicBezTo>
                  <a:lnTo>
                    <a:pt x="19300" y="21600"/>
                  </a:lnTo>
                  <a:cubicBezTo>
                    <a:pt x="19554" y="21600"/>
                    <a:pt x="19764" y="21173"/>
                    <a:pt x="19764" y="20633"/>
                  </a:cubicBezTo>
                  <a:lnTo>
                    <a:pt x="19764" y="16358"/>
                  </a:lnTo>
                  <a:lnTo>
                    <a:pt x="21136" y="16358"/>
                  </a:lnTo>
                  <a:cubicBezTo>
                    <a:pt x="21390" y="16358"/>
                    <a:pt x="21600" y="15931"/>
                    <a:pt x="21600" y="15391"/>
                  </a:cubicBezTo>
                  <a:lnTo>
                    <a:pt x="21595" y="6212"/>
                  </a:lnTo>
                  <a:cubicBezTo>
                    <a:pt x="21595" y="5683"/>
                    <a:pt x="21390" y="5245"/>
                    <a:pt x="21131" y="5245"/>
                  </a:cubicBezTo>
                  <a:lnTo>
                    <a:pt x="19759" y="5245"/>
                  </a:lnTo>
                  <a:lnTo>
                    <a:pt x="19759" y="970"/>
                  </a:lnTo>
                  <a:cubicBezTo>
                    <a:pt x="19759" y="442"/>
                    <a:pt x="19554" y="0"/>
                    <a:pt x="19295" y="0"/>
                  </a:cubicBezTo>
                  <a:lnTo>
                    <a:pt x="464" y="0"/>
                  </a:lnTo>
                  <a:close/>
                  <a:moveTo>
                    <a:pt x="935" y="1948"/>
                  </a:moveTo>
                  <a:lnTo>
                    <a:pt x="18829" y="1948"/>
                  </a:lnTo>
                  <a:lnTo>
                    <a:pt x="18829" y="6223"/>
                  </a:lnTo>
                  <a:cubicBezTo>
                    <a:pt x="18829" y="6751"/>
                    <a:pt x="19036" y="7189"/>
                    <a:pt x="19295" y="7189"/>
                  </a:cubicBezTo>
                  <a:lnTo>
                    <a:pt x="20665" y="7189"/>
                  </a:lnTo>
                  <a:lnTo>
                    <a:pt x="20665" y="14435"/>
                  </a:lnTo>
                  <a:lnTo>
                    <a:pt x="19295" y="14435"/>
                  </a:lnTo>
                  <a:cubicBezTo>
                    <a:pt x="19041" y="14435"/>
                    <a:pt x="18829" y="14862"/>
                    <a:pt x="18829" y="15402"/>
                  </a:cubicBezTo>
                  <a:lnTo>
                    <a:pt x="18829" y="19677"/>
                  </a:lnTo>
                  <a:lnTo>
                    <a:pt x="935" y="19677"/>
                  </a:lnTo>
                  <a:lnTo>
                    <a:pt x="935" y="1948"/>
                  </a:lnTo>
                  <a:close/>
                  <a:moveTo>
                    <a:pt x="2344" y="4458"/>
                  </a:moveTo>
                  <a:cubicBezTo>
                    <a:pt x="2312" y="4458"/>
                    <a:pt x="2290" y="4514"/>
                    <a:pt x="2290" y="4570"/>
                  </a:cubicBezTo>
                  <a:lnTo>
                    <a:pt x="2290" y="17058"/>
                  </a:lnTo>
                  <a:cubicBezTo>
                    <a:pt x="2290" y="17125"/>
                    <a:pt x="2312" y="17170"/>
                    <a:pt x="2344" y="17170"/>
                  </a:cubicBezTo>
                  <a:lnTo>
                    <a:pt x="17437" y="17170"/>
                  </a:lnTo>
                  <a:cubicBezTo>
                    <a:pt x="17464" y="17170"/>
                    <a:pt x="17491" y="17125"/>
                    <a:pt x="17491" y="17058"/>
                  </a:cubicBezTo>
                  <a:lnTo>
                    <a:pt x="17491" y="4570"/>
                  </a:lnTo>
                  <a:cubicBezTo>
                    <a:pt x="17491" y="4514"/>
                    <a:pt x="17464" y="4458"/>
                    <a:pt x="17437" y="4458"/>
                  </a:cubicBezTo>
                  <a:lnTo>
                    <a:pt x="2344" y="44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2" name="Wi-Fi"/>
            <p:cNvSpPr/>
            <p:nvPr/>
          </p:nvSpPr>
          <p:spPr>
            <a:xfrm>
              <a:off x="7489414" y="560035"/>
              <a:ext cx="528760" cy="37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4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3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4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5" name="Rounded Rectangle"/>
            <p:cNvSpPr/>
            <p:nvPr/>
          </p:nvSpPr>
          <p:spPr>
            <a:xfrm>
              <a:off x="801435" y="4086462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6" name="Radio"/>
            <p:cNvSpPr/>
            <p:nvPr/>
          </p:nvSpPr>
          <p:spPr>
            <a:xfrm>
              <a:off x="1435912" y="4888384"/>
              <a:ext cx="1344884" cy="99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2" y="0"/>
                  </a:moveTo>
                  <a:lnTo>
                    <a:pt x="1741" y="850"/>
                  </a:lnTo>
                  <a:lnTo>
                    <a:pt x="3068" y="1166"/>
                  </a:lnTo>
                  <a:lnTo>
                    <a:pt x="3091" y="991"/>
                  </a:lnTo>
                  <a:lnTo>
                    <a:pt x="9557" y="2526"/>
                  </a:lnTo>
                  <a:lnTo>
                    <a:pt x="9534" y="2703"/>
                  </a:lnTo>
                  <a:lnTo>
                    <a:pt x="18559" y="4845"/>
                  </a:lnTo>
                  <a:lnTo>
                    <a:pt x="682" y="4845"/>
                  </a:lnTo>
                  <a:cubicBezTo>
                    <a:pt x="306" y="4845"/>
                    <a:pt x="0" y="5257"/>
                    <a:pt x="0" y="5764"/>
                  </a:cubicBezTo>
                  <a:lnTo>
                    <a:pt x="0" y="20684"/>
                  </a:lnTo>
                  <a:cubicBezTo>
                    <a:pt x="0" y="21191"/>
                    <a:pt x="306" y="21600"/>
                    <a:pt x="682" y="21600"/>
                  </a:cubicBezTo>
                  <a:lnTo>
                    <a:pt x="20918" y="21600"/>
                  </a:lnTo>
                  <a:cubicBezTo>
                    <a:pt x="21294" y="21600"/>
                    <a:pt x="21600" y="21191"/>
                    <a:pt x="21600" y="20684"/>
                  </a:cubicBezTo>
                  <a:lnTo>
                    <a:pt x="21600" y="5764"/>
                  </a:lnTo>
                  <a:cubicBezTo>
                    <a:pt x="21600" y="5257"/>
                    <a:pt x="21294" y="4845"/>
                    <a:pt x="20918" y="4845"/>
                  </a:cubicBezTo>
                  <a:lnTo>
                    <a:pt x="19723" y="4845"/>
                  </a:lnTo>
                  <a:lnTo>
                    <a:pt x="19800" y="4261"/>
                  </a:lnTo>
                  <a:lnTo>
                    <a:pt x="9645" y="1851"/>
                  </a:lnTo>
                  <a:lnTo>
                    <a:pt x="9623" y="2026"/>
                  </a:lnTo>
                  <a:lnTo>
                    <a:pt x="3157" y="491"/>
                  </a:lnTo>
                  <a:lnTo>
                    <a:pt x="3179" y="316"/>
                  </a:lnTo>
                  <a:lnTo>
                    <a:pt x="1852" y="0"/>
                  </a:lnTo>
                  <a:close/>
                  <a:moveTo>
                    <a:pt x="6640" y="6523"/>
                  </a:moveTo>
                  <a:cubicBezTo>
                    <a:pt x="6861" y="6523"/>
                    <a:pt x="7042" y="6769"/>
                    <a:pt x="7042" y="7067"/>
                  </a:cubicBezTo>
                  <a:cubicBezTo>
                    <a:pt x="7042" y="7364"/>
                    <a:pt x="6862" y="7608"/>
                    <a:pt x="6638" y="7608"/>
                  </a:cubicBezTo>
                  <a:cubicBezTo>
                    <a:pt x="6417" y="7608"/>
                    <a:pt x="6238" y="7364"/>
                    <a:pt x="6238" y="7067"/>
                  </a:cubicBezTo>
                  <a:cubicBezTo>
                    <a:pt x="6238" y="6766"/>
                    <a:pt x="6417" y="6523"/>
                    <a:pt x="6640" y="6523"/>
                  </a:cubicBezTo>
                  <a:close/>
                  <a:moveTo>
                    <a:pt x="16571" y="6582"/>
                  </a:moveTo>
                  <a:cubicBezTo>
                    <a:pt x="18510" y="6582"/>
                    <a:pt x="20082" y="8699"/>
                    <a:pt x="20082" y="11312"/>
                  </a:cubicBezTo>
                  <a:cubicBezTo>
                    <a:pt x="20082" y="13924"/>
                    <a:pt x="18510" y="16043"/>
                    <a:pt x="16571" y="16043"/>
                  </a:cubicBezTo>
                  <a:cubicBezTo>
                    <a:pt x="14631" y="16043"/>
                    <a:pt x="13057" y="13924"/>
                    <a:pt x="13057" y="11312"/>
                  </a:cubicBezTo>
                  <a:cubicBezTo>
                    <a:pt x="13057" y="8699"/>
                    <a:pt x="14631" y="6582"/>
                    <a:pt x="16571" y="6582"/>
                  </a:cubicBezTo>
                  <a:close/>
                  <a:moveTo>
                    <a:pt x="5283" y="6819"/>
                  </a:moveTo>
                  <a:cubicBezTo>
                    <a:pt x="5439" y="6837"/>
                    <a:pt x="5579" y="6979"/>
                    <a:pt x="5630" y="7194"/>
                  </a:cubicBezTo>
                  <a:cubicBezTo>
                    <a:pt x="5699" y="7478"/>
                    <a:pt x="5582" y="7779"/>
                    <a:pt x="5370" y="7871"/>
                  </a:cubicBezTo>
                  <a:cubicBezTo>
                    <a:pt x="5330" y="7890"/>
                    <a:pt x="5289" y="7899"/>
                    <a:pt x="5249" y="7899"/>
                  </a:cubicBezTo>
                  <a:cubicBezTo>
                    <a:pt x="5078" y="7899"/>
                    <a:pt x="4920" y="7753"/>
                    <a:pt x="4864" y="7526"/>
                  </a:cubicBezTo>
                  <a:cubicBezTo>
                    <a:pt x="4796" y="7239"/>
                    <a:pt x="4913" y="6936"/>
                    <a:pt x="5124" y="6844"/>
                  </a:cubicBezTo>
                  <a:cubicBezTo>
                    <a:pt x="5177" y="6821"/>
                    <a:pt x="5231" y="6813"/>
                    <a:pt x="5283" y="6819"/>
                  </a:cubicBezTo>
                  <a:close/>
                  <a:moveTo>
                    <a:pt x="7996" y="6821"/>
                  </a:moveTo>
                  <a:cubicBezTo>
                    <a:pt x="8048" y="6815"/>
                    <a:pt x="8102" y="6823"/>
                    <a:pt x="8154" y="6846"/>
                  </a:cubicBezTo>
                  <a:cubicBezTo>
                    <a:pt x="8366" y="6938"/>
                    <a:pt x="8481" y="7244"/>
                    <a:pt x="8413" y="7528"/>
                  </a:cubicBezTo>
                  <a:cubicBezTo>
                    <a:pt x="8356" y="7758"/>
                    <a:pt x="8200" y="7903"/>
                    <a:pt x="8031" y="7903"/>
                  </a:cubicBezTo>
                  <a:cubicBezTo>
                    <a:pt x="7989" y="7903"/>
                    <a:pt x="7946" y="7895"/>
                    <a:pt x="7906" y="7878"/>
                  </a:cubicBezTo>
                  <a:cubicBezTo>
                    <a:pt x="7693" y="7784"/>
                    <a:pt x="7580" y="7480"/>
                    <a:pt x="7648" y="7196"/>
                  </a:cubicBezTo>
                  <a:cubicBezTo>
                    <a:pt x="7701" y="6981"/>
                    <a:pt x="7840" y="6839"/>
                    <a:pt x="7996" y="6821"/>
                  </a:cubicBezTo>
                  <a:close/>
                  <a:moveTo>
                    <a:pt x="4055" y="7683"/>
                  </a:moveTo>
                  <a:cubicBezTo>
                    <a:pt x="4157" y="7704"/>
                    <a:pt x="4252" y="7778"/>
                    <a:pt x="4317" y="7899"/>
                  </a:cubicBezTo>
                  <a:cubicBezTo>
                    <a:pt x="4448" y="8143"/>
                    <a:pt x="4408" y="8482"/>
                    <a:pt x="4229" y="8658"/>
                  </a:cubicBezTo>
                  <a:cubicBezTo>
                    <a:pt x="4157" y="8726"/>
                    <a:pt x="4074" y="8761"/>
                    <a:pt x="3991" y="8761"/>
                  </a:cubicBezTo>
                  <a:cubicBezTo>
                    <a:pt x="3868" y="8761"/>
                    <a:pt x="3744" y="8682"/>
                    <a:pt x="3665" y="8535"/>
                  </a:cubicBezTo>
                  <a:cubicBezTo>
                    <a:pt x="3535" y="8294"/>
                    <a:pt x="3575" y="7957"/>
                    <a:pt x="3756" y="7781"/>
                  </a:cubicBezTo>
                  <a:cubicBezTo>
                    <a:pt x="3846" y="7693"/>
                    <a:pt x="3954" y="7661"/>
                    <a:pt x="4055" y="7683"/>
                  </a:cubicBezTo>
                  <a:close/>
                  <a:moveTo>
                    <a:pt x="9223" y="7690"/>
                  </a:moveTo>
                  <a:cubicBezTo>
                    <a:pt x="9325" y="7669"/>
                    <a:pt x="9431" y="7702"/>
                    <a:pt x="9520" y="7790"/>
                  </a:cubicBezTo>
                  <a:cubicBezTo>
                    <a:pt x="9699" y="7966"/>
                    <a:pt x="9741" y="8303"/>
                    <a:pt x="9610" y="8545"/>
                  </a:cubicBezTo>
                  <a:cubicBezTo>
                    <a:pt x="9531" y="8691"/>
                    <a:pt x="9409" y="8765"/>
                    <a:pt x="9284" y="8765"/>
                  </a:cubicBezTo>
                  <a:cubicBezTo>
                    <a:pt x="9201" y="8765"/>
                    <a:pt x="9118" y="8733"/>
                    <a:pt x="9046" y="8663"/>
                  </a:cubicBezTo>
                  <a:cubicBezTo>
                    <a:pt x="8867" y="8487"/>
                    <a:pt x="8829" y="8149"/>
                    <a:pt x="8960" y="7906"/>
                  </a:cubicBezTo>
                  <a:cubicBezTo>
                    <a:pt x="9025" y="7785"/>
                    <a:pt x="9122" y="7711"/>
                    <a:pt x="9223" y="7690"/>
                  </a:cubicBezTo>
                  <a:close/>
                  <a:moveTo>
                    <a:pt x="6628" y="8399"/>
                  </a:moveTo>
                  <a:cubicBezTo>
                    <a:pt x="6852" y="8399"/>
                    <a:pt x="7030" y="8639"/>
                    <a:pt x="7030" y="8940"/>
                  </a:cubicBezTo>
                  <a:cubicBezTo>
                    <a:pt x="7032" y="9238"/>
                    <a:pt x="6851" y="9481"/>
                    <a:pt x="6630" y="9481"/>
                  </a:cubicBezTo>
                  <a:cubicBezTo>
                    <a:pt x="6407" y="9481"/>
                    <a:pt x="6228" y="9240"/>
                    <a:pt x="6226" y="8942"/>
                  </a:cubicBezTo>
                  <a:cubicBezTo>
                    <a:pt x="6226" y="8642"/>
                    <a:pt x="6405" y="8402"/>
                    <a:pt x="6628" y="8399"/>
                  </a:cubicBezTo>
                  <a:close/>
                  <a:moveTo>
                    <a:pt x="7997" y="8811"/>
                  </a:moveTo>
                  <a:cubicBezTo>
                    <a:pt x="8050" y="8814"/>
                    <a:pt x="8101" y="8830"/>
                    <a:pt x="8151" y="8863"/>
                  </a:cubicBezTo>
                  <a:cubicBezTo>
                    <a:pt x="8352" y="8993"/>
                    <a:pt x="8437" y="9315"/>
                    <a:pt x="8340" y="9586"/>
                  </a:cubicBezTo>
                  <a:cubicBezTo>
                    <a:pt x="8270" y="9778"/>
                    <a:pt x="8128" y="9893"/>
                    <a:pt x="7977" y="9893"/>
                  </a:cubicBezTo>
                  <a:cubicBezTo>
                    <a:pt x="7919" y="9893"/>
                    <a:pt x="7860" y="9876"/>
                    <a:pt x="7803" y="9838"/>
                  </a:cubicBezTo>
                  <a:cubicBezTo>
                    <a:pt x="7602" y="9708"/>
                    <a:pt x="7518" y="9386"/>
                    <a:pt x="7614" y="9115"/>
                  </a:cubicBezTo>
                  <a:cubicBezTo>
                    <a:pt x="7687" y="8914"/>
                    <a:pt x="7841" y="8800"/>
                    <a:pt x="7997" y="8811"/>
                  </a:cubicBezTo>
                  <a:close/>
                  <a:moveTo>
                    <a:pt x="5259" y="8817"/>
                  </a:moveTo>
                  <a:cubicBezTo>
                    <a:pt x="5416" y="8806"/>
                    <a:pt x="5568" y="8921"/>
                    <a:pt x="5642" y="9122"/>
                  </a:cubicBezTo>
                  <a:cubicBezTo>
                    <a:pt x="5739" y="9393"/>
                    <a:pt x="5656" y="9715"/>
                    <a:pt x="5455" y="9847"/>
                  </a:cubicBezTo>
                  <a:cubicBezTo>
                    <a:pt x="5399" y="9883"/>
                    <a:pt x="5339" y="9900"/>
                    <a:pt x="5281" y="9900"/>
                  </a:cubicBezTo>
                  <a:cubicBezTo>
                    <a:pt x="5132" y="9900"/>
                    <a:pt x="4986" y="9787"/>
                    <a:pt x="4918" y="9595"/>
                  </a:cubicBezTo>
                  <a:cubicBezTo>
                    <a:pt x="4822" y="9327"/>
                    <a:pt x="4905" y="9002"/>
                    <a:pt x="5104" y="8872"/>
                  </a:cubicBezTo>
                  <a:cubicBezTo>
                    <a:pt x="5154" y="8839"/>
                    <a:pt x="5207" y="8821"/>
                    <a:pt x="5259" y="8817"/>
                  </a:cubicBezTo>
                  <a:close/>
                  <a:moveTo>
                    <a:pt x="2933" y="9022"/>
                  </a:moveTo>
                  <a:cubicBezTo>
                    <a:pt x="3034" y="9001"/>
                    <a:pt x="3142" y="9034"/>
                    <a:pt x="3231" y="9122"/>
                  </a:cubicBezTo>
                  <a:cubicBezTo>
                    <a:pt x="3410" y="9298"/>
                    <a:pt x="3452" y="9636"/>
                    <a:pt x="3321" y="9877"/>
                  </a:cubicBezTo>
                  <a:cubicBezTo>
                    <a:pt x="3242" y="10023"/>
                    <a:pt x="3120" y="10097"/>
                    <a:pt x="2995" y="10097"/>
                  </a:cubicBezTo>
                  <a:cubicBezTo>
                    <a:pt x="2913" y="10097"/>
                    <a:pt x="2829" y="10065"/>
                    <a:pt x="2757" y="9995"/>
                  </a:cubicBezTo>
                  <a:cubicBezTo>
                    <a:pt x="2578" y="9819"/>
                    <a:pt x="2538" y="9482"/>
                    <a:pt x="2671" y="9238"/>
                  </a:cubicBezTo>
                  <a:cubicBezTo>
                    <a:pt x="2736" y="9118"/>
                    <a:pt x="2831" y="9043"/>
                    <a:pt x="2933" y="9022"/>
                  </a:cubicBezTo>
                  <a:close/>
                  <a:moveTo>
                    <a:pt x="10342" y="9033"/>
                  </a:moveTo>
                  <a:cubicBezTo>
                    <a:pt x="10444" y="9055"/>
                    <a:pt x="10539" y="9127"/>
                    <a:pt x="10604" y="9247"/>
                  </a:cubicBezTo>
                  <a:cubicBezTo>
                    <a:pt x="10735" y="9488"/>
                    <a:pt x="10695" y="9830"/>
                    <a:pt x="10516" y="10006"/>
                  </a:cubicBezTo>
                  <a:cubicBezTo>
                    <a:pt x="10444" y="10074"/>
                    <a:pt x="10362" y="10109"/>
                    <a:pt x="10282" y="10109"/>
                  </a:cubicBezTo>
                  <a:cubicBezTo>
                    <a:pt x="10157" y="10109"/>
                    <a:pt x="10035" y="10032"/>
                    <a:pt x="9954" y="9888"/>
                  </a:cubicBezTo>
                  <a:cubicBezTo>
                    <a:pt x="9826" y="9644"/>
                    <a:pt x="9863" y="9305"/>
                    <a:pt x="10044" y="9129"/>
                  </a:cubicBezTo>
                  <a:cubicBezTo>
                    <a:pt x="10133" y="9041"/>
                    <a:pt x="10241" y="9012"/>
                    <a:pt x="10342" y="9033"/>
                  </a:cubicBezTo>
                  <a:close/>
                  <a:moveTo>
                    <a:pt x="9105" y="9972"/>
                  </a:moveTo>
                  <a:cubicBezTo>
                    <a:pt x="9207" y="9988"/>
                    <a:pt x="9306" y="10056"/>
                    <a:pt x="9377" y="10172"/>
                  </a:cubicBezTo>
                  <a:cubicBezTo>
                    <a:pt x="9516" y="10405"/>
                    <a:pt x="9487" y="10745"/>
                    <a:pt x="9314" y="10932"/>
                  </a:cubicBezTo>
                  <a:cubicBezTo>
                    <a:pt x="9240" y="11013"/>
                    <a:pt x="9151" y="11052"/>
                    <a:pt x="9063" y="11052"/>
                  </a:cubicBezTo>
                  <a:cubicBezTo>
                    <a:pt x="8944" y="11052"/>
                    <a:pt x="8827" y="10985"/>
                    <a:pt x="8749" y="10852"/>
                  </a:cubicBezTo>
                  <a:cubicBezTo>
                    <a:pt x="8608" y="10617"/>
                    <a:pt x="8637" y="10278"/>
                    <a:pt x="8810" y="10088"/>
                  </a:cubicBezTo>
                  <a:cubicBezTo>
                    <a:pt x="8896" y="9995"/>
                    <a:pt x="9002" y="9957"/>
                    <a:pt x="9105" y="9972"/>
                  </a:cubicBezTo>
                  <a:close/>
                  <a:moveTo>
                    <a:pt x="4155" y="9986"/>
                  </a:moveTo>
                  <a:cubicBezTo>
                    <a:pt x="4257" y="9971"/>
                    <a:pt x="4364" y="10008"/>
                    <a:pt x="4450" y="10102"/>
                  </a:cubicBezTo>
                  <a:cubicBezTo>
                    <a:pt x="4625" y="10286"/>
                    <a:pt x="4653" y="10626"/>
                    <a:pt x="4514" y="10861"/>
                  </a:cubicBezTo>
                  <a:cubicBezTo>
                    <a:pt x="4436" y="10994"/>
                    <a:pt x="4317" y="11066"/>
                    <a:pt x="4200" y="11066"/>
                  </a:cubicBezTo>
                  <a:cubicBezTo>
                    <a:pt x="4112" y="11066"/>
                    <a:pt x="4023" y="11027"/>
                    <a:pt x="3949" y="10946"/>
                  </a:cubicBezTo>
                  <a:cubicBezTo>
                    <a:pt x="3776" y="10761"/>
                    <a:pt x="3746" y="10422"/>
                    <a:pt x="3885" y="10186"/>
                  </a:cubicBezTo>
                  <a:cubicBezTo>
                    <a:pt x="3954" y="10070"/>
                    <a:pt x="4053" y="10001"/>
                    <a:pt x="4155" y="9986"/>
                  </a:cubicBezTo>
                  <a:close/>
                  <a:moveTo>
                    <a:pt x="6628" y="10275"/>
                  </a:moveTo>
                  <a:cubicBezTo>
                    <a:pt x="6852" y="10272"/>
                    <a:pt x="7032" y="10516"/>
                    <a:pt x="7032" y="10814"/>
                  </a:cubicBezTo>
                  <a:cubicBezTo>
                    <a:pt x="7032" y="11114"/>
                    <a:pt x="6853" y="11357"/>
                    <a:pt x="6630" y="11357"/>
                  </a:cubicBezTo>
                  <a:cubicBezTo>
                    <a:pt x="6409" y="11357"/>
                    <a:pt x="6228" y="11117"/>
                    <a:pt x="6228" y="10816"/>
                  </a:cubicBezTo>
                  <a:cubicBezTo>
                    <a:pt x="6228" y="10518"/>
                    <a:pt x="6407" y="10275"/>
                    <a:pt x="6628" y="10275"/>
                  </a:cubicBezTo>
                  <a:close/>
                  <a:moveTo>
                    <a:pt x="2320" y="10707"/>
                  </a:moveTo>
                  <a:cubicBezTo>
                    <a:pt x="2372" y="10701"/>
                    <a:pt x="2426" y="10708"/>
                    <a:pt x="2478" y="10732"/>
                  </a:cubicBezTo>
                  <a:cubicBezTo>
                    <a:pt x="2689" y="10824"/>
                    <a:pt x="2803" y="11130"/>
                    <a:pt x="2735" y="11414"/>
                  </a:cubicBezTo>
                  <a:cubicBezTo>
                    <a:pt x="2679" y="11641"/>
                    <a:pt x="2522" y="11789"/>
                    <a:pt x="2353" y="11789"/>
                  </a:cubicBezTo>
                  <a:cubicBezTo>
                    <a:pt x="2311" y="11789"/>
                    <a:pt x="2269" y="11781"/>
                    <a:pt x="2229" y="11762"/>
                  </a:cubicBezTo>
                  <a:cubicBezTo>
                    <a:pt x="2017" y="11670"/>
                    <a:pt x="1900" y="11364"/>
                    <a:pt x="1970" y="11080"/>
                  </a:cubicBezTo>
                  <a:cubicBezTo>
                    <a:pt x="2021" y="10866"/>
                    <a:pt x="2164" y="10724"/>
                    <a:pt x="2320" y="10707"/>
                  </a:cubicBezTo>
                  <a:close/>
                  <a:moveTo>
                    <a:pt x="10955" y="10718"/>
                  </a:moveTo>
                  <a:cubicBezTo>
                    <a:pt x="11111" y="10736"/>
                    <a:pt x="11252" y="10875"/>
                    <a:pt x="11303" y="11089"/>
                  </a:cubicBezTo>
                  <a:cubicBezTo>
                    <a:pt x="11372" y="11373"/>
                    <a:pt x="11254" y="11679"/>
                    <a:pt x="11043" y="11771"/>
                  </a:cubicBezTo>
                  <a:cubicBezTo>
                    <a:pt x="11003" y="11790"/>
                    <a:pt x="10960" y="11798"/>
                    <a:pt x="10918" y="11798"/>
                  </a:cubicBezTo>
                  <a:cubicBezTo>
                    <a:pt x="10749" y="11798"/>
                    <a:pt x="10593" y="11653"/>
                    <a:pt x="10537" y="11425"/>
                  </a:cubicBezTo>
                  <a:cubicBezTo>
                    <a:pt x="10468" y="11138"/>
                    <a:pt x="10585" y="10835"/>
                    <a:pt x="10797" y="10743"/>
                  </a:cubicBezTo>
                  <a:cubicBezTo>
                    <a:pt x="10849" y="10719"/>
                    <a:pt x="10903" y="10712"/>
                    <a:pt x="10955" y="10718"/>
                  </a:cubicBezTo>
                  <a:close/>
                  <a:moveTo>
                    <a:pt x="7844" y="10948"/>
                  </a:moveTo>
                  <a:cubicBezTo>
                    <a:pt x="7947" y="10947"/>
                    <a:pt x="8050" y="10998"/>
                    <a:pt x="8129" y="11102"/>
                  </a:cubicBezTo>
                  <a:cubicBezTo>
                    <a:pt x="8286" y="11314"/>
                    <a:pt x="8287" y="11657"/>
                    <a:pt x="8133" y="11869"/>
                  </a:cubicBezTo>
                  <a:cubicBezTo>
                    <a:pt x="8052" y="11977"/>
                    <a:pt x="7948" y="12030"/>
                    <a:pt x="7845" y="12030"/>
                  </a:cubicBezTo>
                  <a:cubicBezTo>
                    <a:pt x="7743" y="12030"/>
                    <a:pt x="7642" y="11977"/>
                    <a:pt x="7564" y="11871"/>
                  </a:cubicBezTo>
                  <a:cubicBezTo>
                    <a:pt x="7405" y="11660"/>
                    <a:pt x="7403" y="11319"/>
                    <a:pt x="7560" y="11105"/>
                  </a:cubicBezTo>
                  <a:cubicBezTo>
                    <a:pt x="7639" y="10999"/>
                    <a:pt x="7741" y="10948"/>
                    <a:pt x="7844" y="10948"/>
                  </a:cubicBezTo>
                  <a:close/>
                  <a:moveTo>
                    <a:pt x="5416" y="10957"/>
                  </a:moveTo>
                  <a:cubicBezTo>
                    <a:pt x="5519" y="10957"/>
                    <a:pt x="5623" y="11008"/>
                    <a:pt x="5701" y="11114"/>
                  </a:cubicBezTo>
                  <a:cubicBezTo>
                    <a:pt x="5858" y="11325"/>
                    <a:pt x="5860" y="11669"/>
                    <a:pt x="5703" y="11880"/>
                  </a:cubicBezTo>
                  <a:cubicBezTo>
                    <a:pt x="5623" y="11986"/>
                    <a:pt x="5520" y="12039"/>
                    <a:pt x="5418" y="12039"/>
                  </a:cubicBezTo>
                  <a:cubicBezTo>
                    <a:pt x="5315" y="12039"/>
                    <a:pt x="5213" y="11985"/>
                    <a:pt x="5134" y="11882"/>
                  </a:cubicBezTo>
                  <a:cubicBezTo>
                    <a:pt x="4975" y="11671"/>
                    <a:pt x="4976" y="11327"/>
                    <a:pt x="5132" y="11116"/>
                  </a:cubicBezTo>
                  <a:cubicBezTo>
                    <a:pt x="5211" y="11009"/>
                    <a:pt x="5313" y="10957"/>
                    <a:pt x="5416" y="10957"/>
                  </a:cubicBezTo>
                  <a:close/>
                  <a:moveTo>
                    <a:pt x="9735" y="11653"/>
                  </a:moveTo>
                  <a:cubicBezTo>
                    <a:pt x="9889" y="11689"/>
                    <a:pt x="10019" y="11847"/>
                    <a:pt x="10057" y="12064"/>
                  </a:cubicBezTo>
                  <a:cubicBezTo>
                    <a:pt x="10107" y="12357"/>
                    <a:pt x="9973" y="12647"/>
                    <a:pt x="9758" y="12714"/>
                  </a:cubicBezTo>
                  <a:cubicBezTo>
                    <a:pt x="9726" y="12725"/>
                    <a:pt x="9696" y="12728"/>
                    <a:pt x="9665" y="12728"/>
                  </a:cubicBezTo>
                  <a:cubicBezTo>
                    <a:pt x="9482" y="12728"/>
                    <a:pt x="9318" y="12559"/>
                    <a:pt x="9275" y="12307"/>
                  </a:cubicBezTo>
                  <a:cubicBezTo>
                    <a:pt x="9225" y="12018"/>
                    <a:pt x="9361" y="11725"/>
                    <a:pt x="9576" y="11657"/>
                  </a:cubicBezTo>
                  <a:cubicBezTo>
                    <a:pt x="9630" y="11640"/>
                    <a:pt x="9683" y="11640"/>
                    <a:pt x="9735" y="11653"/>
                  </a:cubicBezTo>
                  <a:close/>
                  <a:moveTo>
                    <a:pt x="3529" y="11671"/>
                  </a:moveTo>
                  <a:cubicBezTo>
                    <a:pt x="3580" y="11658"/>
                    <a:pt x="3635" y="11659"/>
                    <a:pt x="3689" y="11675"/>
                  </a:cubicBezTo>
                  <a:cubicBezTo>
                    <a:pt x="3906" y="11743"/>
                    <a:pt x="4041" y="12031"/>
                    <a:pt x="3991" y="12321"/>
                  </a:cubicBezTo>
                  <a:cubicBezTo>
                    <a:pt x="3949" y="12573"/>
                    <a:pt x="3784" y="12744"/>
                    <a:pt x="3599" y="12744"/>
                  </a:cubicBezTo>
                  <a:cubicBezTo>
                    <a:pt x="3571" y="12744"/>
                    <a:pt x="3542" y="12741"/>
                    <a:pt x="3512" y="12730"/>
                  </a:cubicBezTo>
                  <a:cubicBezTo>
                    <a:pt x="3295" y="12665"/>
                    <a:pt x="3159" y="12375"/>
                    <a:pt x="3208" y="12082"/>
                  </a:cubicBezTo>
                  <a:cubicBezTo>
                    <a:pt x="3244" y="11863"/>
                    <a:pt x="3374" y="11708"/>
                    <a:pt x="3529" y="11671"/>
                  </a:cubicBezTo>
                  <a:close/>
                  <a:moveTo>
                    <a:pt x="2132" y="12576"/>
                  </a:moveTo>
                  <a:cubicBezTo>
                    <a:pt x="2353" y="12579"/>
                    <a:pt x="2534" y="12821"/>
                    <a:pt x="2532" y="13121"/>
                  </a:cubicBezTo>
                  <a:cubicBezTo>
                    <a:pt x="2532" y="13419"/>
                    <a:pt x="2354" y="13660"/>
                    <a:pt x="2131" y="13660"/>
                  </a:cubicBezTo>
                  <a:cubicBezTo>
                    <a:pt x="1909" y="13660"/>
                    <a:pt x="1729" y="13415"/>
                    <a:pt x="1730" y="13117"/>
                  </a:cubicBezTo>
                  <a:cubicBezTo>
                    <a:pt x="1730" y="12816"/>
                    <a:pt x="1909" y="12576"/>
                    <a:pt x="2132" y="12576"/>
                  </a:cubicBezTo>
                  <a:close/>
                  <a:moveTo>
                    <a:pt x="8354" y="12578"/>
                  </a:moveTo>
                  <a:cubicBezTo>
                    <a:pt x="8575" y="12578"/>
                    <a:pt x="8755" y="12819"/>
                    <a:pt x="8755" y="13117"/>
                  </a:cubicBezTo>
                  <a:cubicBezTo>
                    <a:pt x="8757" y="13418"/>
                    <a:pt x="8579" y="13663"/>
                    <a:pt x="8355" y="13663"/>
                  </a:cubicBezTo>
                  <a:cubicBezTo>
                    <a:pt x="8355" y="13663"/>
                    <a:pt x="8356" y="13663"/>
                    <a:pt x="8354" y="13663"/>
                  </a:cubicBezTo>
                  <a:cubicBezTo>
                    <a:pt x="8133" y="13663"/>
                    <a:pt x="7954" y="13422"/>
                    <a:pt x="7954" y="13124"/>
                  </a:cubicBezTo>
                  <a:cubicBezTo>
                    <a:pt x="7951" y="12823"/>
                    <a:pt x="8131" y="12578"/>
                    <a:pt x="8354" y="12578"/>
                  </a:cubicBezTo>
                  <a:close/>
                  <a:moveTo>
                    <a:pt x="6633" y="12589"/>
                  </a:moveTo>
                  <a:cubicBezTo>
                    <a:pt x="6856" y="12587"/>
                    <a:pt x="7035" y="12830"/>
                    <a:pt x="7037" y="13128"/>
                  </a:cubicBezTo>
                  <a:cubicBezTo>
                    <a:pt x="7037" y="13429"/>
                    <a:pt x="6858" y="13672"/>
                    <a:pt x="6635" y="13672"/>
                  </a:cubicBezTo>
                  <a:cubicBezTo>
                    <a:pt x="6412" y="13672"/>
                    <a:pt x="6233" y="13431"/>
                    <a:pt x="6233" y="13131"/>
                  </a:cubicBezTo>
                  <a:cubicBezTo>
                    <a:pt x="6231" y="12833"/>
                    <a:pt x="6412" y="12589"/>
                    <a:pt x="6633" y="12589"/>
                  </a:cubicBezTo>
                  <a:close/>
                  <a:moveTo>
                    <a:pt x="11138" y="12589"/>
                  </a:moveTo>
                  <a:cubicBezTo>
                    <a:pt x="11361" y="12589"/>
                    <a:pt x="11541" y="12830"/>
                    <a:pt x="11541" y="13131"/>
                  </a:cubicBezTo>
                  <a:cubicBezTo>
                    <a:pt x="11541" y="13133"/>
                    <a:pt x="11541" y="13139"/>
                    <a:pt x="11541" y="13142"/>
                  </a:cubicBezTo>
                  <a:cubicBezTo>
                    <a:pt x="11541" y="13147"/>
                    <a:pt x="11541" y="13152"/>
                    <a:pt x="11541" y="13158"/>
                  </a:cubicBezTo>
                  <a:cubicBezTo>
                    <a:pt x="11539" y="13456"/>
                    <a:pt x="11359" y="13697"/>
                    <a:pt x="11138" y="13697"/>
                  </a:cubicBezTo>
                  <a:cubicBezTo>
                    <a:pt x="10914" y="13694"/>
                    <a:pt x="10735" y="13454"/>
                    <a:pt x="10738" y="13153"/>
                  </a:cubicBezTo>
                  <a:cubicBezTo>
                    <a:pt x="10738" y="13150"/>
                    <a:pt x="10738" y="13147"/>
                    <a:pt x="10738" y="13142"/>
                  </a:cubicBezTo>
                  <a:cubicBezTo>
                    <a:pt x="10738" y="13139"/>
                    <a:pt x="10738" y="13133"/>
                    <a:pt x="10738" y="13131"/>
                  </a:cubicBezTo>
                  <a:cubicBezTo>
                    <a:pt x="10738" y="12830"/>
                    <a:pt x="10916" y="12589"/>
                    <a:pt x="11138" y="12589"/>
                  </a:cubicBezTo>
                  <a:close/>
                  <a:moveTo>
                    <a:pt x="4915" y="12592"/>
                  </a:moveTo>
                  <a:cubicBezTo>
                    <a:pt x="5138" y="12592"/>
                    <a:pt x="5316" y="12832"/>
                    <a:pt x="5316" y="13133"/>
                  </a:cubicBezTo>
                  <a:cubicBezTo>
                    <a:pt x="5318" y="13431"/>
                    <a:pt x="5137" y="13676"/>
                    <a:pt x="4916" y="13676"/>
                  </a:cubicBezTo>
                  <a:cubicBezTo>
                    <a:pt x="4693" y="13676"/>
                    <a:pt x="4515" y="13433"/>
                    <a:pt x="4513" y="13133"/>
                  </a:cubicBezTo>
                  <a:cubicBezTo>
                    <a:pt x="4513" y="12835"/>
                    <a:pt x="4693" y="12592"/>
                    <a:pt x="4915" y="12592"/>
                  </a:cubicBezTo>
                  <a:close/>
                  <a:moveTo>
                    <a:pt x="9600" y="13517"/>
                  </a:moveTo>
                  <a:cubicBezTo>
                    <a:pt x="9651" y="13504"/>
                    <a:pt x="9705" y="13505"/>
                    <a:pt x="9758" y="13522"/>
                  </a:cubicBezTo>
                  <a:cubicBezTo>
                    <a:pt x="9976" y="13589"/>
                    <a:pt x="10112" y="13875"/>
                    <a:pt x="10064" y="14167"/>
                  </a:cubicBezTo>
                  <a:cubicBezTo>
                    <a:pt x="10022" y="14419"/>
                    <a:pt x="9855" y="14590"/>
                    <a:pt x="9672" y="14590"/>
                  </a:cubicBezTo>
                  <a:cubicBezTo>
                    <a:pt x="9642" y="14590"/>
                    <a:pt x="9611" y="14587"/>
                    <a:pt x="9583" y="14579"/>
                  </a:cubicBezTo>
                  <a:cubicBezTo>
                    <a:pt x="9366" y="14511"/>
                    <a:pt x="9229" y="14223"/>
                    <a:pt x="9277" y="13933"/>
                  </a:cubicBezTo>
                  <a:cubicBezTo>
                    <a:pt x="9313" y="13714"/>
                    <a:pt x="9445" y="13555"/>
                    <a:pt x="9600" y="13517"/>
                  </a:cubicBezTo>
                  <a:close/>
                  <a:moveTo>
                    <a:pt x="3670" y="13533"/>
                  </a:moveTo>
                  <a:cubicBezTo>
                    <a:pt x="3825" y="13570"/>
                    <a:pt x="3957" y="13727"/>
                    <a:pt x="3994" y="13947"/>
                  </a:cubicBezTo>
                  <a:cubicBezTo>
                    <a:pt x="4043" y="14237"/>
                    <a:pt x="3908" y="14527"/>
                    <a:pt x="3691" y="14592"/>
                  </a:cubicBezTo>
                  <a:cubicBezTo>
                    <a:pt x="3660" y="14603"/>
                    <a:pt x="3629" y="14611"/>
                    <a:pt x="3601" y="14611"/>
                  </a:cubicBezTo>
                  <a:cubicBezTo>
                    <a:pt x="3416" y="14611"/>
                    <a:pt x="3252" y="14440"/>
                    <a:pt x="3209" y="14188"/>
                  </a:cubicBezTo>
                  <a:cubicBezTo>
                    <a:pt x="3159" y="13895"/>
                    <a:pt x="3295" y="13605"/>
                    <a:pt x="3512" y="13538"/>
                  </a:cubicBezTo>
                  <a:cubicBezTo>
                    <a:pt x="3566" y="13521"/>
                    <a:pt x="3619" y="13521"/>
                    <a:pt x="3670" y="13533"/>
                  </a:cubicBezTo>
                  <a:close/>
                  <a:moveTo>
                    <a:pt x="7854" y="14217"/>
                  </a:moveTo>
                  <a:cubicBezTo>
                    <a:pt x="7957" y="14217"/>
                    <a:pt x="8059" y="14269"/>
                    <a:pt x="8138" y="14374"/>
                  </a:cubicBezTo>
                  <a:cubicBezTo>
                    <a:pt x="8296" y="14585"/>
                    <a:pt x="8299" y="14926"/>
                    <a:pt x="8143" y="15140"/>
                  </a:cubicBezTo>
                  <a:cubicBezTo>
                    <a:pt x="8064" y="15246"/>
                    <a:pt x="7958" y="15300"/>
                    <a:pt x="7856" y="15300"/>
                  </a:cubicBezTo>
                  <a:cubicBezTo>
                    <a:pt x="7753" y="15300"/>
                    <a:pt x="7652" y="15248"/>
                    <a:pt x="7574" y="15143"/>
                  </a:cubicBezTo>
                  <a:cubicBezTo>
                    <a:pt x="7417" y="14932"/>
                    <a:pt x="7413" y="14590"/>
                    <a:pt x="7570" y="14376"/>
                  </a:cubicBezTo>
                  <a:cubicBezTo>
                    <a:pt x="7648" y="14271"/>
                    <a:pt x="7751" y="14218"/>
                    <a:pt x="7854" y="14217"/>
                  </a:cubicBezTo>
                  <a:close/>
                  <a:moveTo>
                    <a:pt x="5421" y="14226"/>
                  </a:moveTo>
                  <a:cubicBezTo>
                    <a:pt x="5524" y="14226"/>
                    <a:pt x="5626" y="14280"/>
                    <a:pt x="5705" y="14386"/>
                  </a:cubicBezTo>
                  <a:cubicBezTo>
                    <a:pt x="5862" y="14597"/>
                    <a:pt x="5862" y="14941"/>
                    <a:pt x="5705" y="15152"/>
                  </a:cubicBezTo>
                  <a:cubicBezTo>
                    <a:pt x="5626" y="15257"/>
                    <a:pt x="5524" y="15311"/>
                    <a:pt x="5421" y="15311"/>
                  </a:cubicBezTo>
                  <a:cubicBezTo>
                    <a:pt x="5317" y="15311"/>
                    <a:pt x="5214" y="15257"/>
                    <a:pt x="5136" y="15152"/>
                  </a:cubicBezTo>
                  <a:cubicBezTo>
                    <a:pt x="4979" y="14941"/>
                    <a:pt x="4979" y="14597"/>
                    <a:pt x="5136" y="14386"/>
                  </a:cubicBezTo>
                  <a:cubicBezTo>
                    <a:pt x="5214" y="14280"/>
                    <a:pt x="5318" y="14226"/>
                    <a:pt x="5421" y="14226"/>
                  </a:cubicBezTo>
                  <a:close/>
                  <a:moveTo>
                    <a:pt x="2382" y="14454"/>
                  </a:moveTo>
                  <a:cubicBezTo>
                    <a:pt x="2538" y="14472"/>
                    <a:pt x="2677" y="14614"/>
                    <a:pt x="2728" y="14827"/>
                  </a:cubicBezTo>
                  <a:cubicBezTo>
                    <a:pt x="2797" y="15111"/>
                    <a:pt x="2681" y="15417"/>
                    <a:pt x="2470" y="15509"/>
                  </a:cubicBezTo>
                  <a:cubicBezTo>
                    <a:pt x="2430" y="15528"/>
                    <a:pt x="2387" y="15536"/>
                    <a:pt x="2347" y="15536"/>
                  </a:cubicBezTo>
                  <a:cubicBezTo>
                    <a:pt x="2178" y="15536"/>
                    <a:pt x="2019" y="15389"/>
                    <a:pt x="1965" y="15159"/>
                  </a:cubicBezTo>
                  <a:cubicBezTo>
                    <a:pt x="1897" y="14874"/>
                    <a:pt x="2012" y="14569"/>
                    <a:pt x="2225" y="14477"/>
                  </a:cubicBezTo>
                  <a:cubicBezTo>
                    <a:pt x="2278" y="14454"/>
                    <a:pt x="2330" y="14448"/>
                    <a:pt x="2382" y="14454"/>
                  </a:cubicBezTo>
                  <a:close/>
                  <a:moveTo>
                    <a:pt x="10881" y="14488"/>
                  </a:moveTo>
                  <a:cubicBezTo>
                    <a:pt x="10933" y="14482"/>
                    <a:pt x="10987" y="14490"/>
                    <a:pt x="11040" y="14513"/>
                  </a:cubicBezTo>
                  <a:cubicBezTo>
                    <a:pt x="11251" y="14608"/>
                    <a:pt x="11365" y="14913"/>
                    <a:pt x="11296" y="15197"/>
                  </a:cubicBezTo>
                  <a:cubicBezTo>
                    <a:pt x="11240" y="15425"/>
                    <a:pt x="11084" y="15568"/>
                    <a:pt x="10915" y="15568"/>
                  </a:cubicBezTo>
                  <a:cubicBezTo>
                    <a:pt x="10873" y="15568"/>
                    <a:pt x="10830" y="15559"/>
                    <a:pt x="10788" y="15541"/>
                  </a:cubicBezTo>
                  <a:cubicBezTo>
                    <a:pt x="10577" y="15449"/>
                    <a:pt x="10463" y="15143"/>
                    <a:pt x="10533" y="14859"/>
                  </a:cubicBezTo>
                  <a:cubicBezTo>
                    <a:pt x="10585" y="14645"/>
                    <a:pt x="10725" y="14506"/>
                    <a:pt x="10881" y="14488"/>
                  </a:cubicBezTo>
                  <a:close/>
                  <a:moveTo>
                    <a:pt x="6635" y="14904"/>
                  </a:moveTo>
                  <a:cubicBezTo>
                    <a:pt x="6635" y="14904"/>
                    <a:pt x="6638" y="14904"/>
                    <a:pt x="6640" y="14904"/>
                  </a:cubicBezTo>
                  <a:lnTo>
                    <a:pt x="6642" y="14904"/>
                  </a:lnTo>
                  <a:cubicBezTo>
                    <a:pt x="6865" y="14901"/>
                    <a:pt x="7045" y="15142"/>
                    <a:pt x="7045" y="15443"/>
                  </a:cubicBezTo>
                  <a:cubicBezTo>
                    <a:pt x="7047" y="15741"/>
                    <a:pt x="6870" y="15986"/>
                    <a:pt x="6648" y="15989"/>
                  </a:cubicBezTo>
                  <a:cubicBezTo>
                    <a:pt x="6647" y="15989"/>
                    <a:pt x="6645" y="15989"/>
                    <a:pt x="6643" y="15989"/>
                  </a:cubicBezTo>
                  <a:cubicBezTo>
                    <a:pt x="6643" y="15989"/>
                    <a:pt x="6642" y="15989"/>
                    <a:pt x="6640" y="15989"/>
                  </a:cubicBezTo>
                  <a:cubicBezTo>
                    <a:pt x="6638" y="15989"/>
                    <a:pt x="6637" y="15989"/>
                    <a:pt x="6637" y="15989"/>
                  </a:cubicBezTo>
                  <a:cubicBezTo>
                    <a:pt x="6413" y="15989"/>
                    <a:pt x="6233" y="15745"/>
                    <a:pt x="6233" y="15447"/>
                  </a:cubicBezTo>
                  <a:cubicBezTo>
                    <a:pt x="6233" y="15147"/>
                    <a:pt x="6412" y="14904"/>
                    <a:pt x="6635" y="14904"/>
                  </a:cubicBezTo>
                  <a:close/>
                  <a:moveTo>
                    <a:pt x="9027" y="15193"/>
                  </a:moveTo>
                  <a:cubicBezTo>
                    <a:pt x="9130" y="15177"/>
                    <a:pt x="9237" y="15215"/>
                    <a:pt x="9324" y="15309"/>
                  </a:cubicBezTo>
                  <a:cubicBezTo>
                    <a:pt x="9497" y="15493"/>
                    <a:pt x="9525" y="15833"/>
                    <a:pt x="9389" y="16066"/>
                  </a:cubicBezTo>
                  <a:cubicBezTo>
                    <a:pt x="9308" y="16201"/>
                    <a:pt x="9191" y="16273"/>
                    <a:pt x="9073" y="16273"/>
                  </a:cubicBezTo>
                  <a:cubicBezTo>
                    <a:pt x="8986" y="16273"/>
                    <a:pt x="8897" y="16235"/>
                    <a:pt x="8823" y="16157"/>
                  </a:cubicBezTo>
                  <a:cubicBezTo>
                    <a:pt x="8648" y="15970"/>
                    <a:pt x="8620" y="15628"/>
                    <a:pt x="8757" y="15395"/>
                  </a:cubicBezTo>
                  <a:lnTo>
                    <a:pt x="8759" y="15395"/>
                  </a:lnTo>
                  <a:cubicBezTo>
                    <a:pt x="8827" y="15277"/>
                    <a:pt x="8925" y="15208"/>
                    <a:pt x="9027" y="15193"/>
                  </a:cubicBezTo>
                  <a:close/>
                  <a:moveTo>
                    <a:pt x="4249" y="15206"/>
                  </a:moveTo>
                  <a:cubicBezTo>
                    <a:pt x="4352" y="15222"/>
                    <a:pt x="4448" y="15290"/>
                    <a:pt x="4518" y="15406"/>
                  </a:cubicBezTo>
                  <a:cubicBezTo>
                    <a:pt x="4657" y="15639"/>
                    <a:pt x="4628" y="15979"/>
                    <a:pt x="4455" y="16166"/>
                  </a:cubicBezTo>
                  <a:cubicBezTo>
                    <a:pt x="4381" y="16247"/>
                    <a:pt x="4292" y="16286"/>
                    <a:pt x="4206" y="16286"/>
                  </a:cubicBezTo>
                  <a:cubicBezTo>
                    <a:pt x="4087" y="16286"/>
                    <a:pt x="3970" y="16214"/>
                    <a:pt x="3890" y="16082"/>
                  </a:cubicBezTo>
                  <a:cubicBezTo>
                    <a:pt x="3751" y="15849"/>
                    <a:pt x="3779" y="15509"/>
                    <a:pt x="3954" y="15322"/>
                  </a:cubicBezTo>
                  <a:cubicBezTo>
                    <a:pt x="4040" y="15229"/>
                    <a:pt x="4147" y="15191"/>
                    <a:pt x="4249" y="15206"/>
                  </a:cubicBezTo>
                  <a:close/>
                  <a:moveTo>
                    <a:pt x="3047" y="16150"/>
                  </a:moveTo>
                  <a:cubicBezTo>
                    <a:pt x="3149" y="16172"/>
                    <a:pt x="3245" y="16246"/>
                    <a:pt x="3311" y="16366"/>
                  </a:cubicBezTo>
                  <a:cubicBezTo>
                    <a:pt x="3441" y="16607"/>
                    <a:pt x="3401" y="16947"/>
                    <a:pt x="3220" y="17123"/>
                  </a:cubicBezTo>
                  <a:cubicBezTo>
                    <a:pt x="3149" y="17194"/>
                    <a:pt x="3067" y="17225"/>
                    <a:pt x="2985" y="17225"/>
                  </a:cubicBezTo>
                  <a:cubicBezTo>
                    <a:pt x="2860" y="17225"/>
                    <a:pt x="2737" y="17149"/>
                    <a:pt x="2659" y="17003"/>
                  </a:cubicBezTo>
                  <a:cubicBezTo>
                    <a:pt x="2528" y="16759"/>
                    <a:pt x="2568" y="16421"/>
                    <a:pt x="2749" y="16245"/>
                  </a:cubicBezTo>
                  <a:cubicBezTo>
                    <a:pt x="2838" y="16157"/>
                    <a:pt x="2946" y="16128"/>
                    <a:pt x="3047" y="16150"/>
                  </a:cubicBezTo>
                  <a:close/>
                  <a:moveTo>
                    <a:pt x="10207" y="16180"/>
                  </a:moveTo>
                  <a:cubicBezTo>
                    <a:pt x="10309" y="16158"/>
                    <a:pt x="10417" y="16188"/>
                    <a:pt x="10506" y="16277"/>
                  </a:cubicBezTo>
                  <a:cubicBezTo>
                    <a:pt x="10687" y="16453"/>
                    <a:pt x="10725" y="16791"/>
                    <a:pt x="10592" y="17032"/>
                  </a:cubicBezTo>
                  <a:cubicBezTo>
                    <a:pt x="10512" y="17177"/>
                    <a:pt x="10394" y="17255"/>
                    <a:pt x="10270" y="17255"/>
                  </a:cubicBezTo>
                  <a:cubicBezTo>
                    <a:pt x="10187" y="17255"/>
                    <a:pt x="10104" y="17221"/>
                    <a:pt x="10032" y="17150"/>
                  </a:cubicBezTo>
                  <a:cubicBezTo>
                    <a:pt x="9853" y="16974"/>
                    <a:pt x="9815" y="16634"/>
                    <a:pt x="9946" y="16393"/>
                  </a:cubicBezTo>
                  <a:cubicBezTo>
                    <a:pt x="10011" y="16273"/>
                    <a:pt x="10106" y="16201"/>
                    <a:pt x="10207" y="16180"/>
                  </a:cubicBezTo>
                  <a:close/>
                  <a:moveTo>
                    <a:pt x="7972" y="16357"/>
                  </a:moveTo>
                  <a:cubicBezTo>
                    <a:pt x="8129" y="16345"/>
                    <a:pt x="8283" y="16458"/>
                    <a:pt x="8357" y="16662"/>
                  </a:cubicBezTo>
                  <a:cubicBezTo>
                    <a:pt x="8454" y="16930"/>
                    <a:pt x="8370" y="17255"/>
                    <a:pt x="8171" y="17385"/>
                  </a:cubicBezTo>
                  <a:cubicBezTo>
                    <a:pt x="8113" y="17422"/>
                    <a:pt x="8056" y="17441"/>
                    <a:pt x="7996" y="17441"/>
                  </a:cubicBezTo>
                  <a:cubicBezTo>
                    <a:pt x="7847" y="17441"/>
                    <a:pt x="7703" y="17329"/>
                    <a:pt x="7633" y="17137"/>
                  </a:cubicBezTo>
                  <a:cubicBezTo>
                    <a:pt x="7536" y="16869"/>
                    <a:pt x="7619" y="16544"/>
                    <a:pt x="7818" y="16414"/>
                  </a:cubicBezTo>
                  <a:cubicBezTo>
                    <a:pt x="7868" y="16381"/>
                    <a:pt x="7920" y="16361"/>
                    <a:pt x="7972" y="16357"/>
                  </a:cubicBezTo>
                  <a:close/>
                  <a:moveTo>
                    <a:pt x="5305" y="16366"/>
                  </a:moveTo>
                  <a:cubicBezTo>
                    <a:pt x="5357" y="16369"/>
                    <a:pt x="5410" y="16386"/>
                    <a:pt x="5460" y="16418"/>
                  </a:cubicBezTo>
                  <a:cubicBezTo>
                    <a:pt x="5661" y="16548"/>
                    <a:pt x="5746" y="16873"/>
                    <a:pt x="5649" y="17141"/>
                  </a:cubicBezTo>
                  <a:cubicBezTo>
                    <a:pt x="5579" y="17336"/>
                    <a:pt x="5435" y="17448"/>
                    <a:pt x="5284" y="17448"/>
                  </a:cubicBezTo>
                  <a:cubicBezTo>
                    <a:pt x="5226" y="17448"/>
                    <a:pt x="5166" y="17432"/>
                    <a:pt x="5112" y="17394"/>
                  </a:cubicBezTo>
                  <a:cubicBezTo>
                    <a:pt x="4911" y="17264"/>
                    <a:pt x="4827" y="16941"/>
                    <a:pt x="4923" y="16671"/>
                  </a:cubicBezTo>
                  <a:cubicBezTo>
                    <a:pt x="4995" y="16470"/>
                    <a:pt x="5148" y="16356"/>
                    <a:pt x="5305" y="16366"/>
                  </a:cubicBezTo>
                  <a:close/>
                  <a:moveTo>
                    <a:pt x="6633" y="16778"/>
                  </a:moveTo>
                  <a:cubicBezTo>
                    <a:pt x="6635" y="16778"/>
                    <a:pt x="6638" y="16778"/>
                    <a:pt x="6642" y="16778"/>
                  </a:cubicBezTo>
                  <a:cubicBezTo>
                    <a:pt x="6642" y="16778"/>
                    <a:pt x="6643" y="16778"/>
                    <a:pt x="6645" y="16778"/>
                  </a:cubicBezTo>
                  <a:cubicBezTo>
                    <a:pt x="6866" y="16778"/>
                    <a:pt x="7048" y="17021"/>
                    <a:pt x="7050" y="17319"/>
                  </a:cubicBezTo>
                  <a:cubicBezTo>
                    <a:pt x="7050" y="17619"/>
                    <a:pt x="6871" y="17862"/>
                    <a:pt x="6650" y="17862"/>
                  </a:cubicBezTo>
                  <a:cubicBezTo>
                    <a:pt x="6646" y="17862"/>
                    <a:pt x="6644" y="17862"/>
                    <a:pt x="6642" y="17862"/>
                  </a:cubicBezTo>
                  <a:cubicBezTo>
                    <a:pt x="6640" y="17862"/>
                    <a:pt x="6637" y="17862"/>
                    <a:pt x="6633" y="17862"/>
                  </a:cubicBezTo>
                  <a:cubicBezTo>
                    <a:pt x="6412" y="17862"/>
                    <a:pt x="6231" y="17621"/>
                    <a:pt x="6231" y="17323"/>
                  </a:cubicBezTo>
                  <a:cubicBezTo>
                    <a:pt x="6231" y="17023"/>
                    <a:pt x="6412" y="16778"/>
                    <a:pt x="6633" y="16778"/>
                  </a:cubicBezTo>
                  <a:close/>
                  <a:moveTo>
                    <a:pt x="3917" y="17494"/>
                  </a:moveTo>
                  <a:cubicBezTo>
                    <a:pt x="4018" y="17472"/>
                    <a:pt x="4126" y="17503"/>
                    <a:pt x="4216" y="17591"/>
                  </a:cubicBezTo>
                  <a:cubicBezTo>
                    <a:pt x="4216" y="17591"/>
                    <a:pt x="4216" y="17591"/>
                    <a:pt x="4216" y="17594"/>
                  </a:cubicBezTo>
                  <a:cubicBezTo>
                    <a:pt x="4395" y="17770"/>
                    <a:pt x="4434" y="18108"/>
                    <a:pt x="4303" y="18349"/>
                  </a:cubicBezTo>
                  <a:cubicBezTo>
                    <a:pt x="4223" y="18495"/>
                    <a:pt x="4102" y="18571"/>
                    <a:pt x="3978" y="18571"/>
                  </a:cubicBezTo>
                  <a:cubicBezTo>
                    <a:pt x="3895" y="18571"/>
                    <a:pt x="3812" y="18535"/>
                    <a:pt x="3740" y="18465"/>
                  </a:cubicBezTo>
                  <a:cubicBezTo>
                    <a:pt x="3561" y="18289"/>
                    <a:pt x="3523" y="17951"/>
                    <a:pt x="3653" y="17710"/>
                  </a:cubicBezTo>
                  <a:cubicBezTo>
                    <a:pt x="3719" y="17589"/>
                    <a:pt x="3815" y="17515"/>
                    <a:pt x="3917" y="17494"/>
                  </a:cubicBezTo>
                  <a:close/>
                  <a:moveTo>
                    <a:pt x="9333" y="17516"/>
                  </a:moveTo>
                  <a:cubicBezTo>
                    <a:pt x="9434" y="17538"/>
                    <a:pt x="9531" y="17613"/>
                    <a:pt x="9596" y="17735"/>
                  </a:cubicBezTo>
                  <a:cubicBezTo>
                    <a:pt x="9727" y="17976"/>
                    <a:pt x="9686" y="18313"/>
                    <a:pt x="9505" y="18490"/>
                  </a:cubicBezTo>
                  <a:cubicBezTo>
                    <a:pt x="9435" y="18557"/>
                    <a:pt x="9353" y="18592"/>
                    <a:pt x="9270" y="18592"/>
                  </a:cubicBezTo>
                  <a:cubicBezTo>
                    <a:pt x="9146" y="18592"/>
                    <a:pt x="9023" y="18515"/>
                    <a:pt x="8945" y="18369"/>
                  </a:cubicBezTo>
                  <a:cubicBezTo>
                    <a:pt x="8814" y="18126"/>
                    <a:pt x="8854" y="17788"/>
                    <a:pt x="9034" y="17612"/>
                  </a:cubicBezTo>
                  <a:cubicBezTo>
                    <a:pt x="9124" y="17524"/>
                    <a:pt x="9231" y="17494"/>
                    <a:pt x="9333" y="17516"/>
                  </a:cubicBezTo>
                  <a:close/>
                  <a:moveTo>
                    <a:pt x="14909" y="17564"/>
                  </a:moveTo>
                  <a:cubicBezTo>
                    <a:pt x="15338" y="17564"/>
                    <a:pt x="15686" y="18033"/>
                    <a:pt x="15686" y="18610"/>
                  </a:cubicBezTo>
                  <a:cubicBezTo>
                    <a:pt x="15686" y="19188"/>
                    <a:pt x="15338" y="19656"/>
                    <a:pt x="14909" y="19656"/>
                  </a:cubicBezTo>
                  <a:cubicBezTo>
                    <a:pt x="14481" y="19656"/>
                    <a:pt x="14133" y="19188"/>
                    <a:pt x="14133" y="18610"/>
                  </a:cubicBezTo>
                  <a:cubicBezTo>
                    <a:pt x="14133" y="18033"/>
                    <a:pt x="14481" y="17564"/>
                    <a:pt x="14909" y="17564"/>
                  </a:cubicBezTo>
                  <a:close/>
                  <a:moveTo>
                    <a:pt x="18107" y="17564"/>
                  </a:moveTo>
                  <a:cubicBezTo>
                    <a:pt x="18536" y="17564"/>
                    <a:pt x="18884" y="18033"/>
                    <a:pt x="18884" y="18610"/>
                  </a:cubicBezTo>
                  <a:cubicBezTo>
                    <a:pt x="18884" y="19188"/>
                    <a:pt x="18536" y="19656"/>
                    <a:pt x="18107" y="19656"/>
                  </a:cubicBezTo>
                  <a:cubicBezTo>
                    <a:pt x="17678" y="19656"/>
                    <a:pt x="17330" y="19188"/>
                    <a:pt x="17330" y="18610"/>
                  </a:cubicBezTo>
                  <a:cubicBezTo>
                    <a:pt x="17330" y="18033"/>
                    <a:pt x="17678" y="17564"/>
                    <a:pt x="18107" y="17564"/>
                  </a:cubicBezTo>
                  <a:close/>
                  <a:moveTo>
                    <a:pt x="5197" y="18355"/>
                  </a:moveTo>
                  <a:cubicBezTo>
                    <a:pt x="5249" y="18350"/>
                    <a:pt x="5303" y="18359"/>
                    <a:pt x="5355" y="18383"/>
                  </a:cubicBezTo>
                  <a:cubicBezTo>
                    <a:pt x="5566" y="18475"/>
                    <a:pt x="5682" y="18781"/>
                    <a:pt x="5612" y="19065"/>
                  </a:cubicBezTo>
                  <a:cubicBezTo>
                    <a:pt x="5558" y="19292"/>
                    <a:pt x="5399" y="19438"/>
                    <a:pt x="5230" y="19438"/>
                  </a:cubicBezTo>
                  <a:cubicBezTo>
                    <a:pt x="5188" y="19438"/>
                    <a:pt x="5146" y="19429"/>
                    <a:pt x="5105" y="19410"/>
                  </a:cubicBezTo>
                  <a:cubicBezTo>
                    <a:pt x="4894" y="19318"/>
                    <a:pt x="4780" y="19010"/>
                    <a:pt x="4849" y="18728"/>
                  </a:cubicBezTo>
                  <a:cubicBezTo>
                    <a:pt x="4900" y="18515"/>
                    <a:pt x="5041" y="18373"/>
                    <a:pt x="5197" y="18355"/>
                  </a:cubicBezTo>
                  <a:close/>
                  <a:moveTo>
                    <a:pt x="8050" y="18369"/>
                  </a:moveTo>
                  <a:cubicBezTo>
                    <a:pt x="8206" y="18388"/>
                    <a:pt x="8346" y="18529"/>
                    <a:pt x="8398" y="18742"/>
                  </a:cubicBezTo>
                  <a:cubicBezTo>
                    <a:pt x="8464" y="19026"/>
                    <a:pt x="8347" y="19332"/>
                    <a:pt x="8136" y="19422"/>
                  </a:cubicBezTo>
                  <a:cubicBezTo>
                    <a:pt x="8096" y="19441"/>
                    <a:pt x="8053" y="19449"/>
                    <a:pt x="8013" y="19449"/>
                  </a:cubicBezTo>
                  <a:cubicBezTo>
                    <a:pt x="7842" y="19449"/>
                    <a:pt x="7685" y="19302"/>
                    <a:pt x="7631" y="19072"/>
                  </a:cubicBezTo>
                  <a:cubicBezTo>
                    <a:pt x="7563" y="18787"/>
                    <a:pt x="7680" y="18481"/>
                    <a:pt x="7891" y="18392"/>
                  </a:cubicBezTo>
                  <a:cubicBezTo>
                    <a:pt x="7944" y="18369"/>
                    <a:pt x="7998" y="18363"/>
                    <a:pt x="8050" y="18369"/>
                  </a:cubicBezTo>
                  <a:close/>
                  <a:moveTo>
                    <a:pt x="6621" y="18656"/>
                  </a:moveTo>
                  <a:cubicBezTo>
                    <a:pt x="6845" y="18656"/>
                    <a:pt x="7023" y="18899"/>
                    <a:pt x="7023" y="19197"/>
                  </a:cubicBezTo>
                  <a:cubicBezTo>
                    <a:pt x="7021" y="19497"/>
                    <a:pt x="6843" y="19738"/>
                    <a:pt x="6620" y="19738"/>
                  </a:cubicBezTo>
                  <a:cubicBezTo>
                    <a:pt x="6399" y="19735"/>
                    <a:pt x="6218" y="19495"/>
                    <a:pt x="6220" y="19194"/>
                  </a:cubicBezTo>
                  <a:cubicBezTo>
                    <a:pt x="6220" y="18897"/>
                    <a:pt x="6400" y="18653"/>
                    <a:pt x="6621" y="1865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7" name="Rounded Rectangle"/>
            <p:cNvSpPr/>
            <p:nvPr/>
          </p:nvSpPr>
          <p:spPr>
            <a:xfrm>
              <a:off x="3570064" y="4086462"/>
              <a:ext cx="5394716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8" name="Thermometer"/>
            <p:cNvSpPr/>
            <p:nvPr/>
          </p:nvSpPr>
          <p:spPr>
            <a:xfrm>
              <a:off x="4622875" y="4667464"/>
              <a:ext cx="508215" cy="144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870" y="0"/>
                    <a:pt x="5496" y="838"/>
                    <a:pt x="5496" y="1871"/>
                  </a:cubicBezTo>
                  <a:lnTo>
                    <a:pt x="5496" y="3544"/>
                  </a:lnTo>
                  <a:lnTo>
                    <a:pt x="9466" y="3544"/>
                  </a:lnTo>
                  <a:cubicBezTo>
                    <a:pt x="9886" y="3544"/>
                    <a:pt x="10226" y="3664"/>
                    <a:pt x="10226" y="3812"/>
                  </a:cubicBezTo>
                  <a:cubicBezTo>
                    <a:pt x="10226" y="3960"/>
                    <a:pt x="9886" y="4080"/>
                    <a:pt x="9466" y="4080"/>
                  </a:cubicBezTo>
                  <a:lnTo>
                    <a:pt x="5496" y="4080"/>
                  </a:lnTo>
                  <a:lnTo>
                    <a:pt x="5496" y="5464"/>
                  </a:lnTo>
                  <a:lnTo>
                    <a:pt x="7380" y="5464"/>
                  </a:lnTo>
                  <a:cubicBezTo>
                    <a:pt x="7801" y="5464"/>
                    <a:pt x="8141" y="5584"/>
                    <a:pt x="8141" y="5732"/>
                  </a:cubicBezTo>
                  <a:cubicBezTo>
                    <a:pt x="8141" y="5881"/>
                    <a:pt x="7801" y="6001"/>
                    <a:pt x="7380" y="6001"/>
                  </a:cubicBezTo>
                  <a:lnTo>
                    <a:pt x="5496" y="6001"/>
                  </a:lnTo>
                  <a:lnTo>
                    <a:pt x="5496" y="7511"/>
                  </a:lnTo>
                  <a:lnTo>
                    <a:pt x="9322" y="7511"/>
                  </a:lnTo>
                  <a:cubicBezTo>
                    <a:pt x="9742" y="7511"/>
                    <a:pt x="10083" y="7631"/>
                    <a:pt x="10083" y="7779"/>
                  </a:cubicBezTo>
                  <a:cubicBezTo>
                    <a:pt x="10083" y="7928"/>
                    <a:pt x="9743" y="8049"/>
                    <a:pt x="9322" y="8049"/>
                  </a:cubicBezTo>
                  <a:lnTo>
                    <a:pt x="5496" y="8049"/>
                  </a:lnTo>
                  <a:lnTo>
                    <a:pt x="5496" y="9511"/>
                  </a:lnTo>
                  <a:lnTo>
                    <a:pt x="7380" y="9511"/>
                  </a:lnTo>
                  <a:cubicBezTo>
                    <a:pt x="7801" y="9511"/>
                    <a:pt x="8141" y="9631"/>
                    <a:pt x="8141" y="9779"/>
                  </a:cubicBezTo>
                  <a:cubicBezTo>
                    <a:pt x="8141" y="9927"/>
                    <a:pt x="7801" y="10047"/>
                    <a:pt x="7380" y="10047"/>
                  </a:cubicBezTo>
                  <a:lnTo>
                    <a:pt x="5496" y="10047"/>
                  </a:lnTo>
                  <a:lnTo>
                    <a:pt x="5496" y="11450"/>
                  </a:lnTo>
                  <a:lnTo>
                    <a:pt x="9322" y="11450"/>
                  </a:lnTo>
                  <a:cubicBezTo>
                    <a:pt x="9742" y="11450"/>
                    <a:pt x="10083" y="11571"/>
                    <a:pt x="10083" y="11720"/>
                  </a:cubicBezTo>
                  <a:cubicBezTo>
                    <a:pt x="10083" y="11868"/>
                    <a:pt x="9743" y="11988"/>
                    <a:pt x="9322" y="11988"/>
                  </a:cubicBezTo>
                  <a:lnTo>
                    <a:pt x="5496" y="11988"/>
                  </a:lnTo>
                  <a:lnTo>
                    <a:pt x="5496" y="14474"/>
                  </a:lnTo>
                  <a:cubicBezTo>
                    <a:pt x="2219" y="15128"/>
                    <a:pt x="0" y="16367"/>
                    <a:pt x="0" y="17790"/>
                  </a:cubicBezTo>
                  <a:cubicBezTo>
                    <a:pt x="0" y="19894"/>
                    <a:pt x="4836" y="21600"/>
                    <a:pt x="10800" y="21600"/>
                  </a:cubicBezTo>
                  <a:cubicBezTo>
                    <a:pt x="16764" y="21600"/>
                    <a:pt x="21600" y="19894"/>
                    <a:pt x="21600" y="17790"/>
                  </a:cubicBezTo>
                  <a:cubicBezTo>
                    <a:pt x="21600" y="16367"/>
                    <a:pt x="19381" y="15128"/>
                    <a:pt x="16104" y="14474"/>
                  </a:cubicBezTo>
                  <a:lnTo>
                    <a:pt x="16104" y="1871"/>
                  </a:lnTo>
                  <a:cubicBezTo>
                    <a:pt x="16104" y="838"/>
                    <a:pt x="13730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9" name="- - C"/>
            <p:cNvSpPr txBox="1"/>
            <p:nvPr/>
          </p:nvSpPr>
          <p:spPr>
            <a:xfrm>
              <a:off x="6286390" y="5006609"/>
              <a:ext cx="2718443" cy="76217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- - C</a:t>
              </a:r>
            </a:p>
          </p:txBody>
        </p:sp>
      </p:grpSp>
      <p:sp>
        <p:nvSpPr>
          <p:cNvPr id="621" name="Circle"/>
          <p:cNvSpPr/>
          <p:nvPr/>
        </p:nvSpPr>
        <p:spPr>
          <a:xfrm>
            <a:off x="-3126868" y="3149900"/>
            <a:ext cx="2540504" cy="2540505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622" name="fengshan4-copy-copy-copy.png" descr="fengshan4-copy-copy-cop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92923" y="10949157"/>
            <a:ext cx="1928647" cy="1928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79287" y="3697482"/>
            <a:ext cx="1445342" cy="1445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Circle"/>
          <p:cNvSpPr/>
          <p:nvPr/>
        </p:nvSpPr>
        <p:spPr>
          <a:xfrm>
            <a:off x="2618111" y="6017177"/>
            <a:ext cx="6309558" cy="6309558"/>
          </a:xfrm>
          <a:prstGeom prst="ellipse">
            <a:avLst/>
          </a:prstGeom>
          <a:solidFill>
            <a:srgbClr val="A7A7A7">
              <a:alpha val="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13" name="Circle"/>
          <p:cNvSpPr/>
          <p:nvPr/>
        </p:nvSpPr>
        <p:spPr>
          <a:xfrm>
            <a:off x="6669677" y="1821295"/>
            <a:ext cx="4881164" cy="4881164"/>
          </a:xfrm>
          <a:prstGeom prst="ellipse">
            <a:avLst/>
          </a:prstGeom>
          <a:solidFill>
            <a:srgbClr val="A7A7A7">
              <a:alpha val="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14" name="Circle"/>
          <p:cNvSpPr/>
          <p:nvPr/>
        </p:nvSpPr>
        <p:spPr>
          <a:xfrm>
            <a:off x="11024513" y="-919675"/>
            <a:ext cx="5340413" cy="5340413"/>
          </a:xfrm>
          <a:prstGeom prst="ellipse">
            <a:avLst/>
          </a:prstGeom>
          <a:solidFill>
            <a:srgbClr val="A7A7A7">
              <a:alpha val="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15" name="Circle"/>
          <p:cNvSpPr/>
          <p:nvPr/>
        </p:nvSpPr>
        <p:spPr>
          <a:xfrm>
            <a:off x="14752528" y="3638604"/>
            <a:ext cx="4783045" cy="4783044"/>
          </a:xfrm>
          <a:prstGeom prst="ellipse">
            <a:avLst/>
          </a:prstGeom>
          <a:solidFill>
            <a:srgbClr val="CAEBED">
              <a:alpha val="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16" name="Line"/>
          <p:cNvSpPr/>
          <p:nvPr/>
        </p:nvSpPr>
        <p:spPr>
          <a:xfrm flipV="1">
            <a:off x="6101990" y="5280236"/>
            <a:ext cx="2232826" cy="27036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17" name="Line"/>
          <p:cNvSpPr/>
          <p:nvPr/>
        </p:nvSpPr>
        <p:spPr>
          <a:xfrm>
            <a:off x="18244929" y="6888229"/>
            <a:ext cx="2139223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18" name="Line"/>
          <p:cNvSpPr/>
          <p:nvPr/>
        </p:nvSpPr>
        <p:spPr>
          <a:xfrm flipV="1">
            <a:off x="18049492" y="3157996"/>
            <a:ext cx="2684958" cy="2207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19" name="Line"/>
          <p:cNvSpPr/>
          <p:nvPr/>
        </p:nvSpPr>
        <p:spPr>
          <a:xfrm flipV="1">
            <a:off x="10004219" y="1982507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20" name="Line"/>
          <p:cNvSpPr/>
          <p:nvPr/>
        </p:nvSpPr>
        <p:spPr>
          <a:xfrm>
            <a:off x="6573775" y="2160529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21" name="Line"/>
          <p:cNvSpPr/>
          <p:nvPr/>
        </p:nvSpPr>
        <p:spPr>
          <a:xfrm flipV="1">
            <a:off x="2190917" y="2381106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22" name="Line"/>
          <p:cNvSpPr/>
          <p:nvPr/>
        </p:nvSpPr>
        <p:spPr>
          <a:xfrm flipH="1" flipV="1">
            <a:off x="2311423" y="6669906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23" name="Line"/>
          <p:cNvSpPr/>
          <p:nvPr/>
        </p:nvSpPr>
        <p:spPr>
          <a:xfrm flipH="1">
            <a:off x="6516828" y="7868756"/>
            <a:ext cx="4693337" cy="957899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24" name="Line"/>
          <p:cNvSpPr/>
          <p:nvPr/>
        </p:nvSpPr>
        <p:spPr>
          <a:xfrm flipV="1">
            <a:off x="13703491" y="6341527"/>
            <a:ext cx="2344963" cy="581116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25" name="Line"/>
          <p:cNvSpPr/>
          <p:nvPr/>
        </p:nvSpPr>
        <p:spPr>
          <a:xfrm flipV="1">
            <a:off x="12716014" y="2772005"/>
            <a:ext cx="822281" cy="3612013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26" name="Line"/>
          <p:cNvSpPr/>
          <p:nvPr/>
        </p:nvSpPr>
        <p:spPr>
          <a:xfrm flipH="1" flipV="1">
            <a:off x="9924565" y="5324293"/>
            <a:ext cx="1199176" cy="1199177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27" name="Circle"/>
          <p:cNvSpPr/>
          <p:nvPr/>
        </p:nvSpPr>
        <p:spPr>
          <a:xfrm>
            <a:off x="4274038" y="251679"/>
            <a:ext cx="2540505" cy="2540505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28" name="Circle"/>
          <p:cNvSpPr/>
          <p:nvPr/>
        </p:nvSpPr>
        <p:spPr>
          <a:xfrm>
            <a:off x="19845725" y="7978233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29" name="Circle"/>
          <p:cNvSpPr/>
          <p:nvPr/>
        </p:nvSpPr>
        <p:spPr>
          <a:xfrm>
            <a:off x="12195867" y="251679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30" name="Circle"/>
          <p:cNvSpPr/>
          <p:nvPr/>
        </p:nvSpPr>
        <p:spPr>
          <a:xfrm>
            <a:off x="4274038" y="7673104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231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45" y="8258410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232" name="Shape"/>
          <p:cNvSpPr/>
          <p:nvPr/>
        </p:nvSpPr>
        <p:spPr>
          <a:xfrm>
            <a:off x="12822290" y="804005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33" name="Shape"/>
          <p:cNvSpPr/>
          <p:nvPr/>
        </p:nvSpPr>
        <p:spPr>
          <a:xfrm>
            <a:off x="13702638" y="795043"/>
            <a:ext cx="852909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34" name="Rounded Rectangle"/>
          <p:cNvSpPr/>
          <p:nvPr/>
        </p:nvSpPr>
        <p:spPr>
          <a:xfrm>
            <a:off x="12749886" y="786208"/>
            <a:ext cx="1889668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235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53" y="8284162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236" name="Bell"/>
          <p:cNvSpPr/>
          <p:nvPr/>
        </p:nvSpPr>
        <p:spPr>
          <a:xfrm>
            <a:off x="4867018" y="837792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37" name="Circle"/>
          <p:cNvSpPr/>
          <p:nvPr/>
        </p:nvSpPr>
        <p:spPr>
          <a:xfrm>
            <a:off x="7611407" y="2763025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240" name="Group"/>
          <p:cNvGrpSpPr/>
          <p:nvPr/>
        </p:nvGrpSpPr>
        <p:grpSpPr>
          <a:xfrm>
            <a:off x="8336009" y="3693106"/>
            <a:ext cx="2488577" cy="1928647"/>
            <a:chOff x="0" y="0"/>
            <a:chExt cx="2488576" cy="1928646"/>
          </a:xfrm>
        </p:grpSpPr>
        <p:sp>
          <p:nvSpPr>
            <p:cNvPr id="1238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239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41" name="16°C"/>
          <p:cNvSpPr txBox="1"/>
          <p:nvPr/>
        </p:nvSpPr>
        <p:spPr>
          <a:xfrm>
            <a:off x="8860187" y="4055662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1242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63" y="3032636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243" name="Circle"/>
          <p:cNvSpPr/>
          <p:nvPr/>
        </p:nvSpPr>
        <p:spPr>
          <a:xfrm>
            <a:off x="15645198" y="4653629"/>
            <a:ext cx="2997704" cy="299770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44" name="Light Bulb"/>
          <p:cNvSpPr/>
          <p:nvPr/>
        </p:nvSpPr>
        <p:spPr>
          <a:xfrm>
            <a:off x="16619433" y="5242823"/>
            <a:ext cx="1049234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EFFF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45" name="Circle"/>
          <p:cNvSpPr/>
          <p:nvPr/>
        </p:nvSpPr>
        <p:spPr>
          <a:xfrm>
            <a:off x="20189669" y="1125702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249" name="Group"/>
          <p:cNvGrpSpPr/>
          <p:nvPr/>
        </p:nvGrpSpPr>
        <p:grpSpPr>
          <a:xfrm>
            <a:off x="20695611" y="1760954"/>
            <a:ext cx="1528624" cy="1270001"/>
            <a:chOff x="0" y="0"/>
            <a:chExt cx="1528623" cy="1270000"/>
          </a:xfrm>
        </p:grpSpPr>
        <p:sp>
          <p:nvSpPr>
            <p:cNvPr id="1246" name="Rounded Rectangle"/>
            <p:cNvSpPr/>
            <p:nvPr/>
          </p:nvSpPr>
          <p:spPr>
            <a:xfrm>
              <a:off x="0" y="0"/>
              <a:ext cx="1528624" cy="1270000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247" name="Rounded Rectangle"/>
            <p:cNvSpPr/>
            <p:nvPr/>
          </p:nvSpPr>
          <p:spPr>
            <a:xfrm>
              <a:off x="239695" y="235960"/>
              <a:ext cx="1049234" cy="798080"/>
            </a:xfrm>
            <a:prstGeom prst="roundRect">
              <a:avLst>
                <a:gd name="adj" fmla="val 10012"/>
              </a:avLst>
            </a:prstGeom>
            <a:noFill/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248" name="Rounded Rectangle"/>
            <p:cNvSpPr/>
            <p:nvPr/>
          </p:nvSpPr>
          <p:spPr>
            <a:xfrm>
              <a:off x="493630" y="309914"/>
              <a:ext cx="541364" cy="58059"/>
            </a:xfrm>
            <a:prstGeom prst="roundRect">
              <a:avLst>
                <a:gd name="adj" fmla="val 50000"/>
              </a:avLst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250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51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255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1252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253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4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sp>
        <p:nvSpPr>
          <p:cNvPr id="1256" name="Circle"/>
          <p:cNvSpPr/>
          <p:nvPr/>
        </p:nvSpPr>
        <p:spPr>
          <a:xfrm>
            <a:off x="382283" y="4653629"/>
            <a:ext cx="2540504" cy="2540504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257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64" y="5201210"/>
            <a:ext cx="1445342" cy="14453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66" name="Group"/>
          <p:cNvGrpSpPr/>
          <p:nvPr/>
        </p:nvGrpSpPr>
        <p:grpSpPr>
          <a:xfrm>
            <a:off x="7818550" y="8273350"/>
            <a:ext cx="8746901" cy="8276874"/>
            <a:chOff x="0" y="0"/>
            <a:chExt cx="8746899" cy="8276873"/>
          </a:xfrm>
        </p:grpSpPr>
        <p:sp>
          <p:nvSpPr>
            <p:cNvPr id="1258" name="Oval"/>
            <p:cNvSpPr/>
            <p:nvPr/>
          </p:nvSpPr>
          <p:spPr>
            <a:xfrm>
              <a:off x="0" y="0"/>
              <a:ext cx="8746900" cy="682511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265" name="Group"/>
            <p:cNvGrpSpPr/>
            <p:nvPr/>
          </p:nvGrpSpPr>
          <p:grpSpPr>
            <a:xfrm>
              <a:off x="1848922" y="-1"/>
              <a:ext cx="5049054" cy="8276874"/>
              <a:chOff x="0" y="0"/>
              <a:chExt cx="5049052" cy="8276872"/>
            </a:xfrm>
          </p:grpSpPr>
          <p:sp>
            <p:nvSpPr>
              <p:cNvPr id="1259" name="Shape"/>
              <p:cNvSpPr/>
              <p:nvPr/>
            </p:nvSpPr>
            <p:spPr>
              <a:xfrm>
                <a:off x="-1" y="0"/>
                <a:ext cx="5049054" cy="8272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60" name="Oval"/>
              <p:cNvSpPr/>
              <p:nvPr/>
            </p:nvSpPr>
            <p:spPr>
              <a:xfrm>
                <a:off x="3415898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61" name="Oval"/>
              <p:cNvSpPr/>
              <p:nvPr/>
            </p:nvSpPr>
            <p:spPr>
              <a:xfrm>
                <a:off x="1343969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62" name="Oval"/>
              <p:cNvSpPr/>
              <p:nvPr/>
            </p:nvSpPr>
            <p:spPr>
              <a:xfrm>
                <a:off x="2435509" y="49035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63" name="Oval"/>
              <p:cNvSpPr/>
              <p:nvPr/>
            </p:nvSpPr>
            <p:spPr>
              <a:xfrm>
                <a:off x="2435509" y="100461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64" name="Shape"/>
              <p:cNvSpPr/>
              <p:nvPr/>
            </p:nvSpPr>
            <p:spPr>
              <a:xfrm>
                <a:off x="196" y="947782"/>
                <a:ext cx="5048661" cy="732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9"/>
                    </a:lnTo>
                    <a:cubicBezTo>
                      <a:pt x="21600" y="12"/>
                      <a:pt x="21600" y="6"/>
                      <a:pt x="21600" y="0"/>
                    </a:cubicBezTo>
                    <a:close/>
                    <a:moveTo>
                      <a:pt x="0" y="10061"/>
                    </a:moveTo>
                    <a:lnTo>
                      <a:pt x="0" y="18657"/>
                    </a:lnTo>
                    <a:cubicBezTo>
                      <a:pt x="0" y="20196"/>
                      <a:pt x="4836" y="21600"/>
                      <a:pt x="10801" y="21600"/>
                    </a:cubicBezTo>
                    <a:cubicBezTo>
                      <a:pt x="16766" y="21600"/>
                      <a:pt x="21600" y="20196"/>
                      <a:pt x="21600" y="18657"/>
                    </a:cubicBezTo>
                    <a:lnTo>
                      <a:pt x="21600" y="10061"/>
                    </a:lnTo>
                    <a:cubicBezTo>
                      <a:pt x="21600" y="11601"/>
                      <a:pt x="16766" y="13004"/>
                      <a:pt x="10801" y="13004"/>
                    </a:cubicBezTo>
                    <a:cubicBezTo>
                      <a:pt x="4836" y="13004"/>
                      <a:pt x="0" y="11601"/>
                      <a:pt x="0" y="10061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Line"/>
          <p:cNvSpPr/>
          <p:nvPr/>
        </p:nvSpPr>
        <p:spPr>
          <a:xfrm flipV="1">
            <a:off x="6101990" y="5280236"/>
            <a:ext cx="2232826" cy="27036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69" name="Line"/>
          <p:cNvSpPr/>
          <p:nvPr/>
        </p:nvSpPr>
        <p:spPr>
          <a:xfrm>
            <a:off x="18244929" y="6888229"/>
            <a:ext cx="2139223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70" name="Line"/>
          <p:cNvSpPr/>
          <p:nvPr/>
        </p:nvSpPr>
        <p:spPr>
          <a:xfrm flipV="1">
            <a:off x="18049492" y="3157996"/>
            <a:ext cx="2684958" cy="2207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71" name="Line"/>
          <p:cNvSpPr/>
          <p:nvPr/>
        </p:nvSpPr>
        <p:spPr>
          <a:xfrm flipV="1">
            <a:off x="10004219" y="1982507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72" name="Line"/>
          <p:cNvSpPr/>
          <p:nvPr/>
        </p:nvSpPr>
        <p:spPr>
          <a:xfrm>
            <a:off x="6573775" y="2160529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73" name="Line"/>
          <p:cNvSpPr/>
          <p:nvPr/>
        </p:nvSpPr>
        <p:spPr>
          <a:xfrm flipV="1">
            <a:off x="2190917" y="2381106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74" name="Line"/>
          <p:cNvSpPr/>
          <p:nvPr/>
        </p:nvSpPr>
        <p:spPr>
          <a:xfrm flipH="1" flipV="1">
            <a:off x="2311423" y="6669906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75" name="Line"/>
          <p:cNvSpPr/>
          <p:nvPr/>
        </p:nvSpPr>
        <p:spPr>
          <a:xfrm flipH="1">
            <a:off x="6516828" y="7868756"/>
            <a:ext cx="4693337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76" name="Line"/>
          <p:cNvSpPr/>
          <p:nvPr/>
        </p:nvSpPr>
        <p:spPr>
          <a:xfrm flipV="1">
            <a:off x="13703491" y="6341527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77" name="Line"/>
          <p:cNvSpPr/>
          <p:nvPr/>
        </p:nvSpPr>
        <p:spPr>
          <a:xfrm flipV="1">
            <a:off x="12716014" y="2772005"/>
            <a:ext cx="822281" cy="361201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78" name="Line"/>
          <p:cNvSpPr/>
          <p:nvPr/>
        </p:nvSpPr>
        <p:spPr>
          <a:xfrm flipH="1" flipV="1">
            <a:off x="9924565" y="5324293"/>
            <a:ext cx="1199176" cy="11991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79" name="Circle"/>
          <p:cNvSpPr/>
          <p:nvPr/>
        </p:nvSpPr>
        <p:spPr>
          <a:xfrm>
            <a:off x="4274038" y="251679"/>
            <a:ext cx="2540505" cy="2540505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80" name="Circle"/>
          <p:cNvSpPr/>
          <p:nvPr/>
        </p:nvSpPr>
        <p:spPr>
          <a:xfrm>
            <a:off x="19845725" y="7978233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81" name="Circle"/>
          <p:cNvSpPr/>
          <p:nvPr/>
        </p:nvSpPr>
        <p:spPr>
          <a:xfrm>
            <a:off x="12195867" y="251679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82" name="Circle"/>
          <p:cNvSpPr/>
          <p:nvPr/>
        </p:nvSpPr>
        <p:spPr>
          <a:xfrm>
            <a:off x="4274038" y="7673104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283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45" y="8258410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284" name="Shape"/>
          <p:cNvSpPr/>
          <p:nvPr/>
        </p:nvSpPr>
        <p:spPr>
          <a:xfrm>
            <a:off x="12822290" y="804005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85" name="Shape"/>
          <p:cNvSpPr/>
          <p:nvPr/>
        </p:nvSpPr>
        <p:spPr>
          <a:xfrm>
            <a:off x="13702638" y="795043"/>
            <a:ext cx="852909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86" name="Rounded Rectangle"/>
          <p:cNvSpPr/>
          <p:nvPr/>
        </p:nvSpPr>
        <p:spPr>
          <a:xfrm>
            <a:off x="12749886" y="786208"/>
            <a:ext cx="1889668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287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53" y="8284162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288" name="Bell"/>
          <p:cNvSpPr/>
          <p:nvPr/>
        </p:nvSpPr>
        <p:spPr>
          <a:xfrm>
            <a:off x="4867018" y="837792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89" name="Circle"/>
          <p:cNvSpPr/>
          <p:nvPr/>
        </p:nvSpPr>
        <p:spPr>
          <a:xfrm>
            <a:off x="7611407" y="2763025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292" name="Group"/>
          <p:cNvGrpSpPr/>
          <p:nvPr/>
        </p:nvGrpSpPr>
        <p:grpSpPr>
          <a:xfrm>
            <a:off x="8336009" y="3693106"/>
            <a:ext cx="2488577" cy="1928647"/>
            <a:chOff x="0" y="0"/>
            <a:chExt cx="2488576" cy="1928646"/>
          </a:xfrm>
        </p:grpSpPr>
        <p:sp>
          <p:nvSpPr>
            <p:cNvPr id="1290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291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93" name="16°C"/>
          <p:cNvSpPr txBox="1"/>
          <p:nvPr/>
        </p:nvSpPr>
        <p:spPr>
          <a:xfrm>
            <a:off x="8860187" y="4055662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1294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63" y="3032636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295" name="Circle"/>
          <p:cNvSpPr/>
          <p:nvPr/>
        </p:nvSpPr>
        <p:spPr>
          <a:xfrm>
            <a:off x="15645198" y="4653629"/>
            <a:ext cx="2997704" cy="299770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96" name="Light Bulb"/>
          <p:cNvSpPr/>
          <p:nvPr/>
        </p:nvSpPr>
        <p:spPr>
          <a:xfrm>
            <a:off x="16619433" y="5242823"/>
            <a:ext cx="1049234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EFFF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297" name="Circle"/>
          <p:cNvSpPr/>
          <p:nvPr/>
        </p:nvSpPr>
        <p:spPr>
          <a:xfrm>
            <a:off x="20189669" y="1125702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301" name="Group"/>
          <p:cNvGrpSpPr/>
          <p:nvPr/>
        </p:nvGrpSpPr>
        <p:grpSpPr>
          <a:xfrm>
            <a:off x="20695611" y="1760954"/>
            <a:ext cx="1528624" cy="1270001"/>
            <a:chOff x="0" y="0"/>
            <a:chExt cx="1528623" cy="1270000"/>
          </a:xfrm>
        </p:grpSpPr>
        <p:sp>
          <p:nvSpPr>
            <p:cNvPr id="1298" name="Rounded Rectangle"/>
            <p:cNvSpPr/>
            <p:nvPr/>
          </p:nvSpPr>
          <p:spPr>
            <a:xfrm>
              <a:off x="0" y="0"/>
              <a:ext cx="1528624" cy="1270000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299" name="Rounded Rectangle"/>
            <p:cNvSpPr/>
            <p:nvPr/>
          </p:nvSpPr>
          <p:spPr>
            <a:xfrm>
              <a:off x="239695" y="235960"/>
              <a:ext cx="1049234" cy="798080"/>
            </a:xfrm>
            <a:prstGeom prst="roundRect">
              <a:avLst>
                <a:gd name="adj" fmla="val 10012"/>
              </a:avLst>
            </a:prstGeom>
            <a:noFill/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300" name="Rounded Rectangle"/>
            <p:cNvSpPr/>
            <p:nvPr/>
          </p:nvSpPr>
          <p:spPr>
            <a:xfrm>
              <a:off x="493630" y="309914"/>
              <a:ext cx="541364" cy="58059"/>
            </a:xfrm>
            <a:prstGeom prst="roundRect">
              <a:avLst>
                <a:gd name="adj" fmla="val 50000"/>
              </a:avLst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02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03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307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1304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305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6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sp>
        <p:nvSpPr>
          <p:cNvPr id="1308" name="Circle"/>
          <p:cNvSpPr/>
          <p:nvPr/>
        </p:nvSpPr>
        <p:spPr>
          <a:xfrm>
            <a:off x="382283" y="4653629"/>
            <a:ext cx="2540504" cy="2540504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309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64" y="5201210"/>
            <a:ext cx="1445342" cy="14453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18" name="Group"/>
          <p:cNvGrpSpPr/>
          <p:nvPr/>
        </p:nvGrpSpPr>
        <p:grpSpPr>
          <a:xfrm>
            <a:off x="7818550" y="13964483"/>
            <a:ext cx="8746901" cy="8276874"/>
            <a:chOff x="0" y="0"/>
            <a:chExt cx="8746899" cy="8276873"/>
          </a:xfrm>
        </p:grpSpPr>
        <p:sp>
          <p:nvSpPr>
            <p:cNvPr id="1310" name="Oval"/>
            <p:cNvSpPr/>
            <p:nvPr/>
          </p:nvSpPr>
          <p:spPr>
            <a:xfrm>
              <a:off x="0" y="0"/>
              <a:ext cx="8746900" cy="682511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317" name="Group"/>
            <p:cNvGrpSpPr/>
            <p:nvPr/>
          </p:nvGrpSpPr>
          <p:grpSpPr>
            <a:xfrm>
              <a:off x="1848922" y="-1"/>
              <a:ext cx="5049054" cy="8276874"/>
              <a:chOff x="0" y="0"/>
              <a:chExt cx="5049052" cy="8276872"/>
            </a:xfrm>
          </p:grpSpPr>
          <p:sp>
            <p:nvSpPr>
              <p:cNvPr id="1311" name="Shape"/>
              <p:cNvSpPr/>
              <p:nvPr/>
            </p:nvSpPr>
            <p:spPr>
              <a:xfrm>
                <a:off x="-1" y="0"/>
                <a:ext cx="5049054" cy="8272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12" name="Oval"/>
              <p:cNvSpPr/>
              <p:nvPr/>
            </p:nvSpPr>
            <p:spPr>
              <a:xfrm>
                <a:off x="3415898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13" name="Oval"/>
              <p:cNvSpPr/>
              <p:nvPr/>
            </p:nvSpPr>
            <p:spPr>
              <a:xfrm>
                <a:off x="1343969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14" name="Oval"/>
              <p:cNvSpPr/>
              <p:nvPr/>
            </p:nvSpPr>
            <p:spPr>
              <a:xfrm>
                <a:off x="2435509" y="49035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15" name="Oval"/>
              <p:cNvSpPr/>
              <p:nvPr/>
            </p:nvSpPr>
            <p:spPr>
              <a:xfrm>
                <a:off x="2435509" y="100461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16" name="Shape"/>
              <p:cNvSpPr/>
              <p:nvPr/>
            </p:nvSpPr>
            <p:spPr>
              <a:xfrm>
                <a:off x="196" y="947782"/>
                <a:ext cx="5048661" cy="732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9"/>
                    </a:lnTo>
                    <a:cubicBezTo>
                      <a:pt x="21600" y="12"/>
                      <a:pt x="21600" y="6"/>
                      <a:pt x="21600" y="0"/>
                    </a:cubicBezTo>
                    <a:close/>
                    <a:moveTo>
                      <a:pt x="0" y="10061"/>
                    </a:moveTo>
                    <a:lnTo>
                      <a:pt x="0" y="18657"/>
                    </a:lnTo>
                    <a:cubicBezTo>
                      <a:pt x="0" y="20196"/>
                      <a:pt x="4836" y="21600"/>
                      <a:pt x="10801" y="21600"/>
                    </a:cubicBezTo>
                    <a:cubicBezTo>
                      <a:pt x="16766" y="21600"/>
                      <a:pt x="21600" y="20196"/>
                      <a:pt x="21600" y="18657"/>
                    </a:cubicBezTo>
                    <a:lnTo>
                      <a:pt x="21600" y="10061"/>
                    </a:lnTo>
                    <a:cubicBezTo>
                      <a:pt x="21600" y="11601"/>
                      <a:pt x="16766" y="13004"/>
                      <a:pt x="10801" y="13004"/>
                    </a:cubicBezTo>
                    <a:cubicBezTo>
                      <a:pt x="4836" y="13004"/>
                      <a:pt x="0" y="11601"/>
                      <a:pt x="0" y="10061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Line"/>
          <p:cNvSpPr/>
          <p:nvPr/>
        </p:nvSpPr>
        <p:spPr>
          <a:xfrm flipV="1">
            <a:off x="6101990" y="5280236"/>
            <a:ext cx="2232826" cy="27036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21" name="Line"/>
          <p:cNvSpPr/>
          <p:nvPr/>
        </p:nvSpPr>
        <p:spPr>
          <a:xfrm>
            <a:off x="18244929" y="6888229"/>
            <a:ext cx="2139223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22" name="Line"/>
          <p:cNvSpPr/>
          <p:nvPr/>
        </p:nvSpPr>
        <p:spPr>
          <a:xfrm flipV="1">
            <a:off x="18049492" y="3157996"/>
            <a:ext cx="2684958" cy="2207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23" name="Line"/>
          <p:cNvSpPr/>
          <p:nvPr/>
        </p:nvSpPr>
        <p:spPr>
          <a:xfrm flipV="1">
            <a:off x="10004219" y="1982507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24" name="Line"/>
          <p:cNvSpPr/>
          <p:nvPr/>
        </p:nvSpPr>
        <p:spPr>
          <a:xfrm>
            <a:off x="6573775" y="2160529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25" name="Line"/>
          <p:cNvSpPr/>
          <p:nvPr/>
        </p:nvSpPr>
        <p:spPr>
          <a:xfrm flipV="1">
            <a:off x="2190917" y="2381106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26" name="Line"/>
          <p:cNvSpPr/>
          <p:nvPr/>
        </p:nvSpPr>
        <p:spPr>
          <a:xfrm flipH="1" flipV="1">
            <a:off x="2311423" y="6669906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27" name="Line"/>
          <p:cNvSpPr/>
          <p:nvPr/>
        </p:nvSpPr>
        <p:spPr>
          <a:xfrm flipH="1">
            <a:off x="6516828" y="7868756"/>
            <a:ext cx="4693337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28" name="Line"/>
          <p:cNvSpPr/>
          <p:nvPr/>
        </p:nvSpPr>
        <p:spPr>
          <a:xfrm flipV="1">
            <a:off x="13703491" y="6341527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29" name="Line"/>
          <p:cNvSpPr/>
          <p:nvPr/>
        </p:nvSpPr>
        <p:spPr>
          <a:xfrm flipV="1">
            <a:off x="12716014" y="2772005"/>
            <a:ext cx="822281" cy="361201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30" name="Line"/>
          <p:cNvSpPr/>
          <p:nvPr/>
        </p:nvSpPr>
        <p:spPr>
          <a:xfrm flipH="1" flipV="1">
            <a:off x="9924565" y="5324293"/>
            <a:ext cx="1199176" cy="11991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31" name="Circle"/>
          <p:cNvSpPr/>
          <p:nvPr/>
        </p:nvSpPr>
        <p:spPr>
          <a:xfrm>
            <a:off x="4274038" y="251679"/>
            <a:ext cx="2540505" cy="2540505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32" name="Circle"/>
          <p:cNvSpPr/>
          <p:nvPr/>
        </p:nvSpPr>
        <p:spPr>
          <a:xfrm>
            <a:off x="19845725" y="7978233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33" name="Circle"/>
          <p:cNvSpPr/>
          <p:nvPr/>
        </p:nvSpPr>
        <p:spPr>
          <a:xfrm>
            <a:off x="12195867" y="251679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34" name="Circle"/>
          <p:cNvSpPr/>
          <p:nvPr/>
        </p:nvSpPr>
        <p:spPr>
          <a:xfrm>
            <a:off x="4274038" y="7673104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335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45" y="8258410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336" name="Shape"/>
          <p:cNvSpPr/>
          <p:nvPr/>
        </p:nvSpPr>
        <p:spPr>
          <a:xfrm>
            <a:off x="12822290" y="804005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37" name="Shape"/>
          <p:cNvSpPr/>
          <p:nvPr/>
        </p:nvSpPr>
        <p:spPr>
          <a:xfrm>
            <a:off x="13702638" y="795043"/>
            <a:ext cx="852909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38" name="Rounded Rectangle"/>
          <p:cNvSpPr/>
          <p:nvPr/>
        </p:nvSpPr>
        <p:spPr>
          <a:xfrm>
            <a:off x="12749886" y="786208"/>
            <a:ext cx="1889668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339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53" y="8284162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340" name="Bell"/>
          <p:cNvSpPr/>
          <p:nvPr/>
        </p:nvSpPr>
        <p:spPr>
          <a:xfrm>
            <a:off x="4867018" y="837792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41" name="Circle"/>
          <p:cNvSpPr/>
          <p:nvPr/>
        </p:nvSpPr>
        <p:spPr>
          <a:xfrm>
            <a:off x="7611407" y="2763025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344" name="Group"/>
          <p:cNvGrpSpPr/>
          <p:nvPr/>
        </p:nvGrpSpPr>
        <p:grpSpPr>
          <a:xfrm>
            <a:off x="8336009" y="3693106"/>
            <a:ext cx="2488577" cy="1928647"/>
            <a:chOff x="0" y="0"/>
            <a:chExt cx="2488576" cy="1928646"/>
          </a:xfrm>
        </p:grpSpPr>
        <p:sp>
          <p:nvSpPr>
            <p:cNvPr id="1342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343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45" name="16°C"/>
          <p:cNvSpPr txBox="1"/>
          <p:nvPr/>
        </p:nvSpPr>
        <p:spPr>
          <a:xfrm>
            <a:off x="8860187" y="4055662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1346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63" y="3032636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47" name="Circle"/>
          <p:cNvSpPr/>
          <p:nvPr/>
        </p:nvSpPr>
        <p:spPr>
          <a:xfrm>
            <a:off x="15645198" y="4653629"/>
            <a:ext cx="2997704" cy="299770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48" name="Light Bulb"/>
          <p:cNvSpPr/>
          <p:nvPr/>
        </p:nvSpPr>
        <p:spPr>
          <a:xfrm>
            <a:off x="16619433" y="5242823"/>
            <a:ext cx="1049234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EFFF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49" name="Circle"/>
          <p:cNvSpPr/>
          <p:nvPr/>
        </p:nvSpPr>
        <p:spPr>
          <a:xfrm>
            <a:off x="20189669" y="1125702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50" name="Rounded Rectangle"/>
          <p:cNvSpPr/>
          <p:nvPr/>
        </p:nvSpPr>
        <p:spPr>
          <a:xfrm>
            <a:off x="20695611" y="1760954"/>
            <a:ext cx="1528624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51" name="Rounded Rectangle"/>
          <p:cNvSpPr/>
          <p:nvPr/>
        </p:nvSpPr>
        <p:spPr>
          <a:xfrm>
            <a:off x="20935306" y="1996914"/>
            <a:ext cx="1049234" cy="798081"/>
          </a:xfrm>
          <a:prstGeom prst="roundRect">
            <a:avLst>
              <a:gd name="adj" fmla="val 10012"/>
            </a:avLst>
          </a:prstGeom>
          <a:ln w="25400">
            <a:solidFill>
              <a:srgbClr val="535353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52" name="Rounded Rectangle"/>
          <p:cNvSpPr/>
          <p:nvPr/>
        </p:nvSpPr>
        <p:spPr>
          <a:xfrm>
            <a:off x="21189241" y="2070869"/>
            <a:ext cx="541365" cy="58058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3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54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358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1355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356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7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sp>
        <p:nvSpPr>
          <p:cNvPr id="1359" name="Circle"/>
          <p:cNvSpPr/>
          <p:nvPr/>
        </p:nvSpPr>
        <p:spPr>
          <a:xfrm>
            <a:off x="382283" y="4653629"/>
            <a:ext cx="2540504" cy="2540504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360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64" y="5201210"/>
            <a:ext cx="1445342" cy="14453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9" name="Group"/>
          <p:cNvGrpSpPr/>
          <p:nvPr/>
        </p:nvGrpSpPr>
        <p:grpSpPr>
          <a:xfrm>
            <a:off x="7818550" y="13964483"/>
            <a:ext cx="8746901" cy="8276874"/>
            <a:chOff x="0" y="0"/>
            <a:chExt cx="8746899" cy="8276873"/>
          </a:xfrm>
        </p:grpSpPr>
        <p:sp>
          <p:nvSpPr>
            <p:cNvPr id="1361" name="Oval"/>
            <p:cNvSpPr/>
            <p:nvPr/>
          </p:nvSpPr>
          <p:spPr>
            <a:xfrm>
              <a:off x="0" y="0"/>
              <a:ext cx="8746900" cy="682511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368" name="Group"/>
            <p:cNvGrpSpPr/>
            <p:nvPr/>
          </p:nvGrpSpPr>
          <p:grpSpPr>
            <a:xfrm>
              <a:off x="1848922" y="-1"/>
              <a:ext cx="5049054" cy="8276874"/>
              <a:chOff x="0" y="0"/>
              <a:chExt cx="5049052" cy="8276872"/>
            </a:xfrm>
          </p:grpSpPr>
          <p:sp>
            <p:nvSpPr>
              <p:cNvPr id="1362" name="Shape"/>
              <p:cNvSpPr/>
              <p:nvPr/>
            </p:nvSpPr>
            <p:spPr>
              <a:xfrm>
                <a:off x="-1" y="0"/>
                <a:ext cx="5049054" cy="8272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63" name="Oval"/>
              <p:cNvSpPr/>
              <p:nvPr/>
            </p:nvSpPr>
            <p:spPr>
              <a:xfrm>
                <a:off x="3415898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64" name="Oval"/>
              <p:cNvSpPr/>
              <p:nvPr/>
            </p:nvSpPr>
            <p:spPr>
              <a:xfrm>
                <a:off x="1343969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65" name="Oval"/>
              <p:cNvSpPr/>
              <p:nvPr/>
            </p:nvSpPr>
            <p:spPr>
              <a:xfrm>
                <a:off x="2435509" y="49035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66" name="Oval"/>
              <p:cNvSpPr/>
              <p:nvPr/>
            </p:nvSpPr>
            <p:spPr>
              <a:xfrm>
                <a:off x="2435509" y="100461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67" name="Shape"/>
              <p:cNvSpPr/>
              <p:nvPr/>
            </p:nvSpPr>
            <p:spPr>
              <a:xfrm>
                <a:off x="196" y="947782"/>
                <a:ext cx="5048661" cy="732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9"/>
                    </a:lnTo>
                    <a:cubicBezTo>
                      <a:pt x="21600" y="12"/>
                      <a:pt x="21600" y="6"/>
                      <a:pt x="21600" y="0"/>
                    </a:cubicBezTo>
                    <a:close/>
                    <a:moveTo>
                      <a:pt x="0" y="10061"/>
                    </a:moveTo>
                    <a:lnTo>
                      <a:pt x="0" y="18657"/>
                    </a:lnTo>
                    <a:cubicBezTo>
                      <a:pt x="0" y="20196"/>
                      <a:pt x="4836" y="21600"/>
                      <a:pt x="10801" y="21600"/>
                    </a:cubicBezTo>
                    <a:cubicBezTo>
                      <a:pt x="16766" y="21600"/>
                      <a:pt x="21600" y="20196"/>
                      <a:pt x="21600" y="18657"/>
                    </a:cubicBezTo>
                    <a:lnTo>
                      <a:pt x="21600" y="10061"/>
                    </a:lnTo>
                    <a:cubicBezTo>
                      <a:pt x="21600" y="11601"/>
                      <a:pt x="16766" y="13004"/>
                      <a:pt x="10801" y="13004"/>
                    </a:cubicBezTo>
                    <a:cubicBezTo>
                      <a:pt x="4836" y="13004"/>
                      <a:pt x="0" y="11601"/>
                      <a:pt x="0" y="10061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Line"/>
          <p:cNvSpPr/>
          <p:nvPr/>
        </p:nvSpPr>
        <p:spPr>
          <a:xfrm flipV="1">
            <a:off x="-719978" y="6147769"/>
            <a:ext cx="2232825" cy="270369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72" name="Line"/>
          <p:cNvSpPr/>
          <p:nvPr/>
        </p:nvSpPr>
        <p:spPr>
          <a:xfrm>
            <a:off x="11422961" y="7755763"/>
            <a:ext cx="2139223" cy="190948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73" name="Line"/>
          <p:cNvSpPr/>
          <p:nvPr/>
        </p:nvSpPr>
        <p:spPr>
          <a:xfrm flipV="1">
            <a:off x="11227524" y="4025529"/>
            <a:ext cx="2684958" cy="220776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74" name="Line"/>
          <p:cNvSpPr/>
          <p:nvPr/>
        </p:nvSpPr>
        <p:spPr>
          <a:xfrm flipV="1">
            <a:off x="3182250" y="2850040"/>
            <a:ext cx="2543311" cy="14562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75" name="Line"/>
          <p:cNvSpPr/>
          <p:nvPr/>
        </p:nvSpPr>
        <p:spPr>
          <a:xfrm>
            <a:off x="-248193" y="3028063"/>
            <a:ext cx="1631464" cy="119593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76" name="Line"/>
          <p:cNvSpPr/>
          <p:nvPr/>
        </p:nvSpPr>
        <p:spPr>
          <a:xfrm flipV="1">
            <a:off x="-4631051" y="3248639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77" name="Line"/>
          <p:cNvSpPr/>
          <p:nvPr/>
        </p:nvSpPr>
        <p:spPr>
          <a:xfrm flipH="1" flipV="1">
            <a:off x="-4510545" y="7537440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78" name="Line"/>
          <p:cNvSpPr/>
          <p:nvPr/>
        </p:nvSpPr>
        <p:spPr>
          <a:xfrm flipH="1">
            <a:off x="-305141" y="8736290"/>
            <a:ext cx="4693338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79" name="Line"/>
          <p:cNvSpPr/>
          <p:nvPr/>
        </p:nvSpPr>
        <p:spPr>
          <a:xfrm flipV="1">
            <a:off x="6881523" y="7209061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80" name="Line"/>
          <p:cNvSpPr/>
          <p:nvPr/>
        </p:nvSpPr>
        <p:spPr>
          <a:xfrm flipV="1">
            <a:off x="5894046" y="3639538"/>
            <a:ext cx="822280" cy="3612014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81" name="Line"/>
          <p:cNvSpPr/>
          <p:nvPr/>
        </p:nvSpPr>
        <p:spPr>
          <a:xfrm flipH="1" flipV="1">
            <a:off x="3102596" y="6191827"/>
            <a:ext cx="1199177" cy="11991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82" name="Circle"/>
          <p:cNvSpPr/>
          <p:nvPr/>
        </p:nvSpPr>
        <p:spPr>
          <a:xfrm>
            <a:off x="-2547930" y="1119213"/>
            <a:ext cx="2540504" cy="2540504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83" name="Circle"/>
          <p:cNvSpPr/>
          <p:nvPr/>
        </p:nvSpPr>
        <p:spPr>
          <a:xfrm>
            <a:off x="13023756" y="8845767"/>
            <a:ext cx="2540505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84" name="Circle"/>
          <p:cNvSpPr/>
          <p:nvPr/>
        </p:nvSpPr>
        <p:spPr>
          <a:xfrm>
            <a:off x="5373899" y="1119213"/>
            <a:ext cx="2997704" cy="299770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85" name="Circle"/>
          <p:cNvSpPr/>
          <p:nvPr/>
        </p:nvSpPr>
        <p:spPr>
          <a:xfrm>
            <a:off x="-2547930" y="8540638"/>
            <a:ext cx="2997704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386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2623" y="9125944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387" name="Shape"/>
          <p:cNvSpPr/>
          <p:nvPr/>
        </p:nvSpPr>
        <p:spPr>
          <a:xfrm>
            <a:off x="6000322" y="1671539"/>
            <a:ext cx="852910" cy="1910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88" name="Shape"/>
          <p:cNvSpPr/>
          <p:nvPr/>
        </p:nvSpPr>
        <p:spPr>
          <a:xfrm>
            <a:off x="6880669" y="1662577"/>
            <a:ext cx="852910" cy="1910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89" name="Rounded Rectangle"/>
          <p:cNvSpPr/>
          <p:nvPr/>
        </p:nvSpPr>
        <p:spPr>
          <a:xfrm>
            <a:off x="5927918" y="1653741"/>
            <a:ext cx="1889667" cy="96466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390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685" y="9151696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391" name="Bell"/>
          <p:cNvSpPr/>
          <p:nvPr/>
        </p:nvSpPr>
        <p:spPr>
          <a:xfrm>
            <a:off x="-1954950" y="1705326"/>
            <a:ext cx="1354545" cy="1368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92" name="Circle"/>
          <p:cNvSpPr/>
          <p:nvPr/>
        </p:nvSpPr>
        <p:spPr>
          <a:xfrm>
            <a:off x="789439" y="3630559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395" name="Group"/>
          <p:cNvGrpSpPr/>
          <p:nvPr/>
        </p:nvGrpSpPr>
        <p:grpSpPr>
          <a:xfrm>
            <a:off x="1514040" y="4560639"/>
            <a:ext cx="2488577" cy="1928648"/>
            <a:chOff x="0" y="0"/>
            <a:chExt cx="2488576" cy="1928646"/>
          </a:xfrm>
        </p:grpSpPr>
        <p:sp>
          <p:nvSpPr>
            <p:cNvPr id="1393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394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6" name="16°C"/>
          <p:cNvSpPr txBox="1"/>
          <p:nvPr/>
        </p:nvSpPr>
        <p:spPr>
          <a:xfrm>
            <a:off x="2038218" y="4923196"/>
            <a:ext cx="1074635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1397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95" y="3900169"/>
            <a:ext cx="1217137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98" name="Circle"/>
          <p:cNvSpPr/>
          <p:nvPr/>
        </p:nvSpPr>
        <p:spPr>
          <a:xfrm>
            <a:off x="8084710" y="4782643"/>
            <a:ext cx="4474743" cy="447474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399" name="Light Bulb"/>
          <p:cNvSpPr/>
          <p:nvPr/>
        </p:nvSpPr>
        <p:spPr>
          <a:xfrm>
            <a:off x="9797465" y="6110356"/>
            <a:ext cx="1049234" cy="1819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EFFF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00" name="Circle"/>
          <p:cNvSpPr/>
          <p:nvPr/>
        </p:nvSpPr>
        <p:spPr>
          <a:xfrm>
            <a:off x="12502093" y="1127628"/>
            <a:ext cx="4271720" cy="4271720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01" name="Rounded Rectangle"/>
          <p:cNvSpPr/>
          <p:nvPr/>
        </p:nvSpPr>
        <p:spPr>
          <a:xfrm>
            <a:off x="13873643" y="2628488"/>
            <a:ext cx="1528624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02" name="Rounded Rectangle"/>
          <p:cNvSpPr/>
          <p:nvPr/>
        </p:nvSpPr>
        <p:spPr>
          <a:xfrm>
            <a:off x="14113338" y="2864448"/>
            <a:ext cx="1049234" cy="798080"/>
          </a:xfrm>
          <a:prstGeom prst="roundRect">
            <a:avLst>
              <a:gd name="adj" fmla="val 10012"/>
            </a:avLst>
          </a:prstGeom>
          <a:ln w="25400">
            <a:solidFill>
              <a:srgbClr val="535353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03" name="Rounded Rectangle"/>
          <p:cNvSpPr/>
          <p:nvPr/>
        </p:nvSpPr>
        <p:spPr>
          <a:xfrm>
            <a:off x="14367273" y="2938402"/>
            <a:ext cx="541365" cy="58059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4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05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409" name="Group"/>
          <p:cNvGrpSpPr/>
          <p:nvPr/>
        </p:nvGrpSpPr>
        <p:grpSpPr>
          <a:xfrm>
            <a:off x="3976811" y="7051547"/>
            <a:ext cx="2997704" cy="3617992"/>
            <a:chOff x="0" y="0"/>
            <a:chExt cx="2997703" cy="3617991"/>
          </a:xfrm>
        </p:grpSpPr>
        <p:sp>
          <p:nvSpPr>
            <p:cNvPr id="1406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407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8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sp>
        <p:nvSpPr>
          <p:cNvPr id="1410" name="Circle"/>
          <p:cNvSpPr/>
          <p:nvPr/>
        </p:nvSpPr>
        <p:spPr>
          <a:xfrm>
            <a:off x="-6439685" y="5521162"/>
            <a:ext cx="2540504" cy="2540505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411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892104" y="6068744"/>
            <a:ext cx="1445342" cy="14453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0" name="Group"/>
          <p:cNvGrpSpPr/>
          <p:nvPr/>
        </p:nvGrpSpPr>
        <p:grpSpPr>
          <a:xfrm>
            <a:off x="7818550" y="13964483"/>
            <a:ext cx="8746901" cy="8276874"/>
            <a:chOff x="0" y="0"/>
            <a:chExt cx="8746899" cy="8276873"/>
          </a:xfrm>
        </p:grpSpPr>
        <p:sp>
          <p:nvSpPr>
            <p:cNvPr id="1412" name="Oval"/>
            <p:cNvSpPr/>
            <p:nvPr/>
          </p:nvSpPr>
          <p:spPr>
            <a:xfrm>
              <a:off x="0" y="0"/>
              <a:ext cx="8746900" cy="682511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419" name="Group"/>
            <p:cNvGrpSpPr/>
            <p:nvPr/>
          </p:nvGrpSpPr>
          <p:grpSpPr>
            <a:xfrm>
              <a:off x="1848922" y="-1"/>
              <a:ext cx="5049054" cy="8276874"/>
              <a:chOff x="0" y="0"/>
              <a:chExt cx="5049052" cy="8276872"/>
            </a:xfrm>
          </p:grpSpPr>
          <p:sp>
            <p:nvSpPr>
              <p:cNvPr id="1413" name="Shape"/>
              <p:cNvSpPr/>
              <p:nvPr/>
            </p:nvSpPr>
            <p:spPr>
              <a:xfrm>
                <a:off x="-1" y="0"/>
                <a:ext cx="5049054" cy="8272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14" name="Oval"/>
              <p:cNvSpPr/>
              <p:nvPr/>
            </p:nvSpPr>
            <p:spPr>
              <a:xfrm>
                <a:off x="3415898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15" name="Oval"/>
              <p:cNvSpPr/>
              <p:nvPr/>
            </p:nvSpPr>
            <p:spPr>
              <a:xfrm>
                <a:off x="1343969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16" name="Oval"/>
              <p:cNvSpPr/>
              <p:nvPr/>
            </p:nvSpPr>
            <p:spPr>
              <a:xfrm>
                <a:off x="2435509" y="49035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17" name="Oval"/>
              <p:cNvSpPr/>
              <p:nvPr/>
            </p:nvSpPr>
            <p:spPr>
              <a:xfrm>
                <a:off x="2435509" y="100461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18" name="Shape"/>
              <p:cNvSpPr/>
              <p:nvPr/>
            </p:nvSpPr>
            <p:spPr>
              <a:xfrm>
                <a:off x="196" y="947782"/>
                <a:ext cx="5048661" cy="732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9"/>
                    </a:lnTo>
                    <a:cubicBezTo>
                      <a:pt x="21600" y="12"/>
                      <a:pt x="21600" y="6"/>
                      <a:pt x="21600" y="0"/>
                    </a:cubicBezTo>
                    <a:close/>
                    <a:moveTo>
                      <a:pt x="0" y="10061"/>
                    </a:moveTo>
                    <a:lnTo>
                      <a:pt x="0" y="18657"/>
                    </a:lnTo>
                    <a:cubicBezTo>
                      <a:pt x="0" y="20196"/>
                      <a:pt x="4836" y="21600"/>
                      <a:pt x="10801" y="21600"/>
                    </a:cubicBezTo>
                    <a:cubicBezTo>
                      <a:pt x="16766" y="21600"/>
                      <a:pt x="21600" y="20196"/>
                      <a:pt x="21600" y="18657"/>
                    </a:cubicBezTo>
                    <a:lnTo>
                      <a:pt x="21600" y="10061"/>
                    </a:lnTo>
                    <a:cubicBezTo>
                      <a:pt x="21600" y="11601"/>
                      <a:pt x="16766" y="13004"/>
                      <a:pt x="10801" y="13004"/>
                    </a:cubicBezTo>
                    <a:cubicBezTo>
                      <a:pt x="4836" y="13004"/>
                      <a:pt x="0" y="11601"/>
                      <a:pt x="0" y="10061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Line"/>
          <p:cNvSpPr/>
          <p:nvPr/>
        </p:nvSpPr>
        <p:spPr>
          <a:xfrm flipV="1">
            <a:off x="-719978" y="6147769"/>
            <a:ext cx="2232825" cy="270369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23" name="Line"/>
          <p:cNvSpPr/>
          <p:nvPr/>
        </p:nvSpPr>
        <p:spPr>
          <a:xfrm>
            <a:off x="11422961" y="7755763"/>
            <a:ext cx="2139223" cy="190948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24" name="Line"/>
          <p:cNvSpPr/>
          <p:nvPr/>
        </p:nvSpPr>
        <p:spPr>
          <a:xfrm flipV="1">
            <a:off x="11227524" y="4025529"/>
            <a:ext cx="2684958" cy="220776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25" name="Line"/>
          <p:cNvSpPr/>
          <p:nvPr/>
        </p:nvSpPr>
        <p:spPr>
          <a:xfrm flipV="1">
            <a:off x="3182250" y="2850040"/>
            <a:ext cx="2543311" cy="14562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26" name="Line"/>
          <p:cNvSpPr/>
          <p:nvPr/>
        </p:nvSpPr>
        <p:spPr>
          <a:xfrm>
            <a:off x="-248193" y="3028063"/>
            <a:ext cx="1631464" cy="119593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27" name="Line"/>
          <p:cNvSpPr/>
          <p:nvPr/>
        </p:nvSpPr>
        <p:spPr>
          <a:xfrm flipV="1">
            <a:off x="-4631051" y="3248639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28" name="Line"/>
          <p:cNvSpPr/>
          <p:nvPr/>
        </p:nvSpPr>
        <p:spPr>
          <a:xfrm flipH="1" flipV="1">
            <a:off x="-4510545" y="7537440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29" name="Line"/>
          <p:cNvSpPr/>
          <p:nvPr/>
        </p:nvSpPr>
        <p:spPr>
          <a:xfrm flipH="1">
            <a:off x="-305141" y="8736290"/>
            <a:ext cx="4693338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30" name="Line"/>
          <p:cNvSpPr/>
          <p:nvPr/>
        </p:nvSpPr>
        <p:spPr>
          <a:xfrm flipV="1">
            <a:off x="6881523" y="7209061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31" name="Line"/>
          <p:cNvSpPr/>
          <p:nvPr/>
        </p:nvSpPr>
        <p:spPr>
          <a:xfrm flipV="1">
            <a:off x="5894046" y="3639538"/>
            <a:ext cx="822280" cy="3612014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32" name="Line"/>
          <p:cNvSpPr/>
          <p:nvPr/>
        </p:nvSpPr>
        <p:spPr>
          <a:xfrm flipH="1" flipV="1">
            <a:off x="3102596" y="6191827"/>
            <a:ext cx="1199177" cy="11991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33" name="Circle"/>
          <p:cNvSpPr/>
          <p:nvPr/>
        </p:nvSpPr>
        <p:spPr>
          <a:xfrm>
            <a:off x="-2547930" y="1119213"/>
            <a:ext cx="2540504" cy="2540504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34" name="Circle"/>
          <p:cNvSpPr/>
          <p:nvPr/>
        </p:nvSpPr>
        <p:spPr>
          <a:xfrm>
            <a:off x="13023756" y="8845767"/>
            <a:ext cx="2540505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35" name="Circle"/>
          <p:cNvSpPr/>
          <p:nvPr/>
        </p:nvSpPr>
        <p:spPr>
          <a:xfrm>
            <a:off x="5373899" y="1119213"/>
            <a:ext cx="2997704" cy="299770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36" name="Circle"/>
          <p:cNvSpPr/>
          <p:nvPr/>
        </p:nvSpPr>
        <p:spPr>
          <a:xfrm>
            <a:off x="-2547930" y="8540638"/>
            <a:ext cx="2997704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437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2623" y="9125944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438" name="Shape"/>
          <p:cNvSpPr/>
          <p:nvPr/>
        </p:nvSpPr>
        <p:spPr>
          <a:xfrm>
            <a:off x="6000322" y="1671539"/>
            <a:ext cx="852910" cy="1910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39" name="Shape"/>
          <p:cNvSpPr/>
          <p:nvPr/>
        </p:nvSpPr>
        <p:spPr>
          <a:xfrm>
            <a:off x="6880669" y="1662577"/>
            <a:ext cx="852910" cy="1910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40" name="Rounded Rectangle"/>
          <p:cNvSpPr/>
          <p:nvPr/>
        </p:nvSpPr>
        <p:spPr>
          <a:xfrm>
            <a:off x="5927918" y="1653741"/>
            <a:ext cx="1889667" cy="96466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441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685" y="9151696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442" name="Bell"/>
          <p:cNvSpPr/>
          <p:nvPr/>
        </p:nvSpPr>
        <p:spPr>
          <a:xfrm>
            <a:off x="-1954950" y="1705326"/>
            <a:ext cx="1354545" cy="1368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43" name="Circle"/>
          <p:cNvSpPr/>
          <p:nvPr/>
        </p:nvSpPr>
        <p:spPr>
          <a:xfrm>
            <a:off x="789439" y="3630559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446" name="Group"/>
          <p:cNvGrpSpPr/>
          <p:nvPr/>
        </p:nvGrpSpPr>
        <p:grpSpPr>
          <a:xfrm>
            <a:off x="1514040" y="4560639"/>
            <a:ext cx="2488577" cy="1928648"/>
            <a:chOff x="0" y="0"/>
            <a:chExt cx="2488576" cy="1928646"/>
          </a:xfrm>
        </p:grpSpPr>
        <p:sp>
          <p:nvSpPr>
            <p:cNvPr id="1444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445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47" name="16°C"/>
          <p:cNvSpPr txBox="1"/>
          <p:nvPr/>
        </p:nvSpPr>
        <p:spPr>
          <a:xfrm>
            <a:off x="2038218" y="4923196"/>
            <a:ext cx="1074635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1448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95" y="3900169"/>
            <a:ext cx="1217137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449" name="Circle"/>
          <p:cNvSpPr/>
          <p:nvPr/>
        </p:nvSpPr>
        <p:spPr>
          <a:xfrm>
            <a:off x="8084710" y="4782643"/>
            <a:ext cx="4474743" cy="447474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50" name="Light Bulb"/>
          <p:cNvSpPr/>
          <p:nvPr/>
        </p:nvSpPr>
        <p:spPr>
          <a:xfrm>
            <a:off x="9797465" y="6110356"/>
            <a:ext cx="1049234" cy="1819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EFFF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51" name="Circle"/>
          <p:cNvSpPr/>
          <p:nvPr/>
        </p:nvSpPr>
        <p:spPr>
          <a:xfrm>
            <a:off x="12502093" y="1127628"/>
            <a:ext cx="4271720" cy="4271720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52" name="Rounded Rectangle"/>
          <p:cNvSpPr/>
          <p:nvPr/>
        </p:nvSpPr>
        <p:spPr>
          <a:xfrm>
            <a:off x="13873643" y="2628488"/>
            <a:ext cx="1528624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53" name="Rounded Rectangle"/>
          <p:cNvSpPr/>
          <p:nvPr/>
        </p:nvSpPr>
        <p:spPr>
          <a:xfrm>
            <a:off x="14113338" y="2864448"/>
            <a:ext cx="1049234" cy="798080"/>
          </a:xfrm>
          <a:prstGeom prst="roundRect">
            <a:avLst>
              <a:gd name="adj" fmla="val 10012"/>
            </a:avLst>
          </a:prstGeom>
          <a:ln w="25400">
            <a:solidFill>
              <a:srgbClr val="535353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54" name="Rounded Rectangle"/>
          <p:cNvSpPr/>
          <p:nvPr/>
        </p:nvSpPr>
        <p:spPr>
          <a:xfrm>
            <a:off x="14367273" y="2938402"/>
            <a:ext cx="541365" cy="580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247"/>
              </a:gs>
              <a:gs pos="50000">
                <a:schemeClr val="accent5"/>
              </a:gs>
              <a:gs pos="100000">
                <a:srgbClr val="E19600"/>
              </a:gs>
            </a:gsLst>
            <a:lin ang="5400000"/>
          </a:gradFill>
          <a:ln w="12700">
            <a:solidFill>
              <a:schemeClr val="accent5"/>
            </a:solidFill>
            <a:miter/>
          </a:ln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5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56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460" name="Group"/>
          <p:cNvGrpSpPr/>
          <p:nvPr/>
        </p:nvGrpSpPr>
        <p:grpSpPr>
          <a:xfrm>
            <a:off x="3976811" y="7051547"/>
            <a:ext cx="2997704" cy="3617992"/>
            <a:chOff x="0" y="0"/>
            <a:chExt cx="2997703" cy="3617991"/>
          </a:xfrm>
        </p:grpSpPr>
        <p:sp>
          <p:nvSpPr>
            <p:cNvPr id="1457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458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9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sp>
        <p:nvSpPr>
          <p:cNvPr id="1461" name="Circle"/>
          <p:cNvSpPr/>
          <p:nvPr/>
        </p:nvSpPr>
        <p:spPr>
          <a:xfrm>
            <a:off x="-6439685" y="5521162"/>
            <a:ext cx="2540504" cy="2540505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462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892104" y="6068744"/>
            <a:ext cx="1445342" cy="14453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1" name="Group"/>
          <p:cNvGrpSpPr/>
          <p:nvPr/>
        </p:nvGrpSpPr>
        <p:grpSpPr>
          <a:xfrm>
            <a:off x="7818550" y="13964483"/>
            <a:ext cx="8746901" cy="8276874"/>
            <a:chOff x="0" y="0"/>
            <a:chExt cx="8746899" cy="8276873"/>
          </a:xfrm>
        </p:grpSpPr>
        <p:sp>
          <p:nvSpPr>
            <p:cNvPr id="1463" name="Oval"/>
            <p:cNvSpPr/>
            <p:nvPr/>
          </p:nvSpPr>
          <p:spPr>
            <a:xfrm>
              <a:off x="0" y="0"/>
              <a:ext cx="8746900" cy="682511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470" name="Group"/>
            <p:cNvGrpSpPr/>
            <p:nvPr/>
          </p:nvGrpSpPr>
          <p:grpSpPr>
            <a:xfrm>
              <a:off x="1848922" y="-1"/>
              <a:ext cx="5049054" cy="8276874"/>
              <a:chOff x="0" y="0"/>
              <a:chExt cx="5049052" cy="8276872"/>
            </a:xfrm>
          </p:grpSpPr>
          <p:sp>
            <p:nvSpPr>
              <p:cNvPr id="1464" name="Shape"/>
              <p:cNvSpPr/>
              <p:nvPr/>
            </p:nvSpPr>
            <p:spPr>
              <a:xfrm>
                <a:off x="-1" y="0"/>
                <a:ext cx="5049054" cy="8272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65" name="Oval"/>
              <p:cNvSpPr/>
              <p:nvPr/>
            </p:nvSpPr>
            <p:spPr>
              <a:xfrm>
                <a:off x="3415898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66" name="Oval"/>
              <p:cNvSpPr/>
              <p:nvPr/>
            </p:nvSpPr>
            <p:spPr>
              <a:xfrm>
                <a:off x="1343969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67" name="Oval"/>
              <p:cNvSpPr/>
              <p:nvPr/>
            </p:nvSpPr>
            <p:spPr>
              <a:xfrm>
                <a:off x="2435509" y="49035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68" name="Oval"/>
              <p:cNvSpPr/>
              <p:nvPr/>
            </p:nvSpPr>
            <p:spPr>
              <a:xfrm>
                <a:off x="2435509" y="100461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69" name="Shape"/>
              <p:cNvSpPr/>
              <p:nvPr/>
            </p:nvSpPr>
            <p:spPr>
              <a:xfrm>
                <a:off x="196" y="947782"/>
                <a:ext cx="5048661" cy="732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9"/>
                    </a:lnTo>
                    <a:cubicBezTo>
                      <a:pt x="21600" y="12"/>
                      <a:pt x="21600" y="6"/>
                      <a:pt x="21600" y="0"/>
                    </a:cubicBezTo>
                    <a:close/>
                    <a:moveTo>
                      <a:pt x="0" y="10061"/>
                    </a:moveTo>
                    <a:lnTo>
                      <a:pt x="0" y="18657"/>
                    </a:lnTo>
                    <a:cubicBezTo>
                      <a:pt x="0" y="20196"/>
                      <a:pt x="4836" y="21600"/>
                      <a:pt x="10801" y="21600"/>
                    </a:cubicBezTo>
                    <a:cubicBezTo>
                      <a:pt x="16766" y="21600"/>
                      <a:pt x="21600" y="20196"/>
                      <a:pt x="21600" y="18657"/>
                    </a:cubicBezTo>
                    <a:lnTo>
                      <a:pt x="21600" y="10061"/>
                    </a:lnTo>
                    <a:cubicBezTo>
                      <a:pt x="21600" y="11601"/>
                      <a:pt x="16766" y="13004"/>
                      <a:pt x="10801" y="13004"/>
                    </a:cubicBezTo>
                    <a:cubicBezTo>
                      <a:pt x="4836" y="13004"/>
                      <a:pt x="0" y="11601"/>
                      <a:pt x="0" y="10061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Line"/>
          <p:cNvSpPr/>
          <p:nvPr/>
        </p:nvSpPr>
        <p:spPr>
          <a:xfrm flipV="1">
            <a:off x="-719978" y="6147769"/>
            <a:ext cx="2232825" cy="270369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74" name="Line"/>
          <p:cNvSpPr/>
          <p:nvPr/>
        </p:nvSpPr>
        <p:spPr>
          <a:xfrm>
            <a:off x="11422961" y="7755763"/>
            <a:ext cx="2139223" cy="190948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75" name="Line"/>
          <p:cNvSpPr/>
          <p:nvPr/>
        </p:nvSpPr>
        <p:spPr>
          <a:xfrm flipV="1">
            <a:off x="11227524" y="4025529"/>
            <a:ext cx="2684958" cy="2207763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76" name="Line"/>
          <p:cNvSpPr/>
          <p:nvPr/>
        </p:nvSpPr>
        <p:spPr>
          <a:xfrm flipV="1">
            <a:off x="3182250" y="2850040"/>
            <a:ext cx="2543311" cy="14562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77" name="Line"/>
          <p:cNvSpPr/>
          <p:nvPr/>
        </p:nvSpPr>
        <p:spPr>
          <a:xfrm>
            <a:off x="-248193" y="3028063"/>
            <a:ext cx="1631464" cy="119593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78" name="Line"/>
          <p:cNvSpPr/>
          <p:nvPr/>
        </p:nvSpPr>
        <p:spPr>
          <a:xfrm flipV="1">
            <a:off x="-4631051" y="3248639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79" name="Line"/>
          <p:cNvSpPr/>
          <p:nvPr/>
        </p:nvSpPr>
        <p:spPr>
          <a:xfrm flipH="1" flipV="1">
            <a:off x="-4510545" y="7537440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80" name="Line"/>
          <p:cNvSpPr/>
          <p:nvPr/>
        </p:nvSpPr>
        <p:spPr>
          <a:xfrm flipH="1">
            <a:off x="-305141" y="8736290"/>
            <a:ext cx="4693338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81" name="Line"/>
          <p:cNvSpPr/>
          <p:nvPr/>
        </p:nvSpPr>
        <p:spPr>
          <a:xfrm flipV="1">
            <a:off x="6881523" y="7209061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82" name="Line"/>
          <p:cNvSpPr/>
          <p:nvPr/>
        </p:nvSpPr>
        <p:spPr>
          <a:xfrm flipV="1">
            <a:off x="5894046" y="3639538"/>
            <a:ext cx="822280" cy="3612014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83" name="Line"/>
          <p:cNvSpPr/>
          <p:nvPr/>
        </p:nvSpPr>
        <p:spPr>
          <a:xfrm flipH="1" flipV="1">
            <a:off x="3102596" y="6191827"/>
            <a:ext cx="1199177" cy="11991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84" name="Circle"/>
          <p:cNvSpPr/>
          <p:nvPr/>
        </p:nvSpPr>
        <p:spPr>
          <a:xfrm>
            <a:off x="-2547930" y="1119213"/>
            <a:ext cx="2540504" cy="2540504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85" name="Circle"/>
          <p:cNvSpPr/>
          <p:nvPr/>
        </p:nvSpPr>
        <p:spPr>
          <a:xfrm>
            <a:off x="13023756" y="8845767"/>
            <a:ext cx="2540505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86" name="Circle"/>
          <p:cNvSpPr/>
          <p:nvPr/>
        </p:nvSpPr>
        <p:spPr>
          <a:xfrm>
            <a:off x="5373899" y="1119213"/>
            <a:ext cx="2997704" cy="299770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87" name="Circle"/>
          <p:cNvSpPr/>
          <p:nvPr/>
        </p:nvSpPr>
        <p:spPr>
          <a:xfrm>
            <a:off x="-2547930" y="8540638"/>
            <a:ext cx="2997704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488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2623" y="9125944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489" name="Shape"/>
          <p:cNvSpPr/>
          <p:nvPr/>
        </p:nvSpPr>
        <p:spPr>
          <a:xfrm>
            <a:off x="6000322" y="1671539"/>
            <a:ext cx="852910" cy="1910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90" name="Shape"/>
          <p:cNvSpPr/>
          <p:nvPr/>
        </p:nvSpPr>
        <p:spPr>
          <a:xfrm>
            <a:off x="6880669" y="1662577"/>
            <a:ext cx="852910" cy="1910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91" name="Rounded Rectangle"/>
          <p:cNvSpPr/>
          <p:nvPr/>
        </p:nvSpPr>
        <p:spPr>
          <a:xfrm>
            <a:off x="5927918" y="1653741"/>
            <a:ext cx="1889667" cy="96466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492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685" y="9151696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493" name="Bell"/>
          <p:cNvSpPr/>
          <p:nvPr/>
        </p:nvSpPr>
        <p:spPr>
          <a:xfrm>
            <a:off x="-1954950" y="1705326"/>
            <a:ext cx="1354545" cy="1368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494" name="Circle"/>
          <p:cNvSpPr/>
          <p:nvPr/>
        </p:nvSpPr>
        <p:spPr>
          <a:xfrm>
            <a:off x="789439" y="3630559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497" name="Group"/>
          <p:cNvGrpSpPr/>
          <p:nvPr/>
        </p:nvGrpSpPr>
        <p:grpSpPr>
          <a:xfrm>
            <a:off x="1514040" y="4560639"/>
            <a:ext cx="2488577" cy="1928648"/>
            <a:chOff x="0" y="0"/>
            <a:chExt cx="2488576" cy="1928646"/>
          </a:xfrm>
        </p:grpSpPr>
        <p:sp>
          <p:nvSpPr>
            <p:cNvPr id="1495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496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8" name="16°C"/>
          <p:cNvSpPr txBox="1"/>
          <p:nvPr/>
        </p:nvSpPr>
        <p:spPr>
          <a:xfrm>
            <a:off x="2038218" y="4923196"/>
            <a:ext cx="1074635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1499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95" y="3900169"/>
            <a:ext cx="1217137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500" name="Circle"/>
          <p:cNvSpPr/>
          <p:nvPr/>
        </p:nvSpPr>
        <p:spPr>
          <a:xfrm>
            <a:off x="8084710" y="4782643"/>
            <a:ext cx="4474743" cy="447474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01" name="Light Bulb"/>
          <p:cNvSpPr/>
          <p:nvPr/>
        </p:nvSpPr>
        <p:spPr>
          <a:xfrm>
            <a:off x="9797465" y="6110356"/>
            <a:ext cx="1049234" cy="1819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EFFF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02" name="Circle"/>
          <p:cNvSpPr/>
          <p:nvPr/>
        </p:nvSpPr>
        <p:spPr>
          <a:xfrm>
            <a:off x="12502093" y="1127628"/>
            <a:ext cx="4271720" cy="4271720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03" name="Rounded Rectangle"/>
          <p:cNvSpPr/>
          <p:nvPr/>
        </p:nvSpPr>
        <p:spPr>
          <a:xfrm>
            <a:off x="13873643" y="2628488"/>
            <a:ext cx="1528624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04" name="Rounded Rectangle"/>
          <p:cNvSpPr/>
          <p:nvPr/>
        </p:nvSpPr>
        <p:spPr>
          <a:xfrm>
            <a:off x="14113338" y="2864448"/>
            <a:ext cx="1049234" cy="798080"/>
          </a:xfrm>
          <a:prstGeom prst="roundRect">
            <a:avLst>
              <a:gd name="adj" fmla="val 10012"/>
            </a:avLst>
          </a:prstGeom>
          <a:ln w="25400">
            <a:solidFill>
              <a:srgbClr val="535353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05" name="Rounded Rectangle"/>
          <p:cNvSpPr/>
          <p:nvPr/>
        </p:nvSpPr>
        <p:spPr>
          <a:xfrm>
            <a:off x="14367273" y="2938402"/>
            <a:ext cx="541365" cy="580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247"/>
              </a:gs>
              <a:gs pos="50000">
                <a:schemeClr val="accent5"/>
              </a:gs>
              <a:gs pos="100000">
                <a:srgbClr val="E19600"/>
              </a:gs>
            </a:gsLst>
            <a:lin ang="5400000"/>
          </a:gradFill>
          <a:ln w="12700">
            <a:solidFill>
              <a:schemeClr val="accent5"/>
            </a:solidFill>
            <a:miter/>
          </a:ln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6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07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511" name="Group"/>
          <p:cNvGrpSpPr/>
          <p:nvPr/>
        </p:nvGrpSpPr>
        <p:grpSpPr>
          <a:xfrm>
            <a:off x="3976811" y="7051547"/>
            <a:ext cx="2997704" cy="3617992"/>
            <a:chOff x="0" y="0"/>
            <a:chExt cx="2997703" cy="3617991"/>
          </a:xfrm>
        </p:grpSpPr>
        <p:sp>
          <p:nvSpPr>
            <p:cNvPr id="1508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509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0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sp>
        <p:nvSpPr>
          <p:cNvPr id="1512" name="Circle"/>
          <p:cNvSpPr/>
          <p:nvPr/>
        </p:nvSpPr>
        <p:spPr>
          <a:xfrm>
            <a:off x="-6439685" y="5521162"/>
            <a:ext cx="2540504" cy="2540505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513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892104" y="6068744"/>
            <a:ext cx="1445342" cy="14453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22" name="Group"/>
          <p:cNvGrpSpPr/>
          <p:nvPr/>
        </p:nvGrpSpPr>
        <p:grpSpPr>
          <a:xfrm>
            <a:off x="7818550" y="13964483"/>
            <a:ext cx="8746901" cy="8276874"/>
            <a:chOff x="0" y="0"/>
            <a:chExt cx="8746899" cy="8276873"/>
          </a:xfrm>
        </p:grpSpPr>
        <p:sp>
          <p:nvSpPr>
            <p:cNvPr id="1514" name="Oval"/>
            <p:cNvSpPr/>
            <p:nvPr/>
          </p:nvSpPr>
          <p:spPr>
            <a:xfrm>
              <a:off x="0" y="0"/>
              <a:ext cx="8746900" cy="682511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521" name="Group"/>
            <p:cNvGrpSpPr/>
            <p:nvPr/>
          </p:nvGrpSpPr>
          <p:grpSpPr>
            <a:xfrm>
              <a:off x="1848922" y="-1"/>
              <a:ext cx="5049054" cy="8276874"/>
              <a:chOff x="0" y="0"/>
              <a:chExt cx="5049052" cy="8276872"/>
            </a:xfrm>
          </p:grpSpPr>
          <p:sp>
            <p:nvSpPr>
              <p:cNvPr id="1515" name="Shape"/>
              <p:cNvSpPr/>
              <p:nvPr/>
            </p:nvSpPr>
            <p:spPr>
              <a:xfrm>
                <a:off x="-1" y="0"/>
                <a:ext cx="5049054" cy="8272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16" name="Oval"/>
              <p:cNvSpPr/>
              <p:nvPr/>
            </p:nvSpPr>
            <p:spPr>
              <a:xfrm>
                <a:off x="3415898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17" name="Oval"/>
              <p:cNvSpPr/>
              <p:nvPr/>
            </p:nvSpPr>
            <p:spPr>
              <a:xfrm>
                <a:off x="1343969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18" name="Oval"/>
              <p:cNvSpPr/>
              <p:nvPr/>
            </p:nvSpPr>
            <p:spPr>
              <a:xfrm>
                <a:off x="2435509" y="49035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19" name="Oval"/>
              <p:cNvSpPr/>
              <p:nvPr/>
            </p:nvSpPr>
            <p:spPr>
              <a:xfrm>
                <a:off x="2435509" y="100461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20" name="Shape"/>
              <p:cNvSpPr/>
              <p:nvPr/>
            </p:nvSpPr>
            <p:spPr>
              <a:xfrm>
                <a:off x="196" y="947782"/>
                <a:ext cx="5048661" cy="732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9"/>
                    </a:lnTo>
                    <a:cubicBezTo>
                      <a:pt x="21600" y="12"/>
                      <a:pt x="21600" y="6"/>
                      <a:pt x="21600" y="0"/>
                    </a:cubicBezTo>
                    <a:close/>
                    <a:moveTo>
                      <a:pt x="0" y="10061"/>
                    </a:moveTo>
                    <a:lnTo>
                      <a:pt x="0" y="18657"/>
                    </a:lnTo>
                    <a:cubicBezTo>
                      <a:pt x="0" y="20196"/>
                      <a:pt x="4836" y="21600"/>
                      <a:pt x="10801" y="21600"/>
                    </a:cubicBezTo>
                    <a:cubicBezTo>
                      <a:pt x="16766" y="21600"/>
                      <a:pt x="21600" y="20196"/>
                      <a:pt x="21600" y="18657"/>
                    </a:cubicBezTo>
                    <a:lnTo>
                      <a:pt x="21600" y="10061"/>
                    </a:lnTo>
                    <a:cubicBezTo>
                      <a:pt x="21600" y="11601"/>
                      <a:pt x="16766" y="13004"/>
                      <a:pt x="10801" y="13004"/>
                    </a:cubicBezTo>
                    <a:cubicBezTo>
                      <a:pt x="4836" y="13004"/>
                      <a:pt x="0" y="11601"/>
                      <a:pt x="0" y="10061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Line"/>
          <p:cNvSpPr/>
          <p:nvPr/>
        </p:nvSpPr>
        <p:spPr>
          <a:xfrm flipV="1">
            <a:off x="-719978" y="6147769"/>
            <a:ext cx="2232825" cy="270369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25" name="Line"/>
          <p:cNvSpPr/>
          <p:nvPr/>
        </p:nvSpPr>
        <p:spPr>
          <a:xfrm>
            <a:off x="11422961" y="7755763"/>
            <a:ext cx="2139223" cy="190948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26" name="Line"/>
          <p:cNvSpPr/>
          <p:nvPr/>
        </p:nvSpPr>
        <p:spPr>
          <a:xfrm flipV="1">
            <a:off x="11227524" y="4025529"/>
            <a:ext cx="2684958" cy="220776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27" name="Line"/>
          <p:cNvSpPr/>
          <p:nvPr/>
        </p:nvSpPr>
        <p:spPr>
          <a:xfrm flipV="1">
            <a:off x="3182250" y="2850040"/>
            <a:ext cx="2543311" cy="14562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28" name="Line"/>
          <p:cNvSpPr/>
          <p:nvPr/>
        </p:nvSpPr>
        <p:spPr>
          <a:xfrm>
            <a:off x="-248193" y="3028063"/>
            <a:ext cx="1631464" cy="119593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29" name="Line"/>
          <p:cNvSpPr/>
          <p:nvPr/>
        </p:nvSpPr>
        <p:spPr>
          <a:xfrm flipV="1">
            <a:off x="-4631051" y="3248639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30" name="Line"/>
          <p:cNvSpPr/>
          <p:nvPr/>
        </p:nvSpPr>
        <p:spPr>
          <a:xfrm flipH="1" flipV="1">
            <a:off x="-4510545" y="7537440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31" name="Line"/>
          <p:cNvSpPr/>
          <p:nvPr/>
        </p:nvSpPr>
        <p:spPr>
          <a:xfrm flipH="1">
            <a:off x="-305141" y="8736290"/>
            <a:ext cx="4693338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32" name="Line"/>
          <p:cNvSpPr/>
          <p:nvPr/>
        </p:nvSpPr>
        <p:spPr>
          <a:xfrm flipV="1">
            <a:off x="6881523" y="7209061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33" name="Line"/>
          <p:cNvSpPr/>
          <p:nvPr/>
        </p:nvSpPr>
        <p:spPr>
          <a:xfrm flipV="1">
            <a:off x="5894046" y="3639538"/>
            <a:ext cx="822280" cy="3612014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34" name="Line"/>
          <p:cNvSpPr/>
          <p:nvPr/>
        </p:nvSpPr>
        <p:spPr>
          <a:xfrm flipH="1" flipV="1">
            <a:off x="3102596" y="6191827"/>
            <a:ext cx="1199177" cy="11991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35" name="Circle"/>
          <p:cNvSpPr/>
          <p:nvPr/>
        </p:nvSpPr>
        <p:spPr>
          <a:xfrm>
            <a:off x="-2547930" y="1119213"/>
            <a:ext cx="2540504" cy="2540504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36" name="Circle"/>
          <p:cNvSpPr/>
          <p:nvPr/>
        </p:nvSpPr>
        <p:spPr>
          <a:xfrm>
            <a:off x="13023756" y="8845767"/>
            <a:ext cx="2540505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37" name="Circle"/>
          <p:cNvSpPr/>
          <p:nvPr/>
        </p:nvSpPr>
        <p:spPr>
          <a:xfrm>
            <a:off x="5373899" y="1119213"/>
            <a:ext cx="2997704" cy="299770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38" name="Circle"/>
          <p:cNvSpPr/>
          <p:nvPr/>
        </p:nvSpPr>
        <p:spPr>
          <a:xfrm>
            <a:off x="-2547930" y="8540638"/>
            <a:ext cx="2997704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539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2623" y="9125944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540" name="Shape"/>
          <p:cNvSpPr/>
          <p:nvPr/>
        </p:nvSpPr>
        <p:spPr>
          <a:xfrm>
            <a:off x="6000322" y="1671539"/>
            <a:ext cx="852910" cy="1910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41" name="Shape"/>
          <p:cNvSpPr/>
          <p:nvPr/>
        </p:nvSpPr>
        <p:spPr>
          <a:xfrm>
            <a:off x="6880669" y="1662577"/>
            <a:ext cx="852910" cy="1910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42" name="Rounded Rectangle"/>
          <p:cNvSpPr/>
          <p:nvPr/>
        </p:nvSpPr>
        <p:spPr>
          <a:xfrm>
            <a:off x="5927918" y="1653741"/>
            <a:ext cx="1889667" cy="96466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543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685" y="9151696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544" name="Bell"/>
          <p:cNvSpPr/>
          <p:nvPr/>
        </p:nvSpPr>
        <p:spPr>
          <a:xfrm>
            <a:off x="-1954950" y="1705326"/>
            <a:ext cx="1354545" cy="1368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45" name="Circle"/>
          <p:cNvSpPr/>
          <p:nvPr/>
        </p:nvSpPr>
        <p:spPr>
          <a:xfrm>
            <a:off x="789439" y="3630559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548" name="Group"/>
          <p:cNvGrpSpPr/>
          <p:nvPr/>
        </p:nvGrpSpPr>
        <p:grpSpPr>
          <a:xfrm>
            <a:off x="1514040" y="4560639"/>
            <a:ext cx="2488577" cy="1928648"/>
            <a:chOff x="0" y="0"/>
            <a:chExt cx="2488576" cy="1928646"/>
          </a:xfrm>
        </p:grpSpPr>
        <p:sp>
          <p:nvSpPr>
            <p:cNvPr id="1546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547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49" name="16°C"/>
          <p:cNvSpPr txBox="1"/>
          <p:nvPr/>
        </p:nvSpPr>
        <p:spPr>
          <a:xfrm>
            <a:off x="2038218" y="4923196"/>
            <a:ext cx="1074635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1550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95" y="3900169"/>
            <a:ext cx="1217137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551" name="Circle"/>
          <p:cNvSpPr/>
          <p:nvPr/>
        </p:nvSpPr>
        <p:spPr>
          <a:xfrm>
            <a:off x="8084710" y="4782643"/>
            <a:ext cx="4474743" cy="447474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52" name="Circle"/>
          <p:cNvSpPr/>
          <p:nvPr/>
        </p:nvSpPr>
        <p:spPr>
          <a:xfrm>
            <a:off x="12502093" y="1127628"/>
            <a:ext cx="4271720" cy="4271720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53" name="Rounded Rectangle"/>
          <p:cNvSpPr/>
          <p:nvPr/>
        </p:nvSpPr>
        <p:spPr>
          <a:xfrm>
            <a:off x="13873643" y="2628488"/>
            <a:ext cx="1528624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54" name="Rounded Rectangle"/>
          <p:cNvSpPr/>
          <p:nvPr/>
        </p:nvSpPr>
        <p:spPr>
          <a:xfrm>
            <a:off x="14113338" y="2864448"/>
            <a:ext cx="1049234" cy="798080"/>
          </a:xfrm>
          <a:prstGeom prst="roundRect">
            <a:avLst>
              <a:gd name="adj" fmla="val 10012"/>
            </a:avLst>
          </a:prstGeom>
          <a:ln w="25400">
            <a:solidFill>
              <a:srgbClr val="535353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55" name="Rounded Rectangle"/>
          <p:cNvSpPr/>
          <p:nvPr/>
        </p:nvSpPr>
        <p:spPr>
          <a:xfrm>
            <a:off x="14367273" y="2938402"/>
            <a:ext cx="541365" cy="580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247"/>
              </a:gs>
              <a:gs pos="50000">
                <a:schemeClr val="accent5"/>
              </a:gs>
              <a:gs pos="100000">
                <a:srgbClr val="E19600"/>
              </a:gs>
            </a:gsLst>
            <a:lin ang="5400000"/>
          </a:gradFill>
          <a:ln w="12700">
            <a:solidFill>
              <a:schemeClr val="accent5"/>
            </a:solidFill>
            <a:miter/>
          </a:ln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6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57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561" name="Group"/>
          <p:cNvGrpSpPr/>
          <p:nvPr/>
        </p:nvGrpSpPr>
        <p:grpSpPr>
          <a:xfrm>
            <a:off x="3976811" y="7051547"/>
            <a:ext cx="2997704" cy="3617992"/>
            <a:chOff x="0" y="0"/>
            <a:chExt cx="2997703" cy="3617991"/>
          </a:xfrm>
        </p:grpSpPr>
        <p:sp>
          <p:nvSpPr>
            <p:cNvPr id="1558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559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0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sp>
        <p:nvSpPr>
          <p:cNvPr id="1562" name="Circle"/>
          <p:cNvSpPr/>
          <p:nvPr/>
        </p:nvSpPr>
        <p:spPr>
          <a:xfrm>
            <a:off x="-6439685" y="5521162"/>
            <a:ext cx="2540504" cy="2540505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563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892104" y="6068744"/>
            <a:ext cx="1445342" cy="14453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72" name="Group"/>
          <p:cNvGrpSpPr/>
          <p:nvPr/>
        </p:nvGrpSpPr>
        <p:grpSpPr>
          <a:xfrm>
            <a:off x="7818550" y="13964483"/>
            <a:ext cx="8746901" cy="8276874"/>
            <a:chOff x="0" y="0"/>
            <a:chExt cx="8746899" cy="8276873"/>
          </a:xfrm>
        </p:grpSpPr>
        <p:sp>
          <p:nvSpPr>
            <p:cNvPr id="1564" name="Oval"/>
            <p:cNvSpPr/>
            <p:nvPr/>
          </p:nvSpPr>
          <p:spPr>
            <a:xfrm>
              <a:off x="0" y="0"/>
              <a:ext cx="8746900" cy="682511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571" name="Group"/>
            <p:cNvGrpSpPr/>
            <p:nvPr/>
          </p:nvGrpSpPr>
          <p:grpSpPr>
            <a:xfrm>
              <a:off x="1848922" y="-1"/>
              <a:ext cx="5049054" cy="8276874"/>
              <a:chOff x="0" y="0"/>
              <a:chExt cx="5049052" cy="8276872"/>
            </a:xfrm>
          </p:grpSpPr>
          <p:sp>
            <p:nvSpPr>
              <p:cNvPr id="1565" name="Shape"/>
              <p:cNvSpPr/>
              <p:nvPr/>
            </p:nvSpPr>
            <p:spPr>
              <a:xfrm>
                <a:off x="-1" y="0"/>
                <a:ext cx="5049054" cy="8272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66" name="Oval"/>
              <p:cNvSpPr/>
              <p:nvPr/>
            </p:nvSpPr>
            <p:spPr>
              <a:xfrm>
                <a:off x="3415898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67" name="Oval"/>
              <p:cNvSpPr/>
              <p:nvPr/>
            </p:nvSpPr>
            <p:spPr>
              <a:xfrm>
                <a:off x="1343969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68" name="Oval"/>
              <p:cNvSpPr/>
              <p:nvPr/>
            </p:nvSpPr>
            <p:spPr>
              <a:xfrm>
                <a:off x="2435509" y="49035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69" name="Oval"/>
              <p:cNvSpPr/>
              <p:nvPr/>
            </p:nvSpPr>
            <p:spPr>
              <a:xfrm>
                <a:off x="2435509" y="100461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70" name="Shape"/>
              <p:cNvSpPr/>
              <p:nvPr/>
            </p:nvSpPr>
            <p:spPr>
              <a:xfrm>
                <a:off x="196" y="947782"/>
                <a:ext cx="5048661" cy="732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9"/>
                    </a:lnTo>
                    <a:cubicBezTo>
                      <a:pt x="21600" y="12"/>
                      <a:pt x="21600" y="6"/>
                      <a:pt x="21600" y="0"/>
                    </a:cubicBezTo>
                    <a:close/>
                    <a:moveTo>
                      <a:pt x="0" y="10061"/>
                    </a:moveTo>
                    <a:lnTo>
                      <a:pt x="0" y="18657"/>
                    </a:lnTo>
                    <a:cubicBezTo>
                      <a:pt x="0" y="20196"/>
                      <a:pt x="4836" y="21600"/>
                      <a:pt x="10801" y="21600"/>
                    </a:cubicBezTo>
                    <a:cubicBezTo>
                      <a:pt x="16766" y="21600"/>
                      <a:pt x="21600" y="20196"/>
                      <a:pt x="21600" y="18657"/>
                    </a:cubicBezTo>
                    <a:lnTo>
                      <a:pt x="21600" y="10061"/>
                    </a:lnTo>
                    <a:cubicBezTo>
                      <a:pt x="21600" y="11601"/>
                      <a:pt x="16766" y="13004"/>
                      <a:pt x="10801" y="13004"/>
                    </a:cubicBezTo>
                    <a:cubicBezTo>
                      <a:pt x="4836" y="13004"/>
                      <a:pt x="0" y="11601"/>
                      <a:pt x="0" y="10061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573" name="Light Bulb"/>
          <p:cNvSpPr/>
          <p:nvPr/>
        </p:nvSpPr>
        <p:spPr>
          <a:xfrm>
            <a:off x="9797464" y="6110357"/>
            <a:ext cx="1049235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gradFill>
            <a:gsLst>
              <a:gs pos="0">
                <a:srgbClr val="FFDA57"/>
              </a:gs>
              <a:gs pos="50000">
                <a:schemeClr val="accent6"/>
              </a:gs>
              <a:gs pos="100000">
                <a:srgbClr val="E4BF2B"/>
              </a:gs>
            </a:gsLst>
            <a:lin ang="5400000"/>
          </a:gradFill>
          <a:ln w="25400">
            <a:miter lim="400000"/>
          </a:ln>
          <a:effectLst>
            <a:outerShdw blurRad="127000" dist="38100" dir="5400000" rotWithShape="0">
              <a:srgbClr val="000000">
                <a:alpha val="63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Line"/>
          <p:cNvSpPr/>
          <p:nvPr/>
        </p:nvSpPr>
        <p:spPr>
          <a:xfrm flipV="1">
            <a:off x="6101990" y="5280236"/>
            <a:ext cx="2232826" cy="27036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76" name="Line"/>
          <p:cNvSpPr/>
          <p:nvPr/>
        </p:nvSpPr>
        <p:spPr>
          <a:xfrm>
            <a:off x="18244929" y="6888229"/>
            <a:ext cx="2139223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77" name="Line"/>
          <p:cNvSpPr/>
          <p:nvPr/>
        </p:nvSpPr>
        <p:spPr>
          <a:xfrm flipV="1">
            <a:off x="18049492" y="3157996"/>
            <a:ext cx="2684958" cy="2207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78" name="Line"/>
          <p:cNvSpPr/>
          <p:nvPr/>
        </p:nvSpPr>
        <p:spPr>
          <a:xfrm flipV="1">
            <a:off x="10004219" y="1982507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79" name="Line"/>
          <p:cNvSpPr/>
          <p:nvPr/>
        </p:nvSpPr>
        <p:spPr>
          <a:xfrm>
            <a:off x="6573775" y="2160529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80" name="Line"/>
          <p:cNvSpPr/>
          <p:nvPr/>
        </p:nvSpPr>
        <p:spPr>
          <a:xfrm flipV="1">
            <a:off x="2190917" y="2381106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81" name="Line"/>
          <p:cNvSpPr/>
          <p:nvPr/>
        </p:nvSpPr>
        <p:spPr>
          <a:xfrm flipH="1" flipV="1">
            <a:off x="2311423" y="6669906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82" name="Line"/>
          <p:cNvSpPr/>
          <p:nvPr/>
        </p:nvSpPr>
        <p:spPr>
          <a:xfrm flipH="1">
            <a:off x="6516828" y="7868756"/>
            <a:ext cx="4693337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83" name="Line"/>
          <p:cNvSpPr/>
          <p:nvPr/>
        </p:nvSpPr>
        <p:spPr>
          <a:xfrm flipV="1">
            <a:off x="13703491" y="6341527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84" name="Line"/>
          <p:cNvSpPr/>
          <p:nvPr/>
        </p:nvSpPr>
        <p:spPr>
          <a:xfrm flipV="1">
            <a:off x="12716014" y="2772005"/>
            <a:ext cx="822281" cy="361201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85" name="Line"/>
          <p:cNvSpPr/>
          <p:nvPr/>
        </p:nvSpPr>
        <p:spPr>
          <a:xfrm flipH="1" flipV="1">
            <a:off x="9924565" y="5324293"/>
            <a:ext cx="1199176" cy="11991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86" name="Circle"/>
          <p:cNvSpPr/>
          <p:nvPr/>
        </p:nvSpPr>
        <p:spPr>
          <a:xfrm>
            <a:off x="4274038" y="251679"/>
            <a:ext cx="2540505" cy="2540505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87" name="Circle"/>
          <p:cNvSpPr/>
          <p:nvPr/>
        </p:nvSpPr>
        <p:spPr>
          <a:xfrm>
            <a:off x="19845725" y="7978233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88" name="Circle"/>
          <p:cNvSpPr/>
          <p:nvPr/>
        </p:nvSpPr>
        <p:spPr>
          <a:xfrm>
            <a:off x="12195867" y="251679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89" name="Circle"/>
          <p:cNvSpPr/>
          <p:nvPr/>
        </p:nvSpPr>
        <p:spPr>
          <a:xfrm>
            <a:off x="4274038" y="7673104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590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45" y="8258410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591" name="Shape"/>
          <p:cNvSpPr/>
          <p:nvPr/>
        </p:nvSpPr>
        <p:spPr>
          <a:xfrm>
            <a:off x="12822290" y="804005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92" name="Shape"/>
          <p:cNvSpPr/>
          <p:nvPr/>
        </p:nvSpPr>
        <p:spPr>
          <a:xfrm>
            <a:off x="13702638" y="795043"/>
            <a:ext cx="852909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93" name="Rounded Rectangle"/>
          <p:cNvSpPr/>
          <p:nvPr/>
        </p:nvSpPr>
        <p:spPr>
          <a:xfrm>
            <a:off x="12749886" y="786208"/>
            <a:ext cx="1889668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594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53" y="8284162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595" name="Bell"/>
          <p:cNvSpPr/>
          <p:nvPr/>
        </p:nvSpPr>
        <p:spPr>
          <a:xfrm>
            <a:off x="4867018" y="837792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596" name="Circle"/>
          <p:cNvSpPr/>
          <p:nvPr/>
        </p:nvSpPr>
        <p:spPr>
          <a:xfrm>
            <a:off x="7611407" y="2763025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599" name="Group"/>
          <p:cNvGrpSpPr/>
          <p:nvPr/>
        </p:nvGrpSpPr>
        <p:grpSpPr>
          <a:xfrm>
            <a:off x="8336009" y="3693106"/>
            <a:ext cx="2488577" cy="1928647"/>
            <a:chOff x="0" y="0"/>
            <a:chExt cx="2488576" cy="1928646"/>
          </a:xfrm>
        </p:grpSpPr>
        <p:sp>
          <p:nvSpPr>
            <p:cNvPr id="1597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598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0" name="16°C"/>
          <p:cNvSpPr txBox="1"/>
          <p:nvPr/>
        </p:nvSpPr>
        <p:spPr>
          <a:xfrm>
            <a:off x="8860187" y="4055662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1601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63" y="3032636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602" name="Circle"/>
          <p:cNvSpPr/>
          <p:nvPr/>
        </p:nvSpPr>
        <p:spPr>
          <a:xfrm>
            <a:off x="15645198" y="4653629"/>
            <a:ext cx="2997704" cy="299770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03" name="Light Bulb"/>
          <p:cNvSpPr/>
          <p:nvPr/>
        </p:nvSpPr>
        <p:spPr>
          <a:xfrm>
            <a:off x="16619433" y="5242823"/>
            <a:ext cx="1049234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gradFill>
            <a:gsLst>
              <a:gs pos="0">
                <a:srgbClr val="FFDA57"/>
              </a:gs>
              <a:gs pos="50000">
                <a:schemeClr val="accent6"/>
              </a:gs>
              <a:gs pos="100000">
                <a:srgbClr val="E4BF2B"/>
              </a:gs>
            </a:gsLst>
            <a:lin ang="5400000"/>
          </a:gradFill>
          <a:ln w="25400">
            <a:miter lim="400000"/>
          </a:ln>
          <a:effectLst>
            <a:outerShdw blurRad="127000" dist="38100" dir="5400000" rotWithShape="0">
              <a:srgbClr val="000000">
                <a:alpha val="63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4" name="Circle"/>
          <p:cNvSpPr/>
          <p:nvPr/>
        </p:nvSpPr>
        <p:spPr>
          <a:xfrm>
            <a:off x="20189669" y="1125702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05" name="Rounded Rectangle"/>
          <p:cNvSpPr/>
          <p:nvPr/>
        </p:nvSpPr>
        <p:spPr>
          <a:xfrm>
            <a:off x="20695611" y="1760954"/>
            <a:ext cx="1528624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06" name="Rounded Rectangle"/>
          <p:cNvSpPr/>
          <p:nvPr/>
        </p:nvSpPr>
        <p:spPr>
          <a:xfrm>
            <a:off x="20935306" y="1996914"/>
            <a:ext cx="1049234" cy="798081"/>
          </a:xfrm>
          <a:prstGeom prst="roundRect">
            <a:avLst>
              <a:gd name="adj" fmla="val 10012"/>
            </a:avLst>
          </a:prstGeom>
          <a:ln w="25400">
            <a:solidFill>
              <a:srgbClr val="535353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07" name="Rounded Rectangle"/>
          <p:cNvSpPr/>
          <p:nvPr/>
        </p:nvSpPr>
        <p:spPr>
          <a:xfrm>
            <a:off x="21189241" y="2070869"/>
            <a:ext cx="541365" cy="5805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247"/>
              </a:gs>
              <a:gs pos="50000">
                <a:schemeClr val="accent5"/>
              </a:gs>
              <a:gs pos="100000">
                <a:srgbClr val="E19600"/>
              </a:gs>
            </a:gsLst>
            <a:lin ang="5400000"/>
          </a:gradFill>
          <a:ln w="12700">
            <a:solidFill>
              <a:schemeClr val="accent5"/>
            </a:solidFill>
            <a:miter/>
          </a:ln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8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09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613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1610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611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2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sp>
        <p:nvSpPr>
          <p:cNvPr id="1614" name="Circle"/>
          <p:cNvSpPr/>
          <p:nvPr/>
        </p:nvSpPr>
        <p:spPr>
          <a:xfrm>
            <a:off x="382283" y="4653629"/>
            <a:ext cx="2540504" cy="2540504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615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64" y="5201210"/>
            <a:ext cx="1445342" cy="14453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24" name="Group"/>
          <p:cNvGrpSpPr/>
          <p:nvPr/>
        </p:nvGrpSpPr>
        <p:grpSpPr>
          <a:xfrm>
            <a:off x="7818550" y="13964483"/>
            <a:ext cx="8746901" cy="8276874"/>
            <a:chOff x="0" y="0"/>
            <a:chExt cx="8746899" cy="8276873"/>
          </a:xfrm>
        </p:grpSpPr>
        <p:sp>
          <p:nvSpPr>
            <p:cNvPr id="1616" name="Oval"/>
            <p:cNvSpPr/>
            <p:nvPr/>
          </p:nvSpPr>
          <p:spPr>
            <a:xfrm>
              <a:off x="0" y="0"/>
              <a:ext cx="8746900" cy="682511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623" name="Group"/>
            <p:cNvGrpSpPr/>
            <p:nvPr/>
          </p:nvGrpSpPr>
          <p:grpSpPr>
            <a:xfrm>
              <a:off x="1848922" y="-1"/>
              <a:ext cx="5049054" cy="8276874"/>
              <a:chOff x="0" y="0"/>
              <a:chExt cx="5049052" cy="8276872"/>
            </a:xfrm>
          </p:grpSpPr>
          <p:sp>
            <p:nvSpPr>
              <p:cNvPr id="1617" name="Shape"/>
              <p:cNvSpPr/>
              <p:nvPr/>
            </p:nvSpPr>
            <p:spPr>
              <a:xfrm>
                <a:off x="-1" y="0"/>
                <a:ext cx="5049054" cy="8272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18" name="Oval"/>
              <p:cNvSpPr/>
              <p:nvPr/>
            </p:nvSpPr>
            <p:spPr>
              <a:xfrm>
                <a:off x="3415898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19" name="Oval"/>
              <p:cNvSpPr/>
              <p:nvPr/>
            </p:nvSpPr>
            <p:spPr>
              <a:xfrm>
                <a:off x="1343969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20" name="Oval"/>
              <p:cNvSpPr/>
              <p:nvPr/>
            </p:nvSpPr>
            <p:spPr>
              <a:xfrm>
                <a:off x="2435509" y="49035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21" name="Oval"/>
              <p:cNvSpPr/>
              <p:nvPr/>
            </p:nvSpPr>
            <p:spPr>
              <a:xfrm>
                <a:off x="2435509" y="100461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22" name="Shape"/>
              <p:cNvSpPr/>
              <p:nvPr/>
            </p:nvSpPr>
            <p:spPr>
              <a:xfrm>
                <a:off x="196" y="947782"/>
                <a:ext cx="5048661" cy="732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9"/>
                    </a:lnTo>
                    <a:cubicBezTo>
                      <a:pt x="21600" y="12"/>
                      <a:pt x="21600" y="6"/>
                      <a:pt x="21600" y="0"/>
                    </a:cubicBezTo>
                    <a:close/>
                    <a:moveTo>
                      <a:pt x="0" y="10061"/>
                    </a:moveTo>
                    <a:lnTo>
                      <a:pt x="0" y="18657"/>
                    </a:lnTo>
                    <a:cubicBezTo>
                      <a:pt x="0" y="20196"/>
                      <a:pt x="4836" y="21600"/>
                      <a:pt x="10801" y="21600"/>
                    </a:cubicBezTo>
                    <a:cubicBezTo>
                      <a:pt x="16766" y="21600"/>
                      <a:pt x="21600" y="20196"/>
                      <a:pt x="21600" y="18657"/>
                    </a:cubicBezTo>
                    <a:lnTo>
                      <a:pt x="21600" y="10061"/>
                    </a:lnTo>
                    <a:cubicBezTo>
                      <a:pt x="21600" y="11601"/>
                      <a:pt x="16766" y="13004"/>
                      <a:pt x="10801" y="13004"/>
                    </a:cubicBezTo>
                    <a:cubicBezTo>
                      <a:pt x="4836" y="13004"/>
                      <a:pt x="0" y="11601"/>
                      <a:pt x="0" y="10061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Line"/>
          <p:cNvSpPr/>
          <p:nvPr/>
        </p:nvSpPr>
        <p:spPr>
          <a:xfrm flipV="1">
            <a:off x="13239426" y="7133603"/>
            <a:ext cx="2232825" cy="270369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27" name="Line"/>
          <p:cNvSpPr/>
          <p:nvPr/>
        </p:nvSpPr>
        <p:spPr>
          <a:xfrm>
            <a:off x="25382365" y="8741596"/>
            <a:ext cx="2139222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28" name="Line"/>
          <p:cNvSpPr/>
          <p:nvPr/>
        </p:nvSpPr>
        <p:spPr>
          <a:xfrm flipV="1">
            <a:off x="25186927" y="5011363"/>
            <a:ext cx="2684959" cy="220776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29" name="Line"/>
          <p:cNvSpPr/>
          <p:nvPr/>
        </p:nvSpPr>
        <p:spPr>
          <a:xfrm flipV="1">
            <a:off x="17141654" y="3835874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30" name="Line"/>
          <p:cNvSpPr/>
          <p:nvPr/>
        </p:nvSpPr>
        <p:spPr>
          <a:xfrm>
            <a:off x="13711211" y="4013896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31" name="Line"/>
          <p:cNvSpPr/>
          <p:nvPr/>
        </p:nvSpPr>
        <p:spPr>
          <a:xfrm flipV="1">
            <a:off x="9328352" y="4234473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32" name="Line"/>
          <p:cNvSpPr/>
          <p:nvPr/>
        </p:nvSpPr>
        <p:spPr>
          <a:xfrm flipH="1" flipV="1">
            <a:off x="9448858" y="8523273"/>
            <a:ext cx="2334022" cy="2113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33" name="Line"/>
          <p:cNvSpPr/>
          <p:nvPr/>
        </p:nvSpPr>
        <p:spPr>
          <a:xfrm flipH="1">
            <a:off x="13654263" y="9722123"/>
            <a:ext cx="4693337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34" name="Line"/>
          <p:cNvSpPr/>
          <p:nvPr/>
        </p:nvSpPr>
        <p:spPr>
          <a:xfrm flipV="1">
            <a:off x="20840927" y="8194895"/>
            <a:ext cx="2344962" cy="581115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35" name="Line"/>
          <p:cNvSpPr/>
          <p:nvPr/>
        </p:nvSpPr>
        <p:spPr>
          <a:xfrm flipV="1">
            <a:off x="19853450" y="4625372"/>
            <a:ext cx="822280" cy="361201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36" name="Line"/>
          <p:cNvSpPr/>
          <p:nvPr/>
        </p:nvSpPr>
        <p:spPr>
          <a:xfrm flipH="1" flipV="1">
            <a:off x="17062000" y="7177660"/>
            <a:ext cx="1199177" cy="11991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37" name="Circle"/>
          <p:cNvSpPr/>
          <p:nvPr/>
        </p:nvSpPr>
        <p:spPr>
          <a:xfrm>
            <a:off x="10751896" y="1445469"/>
            <a:ext cx="3859659" cy="3859659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38" name="Circle"/>
          <p:cNvSpPr/>
          <p:nvPr/>
        </p:nvSpPr>
        <p:spPr>
          <a:xfrm>
            <a:off x="26983159" y="9831601"/>
            <a:ext cx="2540504" cy="2540504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39" name="Circle"/>
          <p:cNvSpPr/>
          <p:nvPr/>
        </p:nvSpPr>
        <p:spPr>
          <a:xfrm>
            <a:off x="19333303" y="2105046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40" name="Circle"/>
          <p:cNvSpPr/>
          <p:nvPr/>
        </p:nvSpPr>
        <p:spPr>
          <a:xfrm>
            <a:off x="11411473" y="9526472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641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780" y="10111778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642" name="Shape"/>
          <p:cNvSpPr/>
          <p:nvPr/>
        </p:nvSpPr>
        <p:spPr>
          <a:xfrm>
            <a:off x="19959725" y="2657372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43" name="Shape"/>
          <p:cNvSpPr/>
          <p:nvPr/>
        </p:nvSpPr>
        <p:spPr>
          <a:xfrm>
            <a:off x="20840073" y="2648410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44" name="Rounded Rectangle"/>
          <p:cNvSpPr/>
          <p:nvPr/>
        </p:nvSpPr>
        <p:spPr>
          <a:xfrm>
            <a:off x="19887322" y="2639575"/>
            <a:ext cx="1889667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645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087" y="10137530"/>
            <a:ext cx="1928648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646" name="Bell"/>
          <p:cNvSpPr/>
          <p:nvPr/>
        </p:nvSpPr>
        <p:spPr>
          <a:xfrm>
            <a:off x="12004454" y="2691159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47" name="Circle"/>
          <p:cNvSpPr/>
          <p:nvPr/>
        </p:nvSpPr>
        <p:spPr>
          <a:xfrm>
            <a:off x="14748842" y="4616392"/>
            <a:ext cx="2997704" cy="2997705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650" name="Group"/>
          <p:cNvGrpSpPr/>
          <p:nvPr/>
        </p:nvGrpSpPr>
        <p:grpSpPr>
          <a:xfrm>
            <a:off x="15473444" y="5546473"/>
            <a:ext cx="2488577" cy="1928647"/>
            <a:chOff x="0" y="0"/>
            <a:chExt cx="2488576" cy="1928646"/>
          </a:xfrm>
        </p:grpSpPr>
        <p:sp>
          <p:nvSpPr>
            <p:cNvPr id="1648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649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51" name="16°C"/>
          <p:cNvSpPr txBox="1"/>
          <p:nvPr/>
        </p:nvSpPr>
        <p:spPr>
          <a:xfrm>
            <a:off x="15997621" y="5909029"/>
            <a:ext cx="1074635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1652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9299" y="4886003"/>
            <a:ext cx="1217137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653" name="Circle"/>
          <p:cNvSpPr/>
          <p:nvPr/>
        </p:nvSpPr>
        <p:spPr>
          <a:xfrm>
            <a:off x="22782634" y="6506996"/>
            <a:ext cx="2997704" cy="2997705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54" name="Light Bulb"/>
          <p:cNvSpPr/>
          <p:nvPr/>
        </p:nvSpPr>
        <p:spPr>
          <a:xfrm>
            <a:off x="23756869" y="7096190"/>
            <a:ext cx="1049234" cy="1819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gradFill>
            <a:gsLst>
              <a:gs pos="0">
                <a:srgbClr val="FFDA57"/>
              </a:gs>
              <a:gs pos="50000">
                <a:schemeClr val="accent6"/>
              </a:gs>
              <a:gs pos="100000">
                <a:srgbClr val="E4BF2B"/>
              </a:gs>
            </a:gsLst>
            <a:lin ang="5400000"/>
          </a:gradFill>
          <a:ln w="25400">
            <a:miter lim="400000"/>
          </a:ln>
          <a:effectLst>
            <a:outerShdw blurRad="127000" dist="38100" dir="5400000" rotWithShape="0">
              <a:srgbClr val="000000">
                <a:alpha val="63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5" name="Circle"/>
          <p:cNvSpPr/>
          <p:nvPr/>
        </p:nvSpPr>
        <p:spPr>
          <a:xfrm>
            <a:off x="27327104" y="2979069"/>
            <a:ext cx="2540504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56" name="Rounded Rectangle"/>
          <p:cNvSpPr/>
          <p:nvPr/>
        </p:nvSpPr>
        <p:spPr>
          <a:xfrm>
            <a:off x="27833045" y="3614321"/>
            <a:ext cx="1528624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57" name="Rounded Rectangle"/>
          <p:cNvSpPr/>
          <p:nvPr/>
        </p:nvSpPr>
        <p:spPr>
          <a:xfrm>
            <a:off x="28072742" y="3850282"/>
            <a:ext cx="1049234" cy="798080"/>
          </a:xfrm>
          <a:prstGeom prst="roundRect">
            <a:avLst>
              <a:gd name="adj" fmla="val 10012"/>
            </a:avLst>
          </a:prstGeom>
          <a:ln w="25400">
            <a:solidFill>
              <a:srgbClr val="535353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58" name="Rounded Rectangle"/>
          <p:cNvSpPr/>
          <p:nvPr/>
        </p:nvSpPr>
        <p:spPr>
          <a:xfrm>
            <a:off x="28326677" y="3924236"/>
            <a:ext cx="541364" cy="580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247"/>
              </a:gs>
              <a:gs pos="50000">
                <a:schemeClr val="accent5"/>
              </a:gs>
              <a:gs pos="100000">
                <a:srgbClr val="E19600"/>
              </a:gs>
            </a:gsLst>
            <a:lin ang="5400000"/>
          </a:gradFill>
          <a:ln w="12700">
            <a:solidFill>
              <a:schemeClr val="accent5"/>
            </a:solidFill>
            <a:miter/>
          </a:ln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9" name="Line"/>
          <p:cNvSpPr/>
          <p:nvPr/>
        </p:nvSpPr>
        <p:spPr>
          <a:xfrm>
            <a:off x="15936745" y="12029027"/>
            <a:ext cx="6785380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60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664" name="Group"/>
          <p:cNvGrpSpPr/>
          <p:nvPr/>
        </p:nvGrpSpPr>
        <p:grpSpPr>
          <a:xfrm>
            <a:off x="17936215" y="8037380"/>
            <a:ext cx="2997704" cy="3617993"/>
            <a:chOff x="0" y="0"/>
            <a:chExt cx="2997703" cy="3617991"/>
          </a:xfrm>
        </p:grpSpPr>
        <p:sp>
          <p:nvSpPr>
            <p:cNvPr id="1661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662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3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sp>
        <p:nvSpPr>
          <p:cNvPr id="1665" name="Circle"/>
          <p:cNvSpPr/>
          <p:nvPr/>
        </p:nvSpPr>
        <p:spPr>
          <a:xfrm>
            <a:off x="6810218" y="5797496"/>
            <a:ext cx="3959504" cy="3959505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666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7299" y="7054577"/>
            <a:ext cx="1445342" cy="14453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5" name="Group"/>
          <p:cNvGrpSpPr/>
          <p:nvPr/>
        </p:nvGrpSpPr>
        <p:grpSpPr>
          <a:xfrm>
            <a:off x="7818550" y="13964483"/>
            <a:ext cx="8746901" cy="8276874"/>
            <a:chOff x="0" y="0"/>
            <a:chExt cx="8746899" cy="8276873"/>
          </a:xfrm>
        </p:grpSpPr>
        <p:sp>
          <p:nvSpPr>
            <p:cNvPr id="1667" name="Oval"/>
            <p:cNvSpPr/>
            <p:nvPr/>
          </p:nvSpPr>
          <p:spPr>
            <a:xfrm>
              <a:off x="0" y="0"/>
              <a:ext cx="8746900" cy="682511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674" name="Group"/>
            <p:cNvGrpSpPr/>
            <p:nvPr/>
          </p:nvGrpSpPr>
          <p:grpSpPr>
            <a:xfrm>
              <a:off x="1848922" y="-1"/>
              <a:ext cx="5049054" cy="8276874"/>
              <a:chOff x="0" y="0"/>
              <a:chExt cx="5049052" cy="8276872"/>
            </a:xfrm>
          </p:grpSpPr>
          <p:sp>
            <p:nvSpPr>
              <p:cNvPr id="1668" name="Shape"/>
              <p:cNvSpPr/>
              <p:nvPr/>
            </p:nvSpPr>
            <p:spPr>
              <a:xfrm>
                <a:off x="-1" y="0"/>
                <a:ext cx="5049054" cy="8272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69" name="Oval"/>
              <p:cNvSpPr/>
              <p:nvPr/>
            </p:nvSpPr>
            <p:spPr>
              <a:xfrm>
                <a:off x="3415898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70" name="Oval"/>
              <p:cNvSpPr/>
              <p:nvPr/>
            </p:nvSpPr>
            <p:spPr>
              <a:xfrm>
                <a:off x="1343969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71" name="Oval"/>
              <p:cNvSpPr/>
              <p:nvPr/>
            </p:nvSpPr>
            <p:spPr>
              <a:xfrm>
                <a:off x="2435509" y="49035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72" name="Oval"/>
              <p:cNvSpPr/>
              <p:nvPr/>
            </p:nvSpPr>
            <p:spPr>
              <a:xfrm>
                <a:off x="2435509" y="100461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73" name="Shape"/>
              <p:cNvSpPr/>
              <p:nvPr/>
            </p:nvSpPr>
            <p:spPr>
              <a:xfrm>
                <a:off x="196" y="947782"/>
                <a:ext cx="5048661" cy="732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9"/>
                    </a:lnTo>
                    <a:cubicBezTo>
                      <a:pt x="21600" y="12"/>
                      <a:pt x="21600" y="6"/>
                      <a:pt x="21600" y="0"/>
                    </a:cubicBezTo>
                    <a:close/>
                    <a:moveTo>
                      <a:pt x="0" y="10061"/>
                    </a:moveTo>
                    <a:lnTo>
                      <a:pt x="0" y="18657"/>
                    </a:lnTo>
                    <a:cubicBezTo>
                      <a:pt x="0" y="20196"/>
                      <a:pt x="4836" y="21600"/>
                      <a:pt x="10801" y="21600"/>
                    </a:cubicBezTo>
                    <a:cubicBezTo>
                      <a:pt x="16766" y="21600"/>
                      <a:pt x="21600" y="20196"/>
                      <a:pt x="21600" y="18657"/>
                    </a:cubicBezTo>
                    <a:lnTo>
                      <a:pt x="21600" y="10061"/>
                    </a:lnTo>
                    <a:cubicBezTo>
                      <a:pt x="21600" y="11601"/>
                      <a:pt x="16766" y="13004"/>
                      <a:pt x="10801" y="13004"/>
                    </a:cubicBezTo>
                    <a:cubicBezTo>
                      <a:pt x="4836" y="13004"/>
                      <a:pt x="0" y="11601"/>
                      <a:pt x="0" y="10061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6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Line"/>
          <p:cNvSpPr/>
          <p:nvPr/>
        </p:nvSpPr>
        <p:spPr>
          <a:xfrm flipV="1">
            <a:off x="13239426" y="7133603"/>
            <a:ext cx="2232825" cy="270369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78" name="Line"/>
          <p:cNvSpPr/>
          <p:nvPr/>
        </p:nvSpPr>
        <p:spPr>
          <a:xfrm>
            <a:off x="25382365" y="8741596"/>
            <a:ext cx="2139222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79" name="Line"/>
          <p:cNvSpPr/>
          <p:nvPr/>
        </p:nvSpPr>
        <p:spPr>
          <a:xfrm flipV="1">
            <a:off x="25186927" y="5011363"/>
            <a:ext cx="2684959" cy="220776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80" name="Line"/>
          <p:cNvSpPr/>
          <p:nvPr/>
        </p:nvSpPr>
        <p:spPr>
          <a:xfrm flipV="1">
            <a:off x="17141654" y="3835874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81" name="Line"/>
          <p:cNvSpPr/>
          <p:nvPr/>
        </p:nvSpPr>
        <p:spPr>
          <a:xfrm>
            <a:off x="13711211" y="4013896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82" name="Line"/>
          <p:cNvSpPr/>
          <p:nvPr/>
        </p:nvSpPr>
        <p:spPr>
          <a:xfrm flipV="1">
            <a:off x="9328352" y="4234473"/>
            <a:ext cx="2575034" cy="2520197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83" name="Line"/>
          <p:cNvSpPr/>
          <p:nvPr/>
        </p:nvSpPr>
        <p:spPr>
          <a:xfrm flipH="1" flipV="1">
            <a:off x="9448858" y="8523273"/>
            <a:ext cx="2334022" cy="2113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84" name="Line"/>
          <p:cNvSpPr/>
          <p:nvPr/>
        </p:nvSpPr>
        <p:spPr>
          <a:xfrm flipH="1">
            <a:off x="13654263" y="9722123"/>
            <a:ext cx="4693337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85" name="Line"/>
          <p:cNvSpPr/>
          <p:nvPr/>
        </p:nvSpPr>
        <p:spPr>
          <a:xfrm flipV="1">
            <a:off x="20840927" y="8194895"/>
            <a:ext cx="2344962" cy="581115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86" name="Line"/>
          <p:cNvSpPr/>
          <p:nvPr/>
        </p:nvSpPr>
        <p:spPr>
          <a:xfrm flipV="1">
            <a:off x="19853450" y="4625372"/>
            <a:ext cx="822280" cy="361201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87" name="Line"/>
          <p:cNvSpPr/>
          <p:nvPr/>
        </p:nvSpPr>
        <p:spPr>
          <a:xfrm flipH="1" flipV="1">
            <a:off x="17062000" y="7177660"/>
            <a:ext cx="1199177" cy="11991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688" name="Circle"/>
          <p:cNvSpPr/>
          <p:nvPr/>
        </p:nvSpPr>
        <p:spPr>
          <a:xfrm>
            <a:off x="10751896" y="1445469"/>
            <a:ext cx="3859659" cy="3859659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89" name="Circle"/>
          <p:cNvSpPr/>
          <p:nvPr/>
        </p:nvSpPr>
        <p:spPr>
          <a:xfrm>
            <a:off x="26983159" y="9831601"/>
            <a:ext cx="2540504" cy="2540504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90" name="Circle"/>
          <p:cNvSpPr/>
          <p:nvPr/>
        </p:nvSpPr>
        <p:spPr>
          <a:xfrm>
            <a:off x="19333303" y="2105046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91" name="Circle"/>
          <p:cNvSpPr/>
          <p:nvPr/>
        </p:nvSpPr>
        <p:spPr>
          <a:xfrm>
            <a:off x="11411473" y="9526472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692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780" y="10111778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693" name="Shape"/>
          <p:cNvSpPr/>
          <p:nvPr/>
        </p:nvSpPr>
        <p:spPr>
          <a:xfrm>
            <a:off x="19959725" y="2657372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94" name="Shape"/>
          <p:cNvSpPr/>
          <p:nvPr/>
        </p:nvSpPr>
        <p:spPr>
          <a:xfrm>
            <a:off x="20840073" y="2648410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95" name="Rounded Rectangle"/>
          <p:cNvSpPr/>
          <p:nvPr/>
        </p:nvSpPr>
        <p:spPr>
          <a:xfrm>
            <a:off x="19887322" y="2639575"/>
            <a:ext cx="1889667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696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087" y="10137530"/>
            <a:ext cx="1928648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697" name="Bell"/>
          <p:cNvSpPr/>
          <p:nvPr/>
        </p:nvSpPr>
        <p:spPr>
          <a:xfrm>
            <a:off x="12004454" y="2691159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698" name="Circle"/>
          <p:cNvSpPr/>
          <p:nvPr/>
        </p:nvSpPr>
        <p:spPr>
          <a:xfrm>
            <a:off x="14748842" y="4616392"/>
            <a:ext cx="2997704" cy="2997705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701" name="Group"/>
          <p:cNvGrpSpPr/>
          <p:nvPr/>
        </p:nvGrpSpPr>
        <p:grpSpPr>
          <a:xfrm>
            <a:off x="15473444" y="5546473"/>
            <a:ext cx="2488577" cy="1928647"/>
            <a:chOff x="0" y="0"/>
            <a:chExt cx="2488576" cy="1928646"/>
          </a:xfrm>
        </p:grpSpPr>
        <p:sp>
          <p:nvSpPr>
            <p:cNvPr id="1699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700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02" name="16°C"/>
          <p:cNvSpPr txBox="1"/>
          <p:nvPr/>
        </p:nvSpPr>
        <p:spPr>
          <a:xfrm>
            <a:off x="15997621" y="5909029"/>
            <a:ext cx="1074635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1703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9299" y="4886003"/>
            <a:ext cx="1217137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704" name="Circle"/>
          <p:cNvSpPr/>
          <p:nvPr/>
        </p:nvSpPr>
        <p:spPr>
          <a:xfrm>
            <a:off x="22782634" y="6506996"/>
            <a:ext cx="2997704" cy="2997705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05" name="Light Bulb"/>
          <p:cNvSpPr/>
          <p:nvPr/>
        </p:nvSpPr>
        <p:spPr>
          <a:xfrm>
            <a:off x="23756869" y="7096190"/>
            <a:ext cx="1049234" cy="1819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gradFill>
            <a:gsLst>
              <a:gs pos="0">
                <a:srgbClr val="FFDA57"/>
              </a:gs>
              <a:gs pos="50000">
                <a:schemeClr val="accent6"/>
              </a:gs>
              <a:gs pos="100000">
                <a:srgbClr val="E4BF2B"/>
              </a:gs>
            </a:gsLst>
            <a:lin ang="5400000"/>
          </a:gradFill>
          <a:ln w="25400">
            <a:miter lim="400000"/>
          </a:ln>
          <a:effectLst>
            <a:outerShdw blurRad="127000" dist="38100" dir="5400000" rotWithShape="0">
              <a:srgbClr val="000000">
                <a:alpha val="63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6" name="Circle"/>
          <p:cNvSpPr/>
          <p:nvPr/>
        </p:nvSpPr>
        <p:spPr>
          <a:xfrm>
            <a:off x="27327104" y="2979069"/>
            <a:ext cx="2540504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07" name="Rounded Rectangle"/>
          <p:cNvSpPr/>
          <p:nvPr/>
        </p:nvSpPr>
        <p:spPr>
          <a:xfrm>
            <a:off x="27833045" y="3614321"/>
            <a:ext cx="1528624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08" name="Rounded Rectangle"/>
          <p:cNvSpPr/>
          <p:nvPr/>
        </p:nvSpPr>
        <p:spPr>
          <a:xfrm>
            <a:off x="28072742" y="3850282"/>
            <a:ext cx="1049234" cy="798080"/>
          </a:xfrm>
          <a:prstGeom prst="roundRect">
            <a:avLst>
              <a:gd name="adj" fmla="val 10012"/>
            </a:avLst>
          </a:prstGeom>
          <a:ln w="25400">
            <a:solidFill>
              <a:srgbClr val="535353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09" name="Rounded Rectangle"/>
          <p:cNvSpPr/>
          <p:nvPr/>
        </p:nvSpPr>
        <p:spPr>
          <a:xfrm>
            <a:off x="28326677" y="3924236"/>
            <a:ext cx="541364" cy="580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247"/>
              </a:gs>
              <a:gs pos="50000">
                <a:schemeClr val="accent5"/>
              </a:gs>
              <a:gs pos="100000">
                <a:srgbClr val="E19600"/>
              </a:gs>
            </a:gsLst>
            <a:lin ang="5400000"/>
          </a:gradFill>
          <a:ln w="12700">
            <a:solidFill>
              <a:schemeClr val="accent5"/>
            </a:solidFill>
            <a:miter/>
          </a:ln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0" name="Line"/>
          <p:cNvSpPr/>
          <p:nvPr/>
        </p:nvSpPr>
        <p:spPr>
          <a:xfrm>
            <a:off x="15936745" y="12029027"/>
            <a:ext cx="6785380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711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715" name="Group"/>
          <p:cNvGrpSpPr/>
          <p:nvPr/>
        </p:nvGrpSpPr>
        <p:grpSpPr>
          <a:xfrm>
            <a:off x="17936215" y="8037380"/>
            <a:ext cx="2997704" cy="3617993"/>
            <a:chOff x="0" y="0"/>
            <a:chExt cx="2997703" cy="3617991"/>
          </a:xfrm>
        </p:grpSpPr>
        <p:sp>
          <p:nvSpPr>
            <p:cNvPr id="1712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713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4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sp>
        <p:nvSpPr>
          <p:cNvPr id="1716" name="Circle"/>
          <p:cNvSpPr/>
          <p:nvPr/>
        </p:nvSpPr>
        <p:spPr>
          <a:xfrm>
            <a:off x="6810218" y="5797496"/>
            <a:ext cx="3959504" cy="3959505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717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7299" y="7054577"/>
            <a:ext cx="1445342" cy="14453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6" name="Group"/>
          <p:cNvGrpSpPr/>
          <p:nvPr/>
        </p:nvGrpSpPr>
        <p:grpSpPr>
          <a:xfrm>
            <a:off x="7818550" y="13964483"/>
            <a:ext cx="8746901" cy="8276874"/>
            <a:chOff x="0" y="0"/>
            <a:chExt cx="8746899" cy="8276873"/>
          </a:xfrm>
        </p:grpSpPr>
        <p:sp>
          <p:nvSpPr>
            <p:cNvPr id="1718" name="Oval"/>
            <p:cNvSpPr/>
            <p:nvPr/>
          </p:nvSpPr>
          <p:spPr>
            <a:xfrm>
              <a:off x="0" y="0"/>
              <a:ext cx="8746900" cy="682511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725" name="Group"/>
            <p:cNvGrpSpPr/>
            <p:nvPr/>
          </p:nvGrpSpPr>
          <p:grpSpPr>
            <a:xfrm>
              <a:off x="1848922" y="-1"/>
              <a:ext cx="5049054" cy="8276874"/>
              <a:chOff x="0" y="0"/>
              <a:chExt cx="5049052" cy="8276872"/>
            </a:xfrm>
          </p:grpSpPr>
          <p:sp>
            <p:nvSpPr>
              <p:cNvPr id="1719" name="Shape"/>
              <p:cNvSpPr/>
              <p:nvPr/>
            </p:nvSpPr>
            <p:spPr>
              <a:xfrm>
                <a:off x="-1" y="0"/>
                <a:ext cx="5049054" cy="8272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20" name="Oval"/>
              <p:cNvSpPr/>
              <p:nvPr/>
            </p:nvSpPr>
            <p:spPr>
              <a:xfrm>
                <a:off x="3415898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21" name="Oval"/>
              <p:cNvSpPr/>
              <p:nvPr/>
            </p:nvSpPr>
            <p:spPr>
              <a:xfrm>
                <a:off x="1343969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22" name="Oval"/>
              <p:cNvSpPr/>
              <p:nvPr/>
            </p:nvSpPr>
            <p:spPr>
              <a:xfrm>
                <a:off x="2435509" y="49035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23" name="Oval"/>
              <p:cNvSpPr/>
              <p:nvPr/>
            </p:nvSpPr>
            <p:spPr>
              <a:xfrm>
                <a:off x="2435509" y="100461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24" name="Shape"/>
              <p:cNvSpPr/>
              <p:nvPr/>
            </p:nvSpPr>
            <p:spPr>
              <a:xfrm>
                <a:off x="196" y="947782"/>
                <a:ext cx="5048661" cy="732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9"/>
                    </a:lnTo>
                    <a:cubicBezTo>
                      <a:pt x="21600" y="12"/>
                      <a:pt x="21600" y="6"/>
                      <a:pt x="21600" y="0"/>
                    </a:cubicBezTo>
                    <a:close/>
                    <a:moveTo>
                      <a:pt x="0" y="10061"/>
                    </a:moveTo>
                    <a:lnTo>
                      <a:pt x="0" y="18657"/>
                    </a:lnTo>
                    <a:cubicBezTo>
                      <a:pt x="0" y="20196"/>
                      <a:pt x="4836" y="21600"/>
                      <a:pt x="10801" y="21600"/>
                    </a:cubicBezTo>
                    <a:cubicBezTo>
                      <a:pt x="16766" y="21600"/>
                      <a:pt x="21600" y="20196"/>
                      <a:pt x="21600" y="18657"/>
                    </a:cubicBezTo>
                    <a:lnTo>
                      <a:pt x="21600" y="10061"/>
                    </a:lnTo>
                    <a:cubicBezTo>
                      <a:pt x="21600" y="11601"/>
                      <a:pt x="16766" y="13004"/>
                      <a:pt x="10801" y="13004"/>
                    </a:cubicBezTo>
                    <a:cubicBezTo>
                      <a:pt x="4836" y="13004"/>
                      <a:pt x="0" y="11601"/>
                      <a:pt x="0" y="10061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Line"/>
          <p:cNvSpPr/>
          <p:nvPr/>
        </p:nvSpPr>
        <p:spPr>
          <a:xfrm flipV="1">
            <a:off x="6101990" y="5280236"/>
            <a:ext cx="2232826" cy="27036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26" name="Line"/>
          <p:cNvSpPr/>
          <p:nvPr/>
        </p:nvSpPr>
        <p:spPr>
          <a:xfrm>
            <a:off x="18244929" y="6888229"/>
            <a:ext cx="2139223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27" name="Line"/>
          <p:cNvSpPr/>
          <p:nvPr/>
        </p:nvSpPr>
        <p:spPr>
          <a:xfrm flipV="1">
            <a:off x="18049492" y="3157996"/>
            <a:ext cx="2684958" cy="2207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28" name="Line"/>
          <p:cNvSpPr/>
          <p:nvPr/>
        </p:nvSpPr>
        <p:spPr>
          <a:xfrm flipV="1">
            <a:off x="10004219" y="1982507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29" name="Line"/>
          <p:cNvSpPr/>
          <p:nvPr/>
        </p:nvSpPr>
        <p:spPr>
          <a:xfrm>
            <a:off x="6573775" y="2160529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30" name="Line"/>
          <p:cNvSpPr/>
          <p:nvPr/>
        </p:nvSpPr>
        <p:spPr>
          <a:xfrm flipV="1">
            <a:off x="2190917" y="2381106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31" name="Line"/>
          <p:cNvSpPr/>
          <p:nvPr/>
        </p:nvSpPr>
        <p:spPr>
          <a:xfrm flipH="1" flipV="1">
            <a:off x="2311423" y="6669906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32" name="Line"/>
          <p:cNvSpPr/>
          <p:nvPr/>
        </p:nvSpPr>
        <p:spPr>
          <a:xfrm flipH="1">
            <a:off x="6516828" y="7868756"/>
            <a:ext cx="4693337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33" name="Line"/>
          <p:cNvSpPr/>
          <p:nvPr/>
        </p:nvSpPr>
        <p:spPr>
          <a:xfrm flipV="1">
            <a:off x="13703491" y="6341527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34" name="Line"/>
          <p:cNvSpPr/>
          <p:nvPr/>
        </p:nvSpPr>
        <p:spPr>
          <a:xfrm flipV="1">
            <a:off x="12716014" y="2772005"/>
            <a:ext cx="822281" cy="361201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35" name="Line"/>
          <p:cNvSpPr/>
          <p:nvPr/>
        </p:nvSpPr>
        <p:spPr>
          <a:xfrm flipH="1" flipV="1">
            <a:off x="9924565" y="5324293"/>
            <a:ext cx="1199176" cy="11991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36" name="Circle"/>
          <p:cNvSpPr/>
          <p:nvPr/>
        </p:nvSpPr>
        <p:spPr>
          <a:xfrm>
            <a:off x="4274038" y="251679"/>
            <a:ext cx="2540505" cy="2540505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637" name="Circle"/>
          <p:cNvSpPr/>
          <p:nvPr/>
        </p:nvSpPr>
        <p:spPr>
          <a:xfrm>
            <a:off x="19845725" y="7978233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638" name="Circle"/>
          <p:cNvSpPr/>
          <p:nvPr/>
        </p:nvSpPr>
        <p:spPr>
          <a:xfrm>
            <a:off x="12195867" y="251679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639" name="Circle"/>
          <p:cNvSpPr/>
          <p:nvPr/>
        </p:nvSpPr>
        <p:spPr>
          <a:xfrm>
            <a:off x="4274038" y="7673104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640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45" y="8258410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641" name="Shape"/>
          <p:cNvSpPr/>
          <p:nvPr/>
        </p:nvSpPr>
        <p:spPr>
          <a:xfrm>
            <a:off x="12822290" y="804005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642" name="Shape"/>
          <p:cNvSpPr/>
          <p:nvPr/>
        </p:nvSpPr>
        <p:spPr>
          <a:xfrm>
            <a:off x="13702638" y="795043"/>
            <a:ext cx="852909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643" name="Rounded Rectangle"/>
          <p:cNvSpPr/>
          <p:nvPr/>
        </p:nvSpPr>
        <p:spPr>
          <a:xfrm>
            <a:off x="12749886" y="786208"/>
            <a:ext cx="1889668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644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53" y="8284162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645" name="Bell"/>
          <p:cNvSpPr/>
          <p:nvPr/>
        </p:nvSpPr>
        <p:spPr>
          <a:xfrm>
            <a:off x="4867018" y="837792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646" name="Circle"/>
          <p:cNvSpPr/>
          <p:nvPr/>
        </p:nvSpPr>
        <p:spPr>
          <a:xfrm>
            <a:off x="7611407" y="2763025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649" name="Group"/>
          <p:cNvGrpSpPr/>
          <p:nvPr/>
        </p:nvGrpSpPr>
        <p:grpSpPr>
          <a:xfrm>
            <a:off x="8336009" y="3693106"/>
            <a:ext cx="2488577" cy="1928647"/>
            <a:chOff x="0" y="0"/>
            <a:chExt cx="2488576" cy="1928646"/>
          </a:xfrm>
        </p:grpSpPr>
        <p:sp>
          <p:nvSpPr>
            <p:cNvPr id="647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648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50" name="16°C"/>
          <p:cNvSpPr txBox="1"/>
          <p:nvPr/>
        </p:nvSpPr>
        <p:spPr>
          <a:xfrm>
            <a:off x="8860187" y="4055662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651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63" y="3032636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652" name="Circle"/>
          <p:cNvSpPr/>
          <p:nvPr/>
        </p:nvSpPr>
        <p:spPr>
          <a:xfrm>
            <a:off x="15645198" y="4653629"/>
            <a:ext cx="2997704" cy="299770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653" name="Light Bulb"/>
          <p:cNvSpPr/>
          <p:nvPr/>
        </p:nvSpPr>
        <p:spPr>
          <a:xfrm>
            <a:off x="16619433" y="5242823"/>
            <a:ext cx="1049234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EFFF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654" name="Circle"/>
          <p:cNvSpPr/>
          <p:nvPr/>
        </p:nvSpPr>
        <p:spPr>
          <a:xfrm>
            <a:off x="20189669" y="1125702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658" name="Group"/>
          <p:cNvGrpSpPr/>
          <p:nvPr/>
        </p:nvGrpSpPr>
        <p:grpSpPr>
          <a:xfrm>
            <a:off x="20695611" y="1760954"/>
            <a:ext cx="1528624" cy="1270001"/>
            <a:chOff x="0" y="0"/>
            <a:chExt cx="1528623" cy="1270000"/>
          </a:xfrm>
        </p:grpSpPr>
        <p:sp>
          <p:nvSpPr>
            <p:cNvPr id="655" name="Rounded Rectangle"/>
            <p:cNvSpPr/>
            <p:nvPr/>
          </p:nvSpPr>
          <p:spPr>
            <a:xfrm>
              <a:off x="0" y="0"/>
              <a:ext cx="1528624" cy="1270000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656" name="Rounded Rectangle"/>
            <p:cNvSpPr/>
            <p:nvPr/>
          </p:nvSpPr>
          <p:spPr>
            <a:xfrm>
              <a:off x="239695" y="235960"/>
              <a:ext cx="1049234" cy="798080"/>
            </a:xfrm>
            <a:prstGeom prst="roundRect">
              <a:avLst>
                <a:gd name="adj" fmla="val 10012"/>
              </a:avLst>
            </a:prstGeom>
            <a:noFill/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657" name="Rounded Rectangle"/>
            <p:cNvSpPr/>
            <p:nvPr/>
          </p:nvSpPr>
          <p:spPr>
            <a:xfrm>
              <a:off x="493630" y="309914"/>
              <a:ext cx="541364" cy="58059"/>
            </a:xfrm>
            <a:prstGeom prst="roundRect">
              <a:avLst>
                <a:gd name="adj" fmla="val 50000"/>
              </a:avLst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59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60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664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661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662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3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grpSp>
        <p:nvGrpSpPr>
          <p:cNvPr id="689" name="Group"/>
          <p:cNvGrpSpPr/>
          <p:nvPr/>
        </p:nvGrpSpPr>
        <p:grpSpPr>
          <a:xfrm>
            <a:off x="7315017" y="14590590"/>
            <a:ext cx="9753966" cy="19538736"/>
            <a:chOff x="0" y="0"/>
            <a:chExt cx="9753965" cy="19538733"/>
          </a:xfrm>
        </p:grpSpPr>
        <p:sp>
          <p:nvSpPr>
            <p:cNvPr id="665" name="Rounded Rectangle"/>
            <p:cNvSpPr/>
            <p:nvPr/>
          </p:nvSpPr>
          <p:spPr>
            <a:xfrm rot="16200000">
              <a:off x="-617886" y="6808914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66" name="Rounded Rectangle"/>
            <p:cNvSpPr/>
            <p:nvPr/>
          </p:nvSpPr>
          <p:spPr>
            <a:xfrm>
              <a:off x="138119" y="54372"/>
              <a:ext cx="9469953" cy="19484362"/>
            </a:xfrm>
            <a:prstGeom prst="roundRect">
              <a:avLst>
                <a:gd name="adj" fmla="val 1470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127000" dir="16910750" rotWithShape="0">
                <a:srgbClr val="000000">
                  <a:alpha val="7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67" name="Rectangle"/>
            <p:cNvSpPr/>
            <p:nvPr/>
          </p:nvSpPr>
          <p:spPr>
            <a:xfrm>
              <a:off x="536246" y="462330"/>
              <a:ext cx="8681473" cy="861889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68" name="Rounded Rectangle"/>
            <p:cNvSpPr/>
            <p:nvPr/>
          </p:nvSpPr>
          <p:spPr>
            <a:xfrm>
              <a:off x="801435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69" name="Rounded Rectangle"/>
            <p:cNvSpPr/>
            <p:nvPr/>
          </p:nvSpPr>
          <p:spPr>
            <a:xfrm>
              <a:off x="3570064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70" name="Rounded Rectangle"/>
            <p:cNvSpPr/>
            <p:nvPr/>
          </p:nvSpPr>
          <p:spPr>
            <a:xfrm>
              <a:off x="6338693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71" name="Light Bulb"/>
            <p:cNvSpPr/>
            <p:nvPr/>
          </p:nvSpPr>
          <p:spPr>
            <a:xfrm>
              <a:off x="1699844" y="1809231"/>
              <a:ext cx="817019" cy="141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2843"/>
                    <a:pt x="0" y="6352"/>
                  </a:cubicBezTo>
                  <a:cubicBezTo>
                    <a:pt x="0" y="7004"/>
                    <a:pt x="167" y="7633"/>
                    <a:pt x="477" y="8225"/>
                  </a:cubicBezTo>
                  <a:cubicBezTo>
                    <a:pt x="477" y="8225"/>
                    <a:pt x="477" y="8226"/>
                    <a:pt x="477" y="8227"/>
                  </a:cubicBezTo>
                  <a:cubicBezTo>
                    <a:pt x="491" y="8261"/>
                    <a:pt x="527" y="8322"/>
                    <a:pt x="579" y="8405"/>
                  </a:cubicBezTo>
                  <a:cubicBezTo>
                    <a:pt x="693" y="8601"/>
                    <a:pt x="822" y="8793"/>
                    <a:pt x="966" y="8979"/>
                  </a:cubicBezTo>
                  <a:cubicBezTo>
                    <a:pt x="2223" y="10787"/>
                    <a:pt x="5439" y="15160"/>
                    <a:pt x="5440" y="16141"/>
                  </a:cubicBezTo>
                  <a:lnTo>
                    <a:pt x="5656" y="16902"/>
                  </a:lnTo>
                  <a:cubicBezTo>
                    <a:pt x="5656" y="16902"/>
                    <a:pt x="5696" y="16981"/>
                    <a:pt x="5817" y="17079"/>
                  </a:cubicBezTo>
                  <a:lnTo>
                    <a:pt x="15815" y="17079"/>
                  </a:lnTo>
                  <a:cubicBezTo>
                    <a:pt x="15936" y="16981"/>
                    <a:pt x="15976" y="16902"/>
                    <a:pt x="15976" y="16902"/>
                  </a:cubicBezTo>
                  <a:lnTo>
                    <a:pt x="16193" y="16141"/>
                  </a:lnTo>
                  <a:cubicBezTo>
                    <a:pt x="16193" y="14948"/>
                    <a:pt x="20944" y="8742"/>
                    <a:pt x="21152" y="8227"/>
                  </a:cubicBezTo>
                  <a:cubicBezTo>
                    <a:pt x="21159" y="8211"/>
                    <a:pt x="21155" y="8198"/>
                    <a:pt x="21141" y="8188"/>
                  </a:cubicBezTo>
                  <a:cubicBezTo>
                    <a:pt x="21438" y="7607"/>
                    <a:pt x="21600" y="6990"/>
                    <a:pt x="21600" y="6352"/>
                  </a:cubicBezTo>
                  <a:cubicBezTo>
                    <a:pt x="21600" y="2843"/>
                    <a:pt x="16765" y="0"/>
                    <a:pt x="10800" y="0"/>
                  </a:cubicBezTo>
                  <a:close/>
                  <a:moveTo>
                    <a:pt x="5943" y="17697"/>
                  </a:moveTo>
                  <a:cubicBezTo>
                    <a:pt x="5930" y="17727"/>
                    <a:pt x="5919" y="17758"/>
                    <a:pt x="5919" y="17791"/>
                  </a:cubicBezTo>
                  <a:lnTo>
                    <a:pt x="5919" y="18399"/>
                  </a:lnTo>
                  <a:cubicBezTo>
                    <a:pt x="5919" y="18599"/>
                    <a:pt x="6178" y="18765"/>
                    <a:pt x="6510" y="18795"/>
                  </a:cubicBezTo>
                  <a:cubicBezTo>
                    <a:pt x="6431" y="18855"/>
                    <a:pt x="6382" y="18929"/>
                    <a:pt x="6382" y="19010"/>
                  </a:cubicBezTo>
                  <a:lnTo>
                    <a:pt x="6382" y="19541"/>
                  </a:lnTo>
                  <a:cubicBezTo>
                    <a:pt x="6382" y="19736"/>
                    <a:pt x="6656" y="19894"/>
                    <a:pt x="6993" y="19894"/>
                  </a:cubicBezTo>
                  <a:lnTo>
                    <a:pt x="7186" y="19894"/>
                  </a:lnTo>
                  <a:lnTo>
                    <a:pt x="7186" y="20380"/>
                  </a:lnTo>
                  <a:cubicBezTo>
                    <a:pt x="7186" y="20568"/>
                    <a:pt x="7454" y="20721"/>
                    <a:pt x="7780" y="20721"/>
                  </a:cubicBezTo>
                  <a:lnTo>
                    <a:pt x="8816" y="20721"/>
                  </a:lnTo>
                  <a:cubicBezTo>
                    <a:pt x="8925" y="21215"/>
                    <a:pt x="9771" y="21600"/>
                    <a:pt x="10800" y="21600"/>
                  </a:cubicBezTo>
                  <a:cubicBezTo>
                    <a:pt x="11829" y="21600"/>
                    <a:pt x="12675" y="21215"/>
                    <a:pt x="12784" y="20721"/>
                  </a:cubicBezTo>
                  <a:lnTo>
                    <a:pt x="13820" y="20721"/>
                  </a:lnTo>
                  <a:cubicBezTo>
                    <a:pt x="14146" y="20721"/>
                    <a:pt x="14414" y="20568"/>
                    <a:pt x="14414" y="20380"/>
                  </a:cubicBezTo>
                  <a:lnTo>
                    <a:pt x="14414" y="19894"/>
                  </a:lnTo>
                  <a:lnTo>
                    <a:pt x="14607" y="19894"/>
                  </a:lnTo>
                  <a:cubicBezTo>
                    <a:pt x="14944" y="19894"/>
                    <a:pt x="15218" y="19736"/>
                    <a:pt x="15218" y="19541"/>
                  </a:cubicBezTo>
                  <a:lnTo>
                    <a:pt x="15218" y="19010"/>
                  </a:lnTo>
                  <a:cubicBezTo>
                    <a:pt x="15218" y="18929"/>
                    <a:pt x="15169" y="18855"/>
                    <a:pt x="15090" y="18795"/>
                  </a:cubicBezTo>
                  <a:cubicBezTo>
                    <a:pt x="15422" y="18765"/>
                    <a:pt x="15681" y="18599"/>
                    <a:pt x="15681" y="18399"/>
                  </a:cubicBezTo>
                  <a:lnTo>
                    <a:pt x="15681" y="17791"/>
                  </a:lnTo>
                  <a:cubicBezTo>
                    <a:pt x="15681" y="17758"/>
                    <a:pt x="15670" y="17727"/>
                    <a:pt x="15657" y="17697"/>
                  </a:cubicBezTo>
                  <a:lnTo>
                    <a:pt x="5943" y="1769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72" name="Lamp"/>
            <p:cNvSpPr/>
            <p:nvPr/>
          </p:nvSpPr>
          <p:spPr>
            <a:xfrm>
              <a:off x="7185367" y="1826685"/>
              <a:ext cx="920490" cy="138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8534"/>
                  </a:lnTo>
                  <a:lnTo>
                    <a:pt x="9357" y="8534"/>
                  </a:lnTo>
                  <a:lnTo>
                    <a:pt x="9357" y="10258"/>
                  </a:lnTo>
                  <a:lnTo>
                    <a:pt x="10127" y="10258"/>
                  </a:lnTo>
                  <a:lnTo>
                    <a:pt x="10127" y="20706"/>
                  </a:lnTo>
                  <a:lnTo>
                    <a:pt x="1826" y="20706"/>
                  </a:lnTo>
                  <a:lnTo>
                    <a:pt x="1826" y="21600"/>
                  </a:lnTo>
                  <a:lnTo>
                    <a:pt x="19774" y="21600"/>
                  </a:lnTo>
                  <a:lnTo>
                    <a:pt x="19774" y="20706"/>
                  </a:lnTo>
                  <a:lnTo>
                    <a:pt x="11470" y="20706"/>
                  </a:lnTo>
                  <a:lnTo>
                    <a:pt x="11470" y="10258"/>
                  </a:lnTo>
                  <a:lnTo>
                    <a:pt x="12240" y="10258"/>
                  </a:lnTo>
                  <a:lnTo>
                    <a:pt x="12240" y="8534"/>
                  </a:lnTo>
                  <a:lnTo>
                    <a:pt x="21600" y="8534"/>
                  </a:lnTo>
                  <a:lnTo>
                    <a:pt x="19883" y="0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73" name="Lock"/>
            <p:cNvSpPr/>
            <p:nvPr/>
          </p:nvSpPr>
          <p:spPr>
            <a:xfrm>
              <a:off x="4420721" y="1825073"/>
              <a:ext cx="912523" cy="138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74" name="Shape"/>
            <p:cNvSpPr/>
            <p:nvPr/>
          </p:nvSpPr>
          <p:spPr>
            <a:xfrm>
              <a:off x="72937" y="0"/>
              <a:ext cx="9608091" cy="1952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4304" y="0"/>
                  </a:moveTo>
                  <a:cubicBezTo>
                    <a:pt x="3041" y="0"/>
                    <a:pt x="2283" y="0"/>
                    <a:pt x="1778" y="104"/>
                  </a:cubicBezTo>
                  <a:cubicBezTo>
                    <a:pt x="1050" y="234"/>
                    <a:pt x="476" y="517"/>
                    <a:pt x="211" y="875"/>
                  </a:cubicBezTo>
                  <a:cubicBezTo>
                    <a:pt x="0" y="1124"/>
                    <a:pt x="0" y="1497"/>
                    <a:pt x="0" y="2118"/>
                  </a:cubicBezTo>
                  <a:lnTo>
                    <a:pt x="0" y="19481"/>
                  </a:lnTo>
                  <a:cubicBezTo>
                    <a:pt x="0" y="20103"/>
                    <a:pt x="0" y="20476"/>
                    <a:pt x="211" y="20725"/>
                  </a:cubicBezTo>
                  <a:cubicBezTo>
                    <a:pt x="476" y="21083"/>
                    <a:pt x="1050" y="21366"/>
                    <a:pt x="1778" y="21496"/>
                  </a:cubicBezTo>
                  <a:cubicBezTo>
                    <a:pt x="2283" y="21600"/>
                    <a:pt x="3041" y="21600"/>
                    <a:pt x="4304" y="21600"/>
                  </a:cubicBezTo>
                  <a:lnTo>
                    <a:pt x="17296" y="21600"/>
                  </a:lnTo>
                  <a:cubicBezTo>
                    <a:pt x="18559" y="21600"/>
                    <a:pt x="19317" y="21600"/>
                    <a:pt x="19822" y="21496"/>
                  </a:cubicBezTo>
                  <a:cubicBezTo>
                    <a:pt x="20550" y="21366"/>
                    <a:pt x="21124" y="21083"/>
                    <a:pt x="21389" y="20725"/>
                  </a:cubicBezTo>
                  <a:cubicBezTo>
                    <a:pt x="21600" y="20476"/>
                    <a:pt x="21600" y="20103"/>
                    <a:pt x="21600" y="19481"/>
                  </a:cubicBezTo>
                  <a:lnTo>
                    <a:pt x="21600" y="2118"/>
                  </a:lnTo>
                  <a:cubicBezTo>
                    <a:pt x="21600" y="1497"/>
                    <a:pt x="21600" y="1124"/>
                    <a:pt x="21389" y="875"/>
                  </a:cubicBezTo>
                  <a:cubicBezTo>
                    <a:pt x="21124" y="517"/>
                    <a:pt x="20550" y="234"/>
                    <a:pt x="19822" y="104"/>
                  </a:cubicBezTo>
                  <a:cubicBezTo>
                    <a:pt x="19317" y="0"/>
                    <a:pt x="18559" y="0"/>
                    <a:pt x="17296" y="0"/>
                  </a:cubicBezTo>
                  <a:lnTo>
                    <a:pt x="4304" y="0"/>
                  </a:lnTo>
                  <a:close/>
                  <a:moveTo>
                    <a:pt x="3918" y="516"/>
                  </a:moveTo>
                  <a:lnTo>
                    <a:pt x="5639" y="516"/>
                  </a:lnTo>
                  <a:cubicBezTo>
                    <a:pt x="5635" y="540"/>
                    <a:pt x="5629" y="565"/>
                    <a:pt x="5629" y="585"/>
                  </a:cubicBezTo>
                  <a:cubicBezTo>
                    <a:pt x="5629" y="658"/>
                    <a:pt x="5650" y="768"/>
                    <a:pt x="5697" y="823"/>
                  </a:cubicBezTo>
                  <a:cubicBezTo>
                    <a:pt x="5804" y="967"/>
                    <a:pt x="6033" y="1080"/>
                    <a:pt x="6326" y="1133"/>
                  </a:cubicBezTo>
                  <a:cubicBezTo>
                    <a:pt x="6512" y="1166"/>
                    <a:pt x="6793" y="1166"/>
                    <a:pt x="7260" y="1166"/>
                  </a:cubicBezTo>
                  <a:lnTo>
                    <a:pt x="14340" y="1166"/>
                  </a:lnTo>
                  <a:cubicBezTo>
                    <a:pt x="14807" y="1166"/>
                    <a:pt x="15088" y="1166"/>
                    <a:pt x="15274" y="1133"/>
                  </a:cubicBezTo>
                  <a:cubicBezTo>
                    <a:pt x="15567" y="1080"/>
                    <a:pt x="15796" y="967"/>
                    <a:pt x="15903" y="823"/>
                  </a:cubicBezTo>
                  <a:cubicBezTo>
                    <a:pt x="15950" y="768"/>
                    <a:pt x="15971" y="658"/>
                    <a:pt x="15971" y="585"/>
                  </a:cubicBezTo>
                  <a:cubicBezTo>
                    <a:pt x="15971" y="565"/>
                    <a:pt x="15965" y="540"/>
                    <a:pt x="15961" y="516"/>
                  </a:cubicBezTo>
                  <a:lnTo>
                    <a:pt x="17682" y="516"/>
                  </a:lnTo>
                  <a:cubicBezTo>
                    <a:pt x="18526" y="516"/>
                    <a:pt x="19032" y="516"/>
                    <a:pt x="19370" y="586"/>
                  </a:cubicBezTo>
                  <a:cubicBezTo>
                    <a:pt x="19856" y="673"/>
                    <a:pt x="20239" y="862"/>
                    <a:pt x="20416" y="1101"/>
                  </a:cubicBezTo>
                  <a:cubicBezTo>
                    <a:pt x="20557" y="1267"/>
                    <a:pt x="20557" y="1516"/>
                    <a:pt x="20557" y="1931"/>
                  </a:cubicBezTo>
                  <a:lnTo>
                    <a:pt x="20557" y="19669"/>
                  </a:lnTo>
                  <a:cubicBezTo>
                    <a:pt x="20557" y="20084"/>
                    <a:pt x="20557" y="20333"/>
                    <a:pt x="20416" y="20499"/>
                  </a:cubicBezTo>
                  <a:cubicBezTo>
                    <a:pt x="20239" y="20738"/>
                    <a:pt x="19856" y="20927"/>
                    <a:pt x="19370" y="21014"/>
                  </a:cubicBezTo>
                  <a:cubicBezTo>
                    <a:pt x="19032" y="21084"/>
                    <a:pt x="18526" y="21084"/>
                    <a:pt x="17682" y="21084"/>
                  </a:cubicBezTo>
                  <a:lnTo>
                    <a:pt x="3918" y="21084"/>
                  </a:lnTo>
                  <a:cubicBezTo>
                    <a:pt x="3074" y="21084"/>
                    <a:pt x="2568" y="21084"/>
                    <a:pt x="2230" y="21014"/>
                  </a:cubicBezTo>
                  <a:cubicBezTo>
                    <a:pt x="1744" y="20927"/>
                    <a:pt x="1361" y="20738"/>
                    <a:pt x="1184" y="20499"/>
                  </a:cubicBezTo>
                  <a:cubicBezTo>
                    <a:pt x="1043" y="20333"/>
                    <a:pt x="1043" y="20084"/>
                    <a:pt x="1043" y="19669"/>
                  </a:cubicBezTo>
                  <a:lnTo>
                    <a:pt x="1043" y="1931"/>
                  </a:lnTo>
                  <a:cubicBezTo>
                    <a:pt x="1043" y="1516"/>
                    <a:pt x="1043" y="1267"/>
                    <a:pt x="1184" y="1101"/>
                  </a:cubicBezTo>
                  <a:cubicBezTo>
                    <a:pt x="1361" y="862"/>
                    <a:pt x="1744" y="673"/>
                    <a:pt x="2230" y="586"/>
                  </a:cubicBezTo>
                  <a:cubicBezTo>
                    <a:pt x="2568" y="516"/>
                    <a:pt x="3074" y="516"/>
                    <a:pt x="3918" y="5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75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76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77" name="Rounded Rectangle"/>
            <p:cNvSpPr/>
            <p:nvPr/>
          </p:nvSpPr>
          <p:spPr>
            <a:xfrm rot="16200000">
              <a:off x="-330455" y="3161704"/>
              <a:ext cx="817996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78" name="Rounded Rectangle"/>
            <p:cNvSpPr/>
            <p:nvPr/>
          </p:nvSpPr>
          <p:spPr>
            <a:xfrm rot="16200000">
              <a:off x="-617886" y="5086699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79" name="Rounded Rectangle"/>
            <p:cNvSpPr/>
            <p:nvPr/>
          </p:nvSpPr>
          <p:spPr>
            <a:xfrm rot="16200000">
              <a:off x="8586222" y="5870548"/>
              <a:ext cx="2178402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80" name="Battery"/>
            <p:cNvSpPr/>
            <p:nvPr/>
          </p:nvSpPr>
          <p:spPr>
            <a:xfrm>
              <a:off x="8134864" y="619796"/>
              <a:ext cx="528760" cy="25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4" y="0"/>
                  </a:moveTo>
                  <a:cubicBezTo>
                    <a:pt x="210" y="0"/>
                    <a:pt x="0" y="430"/>
                    <a:pt x="0" y="970"/>
                  </a:cubicBezTo>
                  <a:lnTo>
                    <a:pt x="0" y="20633"/>
                  </a:lnTo>
                  <a:cubicBezTo>
                    <a:pt x="0" y="21162"/>
                    <a:pt x="205" y="21600"/>
                    <a:pt x="464" y="21600"/>
                  </a:cubicBezTo>
                  <a:lnTo>
                    <a:pt x="19300" y="21600"/>
                  </a:lnTo>
                  <a:cubicBezTo>
                    <a:pt x="19554" y="21600"/>
                    <a:pt x="19764" y="21173"/>
                    <a:pt x="19764" y="20633"/>
                  </a:cubicBezTo>
                  <a:lnTo>
                    <a:pt x="19764" y="16358"/>
                  </a:lnTo>
                  <a:lnTo>
                    <a:pt x="21136" y="16358"/>
                  </a:lnTo>
                  <a:cubicBezTo>
                    <a:pt x="21390" y="16358"/>
                    <a:pt x="21600" y="15931"/>
                    <a:pt x="21600" y="15391"/>
                  </a:cubicBezTo>
                  <a:lnTo>
                    <a:pt x="21595" y="6212"/>
                  </a:lnTo>
                  <a:cubicBezTo>
                    <a:pt x="21595" y="5683"/>
                    <a:pt x="21390" y="5245"/>
                    <a:pt x="21131" y="5245"/>
                  </a:cubicBezTo>
                  <a:lnTo>
                    <a:pt x="19759" y="5245"/>
                  </a:lnTo>
                  <a:lnTo>
                    <a:pt x="19759" y="970"/>
                  </a:lnTo>
                  <a:cubicBezTo>
                    <a:pt x="19759" y="442"/>
                    <a:pt x="19554" y="0"/>
                    <a:pt x="19295" y="0"/>
                  </a:cubicBezTo>
                  <a:lnTo>
                    <a:pt x="464" y="0"/>
                  </a:lnTo>
                  <a:close/>
                  <a:moveTo>
                    <a:pt x="935" y="1948"/>
                  </a:moveTo>
                  <a:lnTo>
                    <a:pt x="18829" y="1948"/>
                  </a:lnTo>
                  <a:lnTo>
                    <a:pt x="18829" y="6223"/>
                  </a:lnTo>
                  <a:cubicBezTo>
                    <a:pt x="18829" y="6751"/>
                    <a:pt x="19036" y="7189"/>
                    <a:pt x="19295" y="7189"/>
                  </a:cubicBezTo>
                  <a:lnTo>
                    <a:pt x="20665" y="7189"/>
                  </a:lnTo>
                  <a:lnTo>
                    <a:pt x="20665" y="14435"/>
                  </a:lnTo>
                  <a:lnTo>
                    <a:pt x="19295" y="14435"/>
                  </a:lnTo>
                  <a:cubicBezTo>
                    <a:pt x="19041" y="14435"/>
                    <a:pt x="18829" y="14862"/>
                    <a:pt x="18829" y="15402"/>
                  </a:cubicBezTo>
                  <a:lnTo>
                    <a:pt x="18829" y="19677"/>
                  </a:lnTo>
                  <a:lnTo>
                    <a:pt x="935" y="19677"/>
                  </a:lnTo>
                  <a:lnTo>
                    <a:pt x="935" y="1948"/>
                  </a:lnTo>
                  <a:close/>
                  <a:moveTo>
                    <a:pt x="2344" y="4458"/>
                  </a:moveTo>
                  <a:cubicBezTo>
                    <a:pt x="2312" y="4458"/>
                    <a:pt x="2290" y="4514"/>
                    <a:pt x="2290" y="4570"/>
                  </a:cubicBezTo>
                  <a:lnTo>
                    <a:pt x="2290" y="17058"/>
                  </a:lnTo>
                  <a:cubicBezTo>
                    <a:pt x="2290" y="17125"/>
                    <a:pt x="2312" y="17170"/>
                    <a:pt x="2344" y="17170"/>
                  </a:cubicBezTo>
                  <a:lnTo>
                    <a:pt x="17437" y="17170"/>
                  </a:lnTo>
                  <a:cubicBezTo>
                    <a:pt x="17464" y="17170"/>
                    <a:pt x="17491" y="17125"/>
                    <a:pt x="17491" y="17058"/>
                  </a:cubicBezTo>
                  <a:lnTo>
                    <a:pt x="17491" y="4570"/>
                  </a:lnTo>
                  <a:cubicBezTo>
                    <a:pt x="17491" y="4514"/>
                    <a:pt x="17464" y="4458"/>
                    <a:pt x="17437" y="4458"/>
                  </a:cubicBezTo>
                  <a:lnTo>
                    <a:pt x="2344" y="44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81" name="Wi-Fi"/>
            <p:cNvSpPr/>
            <p:nvPr/>
          </p:nvSpPr>
          <p:spPr>
            <a:xfrm>
              <a:off x="7489414" y="560035"/>
              <a:ext cx="528760" cy="37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4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82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83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84" name="Rounded Rectangle"/>
            <p:cNvSpPr/>
            <p:nvPr/>
          </p:nvSpPr>
          <p:spPr>
            <a:xfrm>
              <a:off x="801435" y="4086462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85" name="Radio"/>
            <p:cNvSpPr/>
            <p:nvPr/>
          </p:nvSpPr>
          <p:spPr>
            <a:xfrm>
              <a:off x="1435912" y="4888384"/>
              <a:ext cx="1344884" cy="99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2" y="0"/>
                  </a:moveTo>
                  <a:lnTo>
                    <a:pt x="1741" y="850"/>
                  </a:lnTo>
                  <a:lnTo>
                    <a:pt x="3068" y="1166"/>
                  </a:lnTo>
                  <a:lnTo>
                    <a:pt x="3091" y="991"/>
                  </a:lnTo>
                  <a:lnTo>
                    <a:pt x="9557" y="2526"/>
                  </a:lnTo>
                  <a:lnTo>
                    <a:pt x="9534" y="2703"/>
                  </a:lnTo>
                  <a:lnTo>
                    <a:pt x="18559" y="4845"/>
                  </a:lnTo>
                  <a:lnTo>
                    <a:pt x="682" y="4845"/>
                  </a:lnTo>
                  <a:cubicBezTo>
                    <a:pt x="306" y="4845"/>
                    <a:pt x="0" y="5257"/>
                    <a:pt x="0" y="5764"/>
                  </a:cubicBezTo>
                  <a:lnTo>
                    <a:pt x="0" y="20684"/>
                  </a:lnTo>
                  <a:cubicBezTo>
                    <a:pt x="0" y="21191"/>
                    <a:pt x="306" y="21600"/>
                    <a:pt x="682" y="21600"/>
                  </a:cubicBezTo>
                  <a:lnTo>
                    <a:pt x="20918" y="21600"/>
                  </a:lnTo>
                  <a:cubicBezTo>
                    <a:pt x="21294" y="21600"/>
                    <a:pt x="21600" y="21191"/>
                    <a:pt x="21600" y="20684"/>
                  </a:cubicBezTo>
                  <a:lnTo>
                    <a:pt x="21600" y="5764"/>
                  </a:lnTo>
                  <a:cubicBezTo>
                    <a:pt x="21600" y="5257"/>
                    <a:pt x="21294" y="4845"/>
                    <a:pt x="20918" y="4845"/>
                  </a:cubicBezTo>
                  <a:lnTo>
                    <a:pt x="19723" y="4845"/>
                  </a:lnTo>
                  <a:lnTo>
                    <a:pt x="19800" y="4261"/>
                  </a:lnTo>
                  <a:lnTo>
                    <a:pt x="9645" y="1851"/>
                  </a:lnTo>
                  <a:lnTo>
                    <a:pt x="9623" y="2026"/>
                  </a:lnTo>
                  <a:lnTo>
                    <a:pt x="3157" y="491"/>
                  </a:lnTo>
                  <a:lnTo>
                    <a:pt x="3179" y="316"/>
                  </a:lnTo>
                  <a:lnTo>
                    <a:pt x="1852" y="0"/>
                  </a:lnTo>
                  <a:close/>
                  <a:moveTo>
                    <a:pt x="6640" y="6523"/>
                  </a:moveTo>
                  <a:cubicBezTo>
                    <a:pt x="6861" y="6523"/>
                    <a:pt x="7042" y="6769"/>
                    <a:pt x="7042" y="7067"/>
                  </a:cubicBezTo>
                  <a:cubicBezTo>
                    <a:pt x="7042" y="7364"/>
                    <a:pt x="6862" y="7608"/>
                    <a:pt x="6638" y="7608"/>
                  </a:cubicBezTo>
                  <a:cubicBezTo>
                    <a:pt x="6417" y="7608"/>
                    <a:pt x="6238" y="7364"/>
                    <a:pt x="6238" y="7067"/>
                  </a:cubicBezTo>
                  <a:cubicBezTo>
                    <a:pt x="6238" y="6766"/>
                    <a:pt x="6417" y="6523"/>
                    <a:pt x="6640" y="6523"/>
                  </a:cubicBezTo>
                  <a:close/>
                  <a:moveTo>
                    <a:pt x="16571" y="6582"/>
                  </a:moveTo>
                  <a:cubicBezTo>
                    <a:pt x="18510" y="6582"/>
                    <a:pt x="20082" y="8699"/>
                    <a:pt x="20082" y="11312"/>
                  </a:cubicBezTo>
                  <a:cubicBezTo>
                    <a:pt x="20082" y="13924"/>
                    <a:pt x="18510" y="16043"/>
                    <a:pt x="16571" y="16043"/>
                  </a:cubicBezTo>
                  <a:cubicBezTo>
                    <a:pt x="14631" y="16043"/>
                    <a:pt x="13057" y="13924"/>
                    <a:pt x="13057" y="11312"/>
                  </a:cubicBezTo>
                  <a:cubicBezTo>
                    <a:pt x="13057" y="8699"/>
                    <a:pt x="14631" y="6582"/>
                    <a:pt x="16571" y="6582"/>
                  </a:cubicBezTo>
                  <a:close/>
                  <a:moveTo>
                    <a:pt x="5283" y="6819"/>
                  </a:moveTo>
                  <a:cubicBezTo>
                    <a:pt x="5439" y="6837"/>
                    <a:pt x="5579" y="6979"/>
                    <a:pt x="5630" y="7194"/>
                  </a:cubicBezTo>
                  <a:cubicBezTo>
                    <a:pt x="5699" y="7478"/>
                    <a:pt x="5582" y="7779"/>
                    <a:pt x="5370" y="7871"/>
                  </a:cubicBezTo>
                  <a:cubicBezTo>
                    <a:pt x="5330" y="7890"/>
                    <a:pt x="5289" y="7899"/>
                    <a:pt x="5249" y="7899"/>
                  </a:cubicBezTo>
                  <a:cubicBezTo>
                    <a:pt x="5078" y="7899"/>
                    <a:pt x="4920" y="7753"/>
                    <a:pt x="4864" y="7526"/>
                  </a:cubicBezTo>
                  <a:cubicBezTo>
                    <a:pt x="4796" y="7239"/>
                    <a:pt x="4913" y="6936"/>
                    <a:pt x="5124" y="6844"/>
                  </a:cubicBezTo>
                  <a:cubicBezTo>
                    <a:pt x="5177" y="6821"/>
                    <a:pt x="5231" y="6813"/>
                    <a:pt x="5283" y="6819"/>
                  </a:cubicBezTo>
                  <a:close/>
                  <a:moveTo>
                    <a:pt x="7996" y="6821"/>
                  </a:moveTo>
                  <a:cubicBezTo>
                    <a:pt x="8048" y="6815"/>
                    <a:pt x="8102" y="6823"/>
                    <a:pt x="8154" y="6846"/>
                  </a:cubicBezTo>
                  <a:cubicBezTo>
                    <a:pt x="8366" y="6938"/>
                    <a:pt x="8481" y="7244"/>
                    <a:pt x="8413" y="7528"/>
                  </a:cubicBezTo>
                  <a:cubicBezTo>
                    <a:pt x="8356" y="7758"/>
                    <a:pt x="8200" y="7903"/>
                    <a:pt x="8031" y="7903"/>
                  </a:cubicBezTo>
                  <a:cubicBezTo>
                    <a:pt x="7989" y="7903"/>
                    <a:pt x="7946" y="7895"/>
                    <a:pt x="7906" y="7878"/>
                  </a:cubicBezTo>
                  <a:cubicBezTo>
                    <a:pt x="7693" y="7784"/>
                    <a:pt x="7580" y="7480"/>
                    <a:pt x="7648" y="7196"/>
                  </a:cubicBezTo>
                  <a:cubicBezTo>
                    <a:pt x="7701" y="6981"/>
                    <a:pt x="7840" y="6839"/>
                    <a:pt x="7996" y="6821"/>
                  </a:cubicBezTo>
                  <a:close/>
                  <a:moveTo>
                    <a:pt x="4055" y="7683"/>
                  </a:moveTo>
                  <a:cubicBezTo>
                    <a:pt x="4157" y="7704"/>
                    <a:pt x="4252" y="7778"/>
                    <a:pt x="4317" y="7899"/>
                  </a:cubicBezTo>
                  <a:cubicBezTo>
                    <a:pt x="4448" y="8143"/>
                    <a:pt x="4408" y="8482"/>
                    <a:pt x="4229" y="8658"/>
                  </a:cubicBezTo>
                  <a:cubicBezTo>
                    <a:pt x="4157" y="8726"/>
                    <a:pt x="4074" y="8761"/>
                    <a:pt x="3991" y="8761"/>
                  </a:cubicBezTo>
                  <a:cubicBezTo>
                    <a:pt x="3868" y="8761"/>
                    <a:pt x="3744" y="8682"/>
                    <a:pt x="3665" y="8535"/>
                  </a:cubicBezTo>
                  <a:cubicBezTo>
                    <a:pt x="3535" y="8294"/>
                    <a:pt x="3575" y="7957"/>
                    <a:pt x="3756" y="7781"/>
                  </a:cubicBezTo>
                  <a:cubicBezTo>
                    <a:pt x="3846" y="7693"/>
                    <a:pt x="3954" y="7661"/>
                    <a:pt x="4055" y="7683"/>
                  </a:cubicBezTo>
                  <a:close/>
                  <a:moveTo>
                    <a:pt x="9223" y="7690"/>
                  </a:moveTo>
                  <a:cubicBezTo>
                    <a:pt x="9325" y="7669"/>
                    <a:pt x="9431" y="7702"/>
                    <a:pt x="9520" y="7790"/>
                  </a:cubicBezTo>
                  <a:cubicBezTo>
                    <a:pt x="9699" y="7966"/>
                    <a:pt x="9741" y="8303"/>
                    <a:pt x="9610" y="8545"/>
                  </a:cubicBezTo>
                  <a:cubicBezTo>
                    <a:pt x="9531" y="8691"/>
                    <a:pt x="9409" y="8765"/>
                    <a:pt x="9284" y="8765"/>
                  </a:cubicBezTo>
                  <a:cubicBezTo>
                    <a:pt x="9201" y="8765"/>
                    <a:pt x="9118" y="8733"/>
                    <a:pt x="9046" y="8663"/>
                  </a:cubicBezTo>
                  <a:cubicBezTo>
                    <a:pt x="8867" y="8487"/>
                    <a:pt x="8829" y="8149"/>
                    <a:pt x="8960" y="7906"/>
                  </a:cubicBezTo>
                  <a:cubicBezTo>
                    <a:pt x="9025" y="7785"/>
                    <a:pt x="9122" y="7711"/>
                    <a:pt x="9223" y="7690"/>
                  </a:cubicBezTo>
                  <a:close/>
                  <a:moveTo>
                    <a:pt x="6628" y="8399"/>
                  </a:moveTo>
                  <a:cubicBezTo>
                    <a:pt x="6852" y="8399"/>
                    <a:pt x="7030" y="8639"/>
                    <a:pt x="7030" y="8940"/>
                  </a:cubicBezTo>
                  <a:cubicBezTo>
                    <a:pt x="7032" y="9238"/>
                    <a:pt x="6851" y="9481"/>
                    <a:pt x="6630" y="9481"/>
                  </a:cubicBezTo>
                  <a:cubicBezTo>
                    <a:pt x="6407" y="9481"/>
                    <a:pt x="6228" y="9240"/>
                    <a:pt x="6226" y="8942"/>
                  </a:cubicBezTo>
                  <a:cubicBezTo>
                    <a:pt x="6226" y="8642"/>
                    <a:pt x="6405" y="8402"/>
                    <a:pt x="6628" y="8399"/>
                  </a:cubicBezTo>
                  <a:close/>
                  <a:moveTo>
                    <a:pt x="7997" y="8811"/>
                  </a:moveTo>
                  <a:cubicBezTo>
                    <a:pt x="8050" y="8814"/>
                    <a:pt x="8101" y="8830"/>
                    <a:pt x="8151" y="8863"/>
                  </a:cubicBezTo>
                  <a:cubicBezTo>
                    <a:pt x="8352" y="8993"/>
                    <a:pt x="8437" y="9315"/>
                    <a:pt x="8340" y="9586"/>
                  </a:cubicBezTo>
                  <a:cubicBezTo>
                    <a:pt x="8270" y="9778"/>
                    <a:pt x="8128" y="9893"/>
                    <a:pt x="7977" y="9893"/>
                  </a:cubicBezTo>
                  <a:cubicBezTo>
                    <a:pt x="7919" y="9893"/>
                    <a:pt x="7860" y="9876"/>
                    <a:pt x="7803" y="9838"/>
                  </a:cubicBezTo>
                  <a:cubicBezTo>
                    <a:pt x="7602" y="9708"/>
                    <a:pt x="7518" y="9386"/>
                    <a:pt x="7614" y="9115"/>
                  </a:cubicBezTo>
                  <a:cubicBezTo>
                    <a:pt x="7687" y="8914"/>
                    <a:pt x="7841" y="8800"/>
                    <a:pt x="7997" y="8811"/>
                  </a:cubicBezTo>
                  <a:close/>
                  <a:moveTo>
                    <a:pt x="5259" y="8817"/>
                  </a:moveTo>
                  <a:cubicBezTo>
                    <a:pt x="5416" y="8806"/>
                    <a:pt x="5568" y="8921"/>
                    <a:pt x="5642" y="9122"/>
                  </a:cubicBezTo>
                  <a:cubicBezTo>
                    <a:pt x="5739" y="9393"/>
                    <a:pt x="5656" y="9715"/>
                    <a:pt x="5455" y="9847"/>
                  </a:cubicBezTo>
                  <a:cubicBezTo>
                    <a:pt x="5399" y="9883"/>
                    <a:pt x="5339" y="9900"/>
                    <a:pt x="5281" y="9900"/>
                  </a:cubicBezTo>
                  <a:cubicBezTo>
                    <a:pt x="5132" y="9900"/>
                    <a:pt x="4986" y="9787"/>
                    <a:pt x="4918" y="9595"/>
                  </a:cubicBezTo>
                  <a:cubicBezTo>
                    <a:pt x="4822" y="9327"/>
                    <a:pt x="4905" y="9002"/>
                    <a:pt x="5104" y="8872"/>
                  </a:cubicBezTo>
                  <a:cubicBezTo>
                    <a:pt x="5154" y="8839"/>
                    <a:pt x="5207" y="8821"/>
                    <a:pt x="5259" y="8817"/>
                  </a:cubicBezTo>
                  <a:close/>
                  <a:moveTo>
                    <a:pt x="2933" y="9022"/>
                  </a:moveTo>
                  <a:cubicBezTo>
                    <a:pt x="3034" y="9001"/>
                    <a:pt x="3142" y="9034"/>
                    <a:pt x="3231" y="9122"/>
                  </a:cubicBezTo>
                  <a:cubicBezTo>
                    <a:pt x="3410" y="9298"/>
                    <a:pt x="3452" y="9636"/>
                    <a:pt x="3321" y="9877"/>
                  </a:cubicBezTo>
                  <a:cubicBezTo>
                    <a:pt x="3242" y="10023"/>
                    <a:pt x="3120" y="10097"/>
                    <a:pt x="2995" y="10097"/>
                  </a:cubicBezTo>
                  <a:cubicBezTo>
                    <a:pt x="2913" y="10097"/>
                    <a:pt x="2829" y="10065"/>
                    <a:pt x="2757" y="9995"/>
                  </a:cubicBezTo>
                  <a:cubicBezTo>
                    <a:pt x="2578" y="9819"/>
                    <a:pt x="2538" y="9482"/>
                    <a:pt x="2671" y="9238"/>
                  </a:cubicBezTo>
                  <a:cubicBezTo>
                    <a:pt x="2736" y="9118"/>
                    <a:pt x="2831" y="9043"/>
                    <a:pt x="2933" y="9022"/>
                  </a:cubicBezTo>
                  <a:close/>
                  <a:moveTo>
                    <a:pt x="10342" y="9033"/>
                  </a:moveTo>
                  <a:cubicBezTo>
                    <a:pt x="10444" y="9055"/>
                    <a:pt x="10539" y="9127"/>
                    <a:pt x="10604" y="9247"/>
                  </a:cubicBezTo>
                  <a:cubicBezTo>
                    <a:pt x="10735" y="9488"/>
                    <a:pt x="10695" y="9830"/>
                    <a:pt x="10516" y="10006"/>
                  </a:cubicBezTo>
                  <a:cubicBezTo>
                    <a:pt x="10444" y="10074"/>
                    <a:pt x="10362" y="10109"/>
                    <a:pt x="10282" y="10109"/>
                  </a:cubicBezTo>
                  <a:cubicBezTo>
                    <a:pt x="10157" y="10109"/>
                    <a:pt x="10035" y="10032"/>
                    <a:pt x="9954" y="9888"/>
                  </a:cubicBezTo>
                  <a:cubicBezTo>
                    <a:pt x="9826" y="9644"/>
                    <a:pt x="9863" y="9305"/>
                    <a:pt x="10044" y="9129"/>
                  </a:cubicBezTo>
                  <a:cubicBezTo>
                    <a:pt x="10133" y="9041"/>
                    <a:pt x="10241" y="9012"/>
                    <a:pt x="10342" y="9033"/>
                  </a:cubicBezTo>
                  <a:close/>
                  <a:moveTo>
                    <a:pt x="9105" y="9972"/>
                  </a:moveTo>
                  <a:cubicBezTo>
                    <a:pt x="9207" y="9988"/>
                    <a:pt x="9306" y="10056"/>
                    <a:pt x="9377" y="10172"/>
                  </a:cubicBezTo>
                  <a:cubicBezTo>
                    <a:pt x="9516" y="10405"/>
                    <a:pt x="9487" y="10745"/>
                    <a:pt x="9314" y="10932"/>
                  </a:cubicBezTo>
                  <a:cubicBezTo>
                    <a:pt x="9240" y="11013"/>
                    <a:pt x="9151" y="11052"/>
                    <a:pt x="9063" y="11052"/>
                  </a:cubicBezTo>
                  <a:cubicBezTo>
                    <a:pt x="8944" y="11052"/>
                    <a:pt x="8827" y="10985"/>
                    <a:pt x="8749" y="10852"/>
                  </a:cubicBezTo>
                  <a:cubicBezTo>
                    <a:pt x="8608" y="10617"/>
                    <a:pt x="8637" y="10278"/>
                    <a:pt x="8810" y="10088"/>
                  </a:cubicBezTo>
                  <a:cubicBezTo>
                    <a:pt x="8896" y="9995"/>
                    <a:pt x="9002" y="9957"/>
                    <a:pt x="9105" y="9972"/>
                  </a:cubicBezTo>
                  <a:close/>
                  <a:moveTo>
                    <a:pt x="4155" y="9986"/>
                  </a:moveTo>
                  <a:cubicBezTo>
                    <a:pt x="4257" y="9971"/>
                    <a:pt x="4364" y="10008"/>
                    <a:pt x="4450" y="10102"/>
                  </a:cubicBezTo>
                  <a:cubicBezTo>
                    <a:pt x="4625" y="10286"/>
                    <a:pt x="4653" y="10626"/>
                    <a:pt x="4514" y="10861"/>
                  </a:cubicBezTo>
                  <a:cubicBezTo>
                    <a:pt x="4436" y="10994"/>
                    <a:pt x="4317" y="11066"/>
                    <a:pt x="4200" y="11066"/>
                  </a:cubicBezTo>
                  <a:cubicBezTo>
                    <a:pt x="4112" y="11066"/>
                    <a:pt x="4023" y="11027"/>
                    <a:pt x="3949" y="10946"/>
                  </a:cubicBezTo>
                  <a:cubicBezTo>
                    <a:pt x="3776" y="10761"/>
                    <a:pt x="3746" y="10422"/>
                    <a:pt x="3885" y="10186"/>
                  </a:cubicBezTo>
                  <a:cubicBezTo>
                    <a:pt x="3954" y="10070"/>
                    <a:pt x="4053" y="10001"/>
                    <a:pt x="4155" y="9986"/>
                  </a:cubicBezTo>
                  <a:close/>
                  <a:moveTo>
                    <a:pt x="6628" y="10275"/>
                  </a:moveTo>
                  <a:cubicBezTo>
                    <a:pt x="6852" y="10272"/>
                    <a:pt x="7032" y="10516"/>
                    <a:pt x="7032" y="10814"/>
                  </a:cubicBezTo>
                  <a:cubicBezTo>
                    <a:pt x="7032" y="11114"/>
                    <a:pt x="6853" y="11357"/>
                    <a:pt x="6630" y="11357"/>
                  </a:cubicBezTo>
                  <a:cubicBezTo>
                    <a:pt x="6409" y="11357"/>
                    <a:pt x="6228" y="11117"/>
                    <a:pt x="6228" y="10816"/>
                  </a:cubicBezTo>
                  <a:cubicBezTo>
                    <a:pt x="6228" y="10518"/>
                    <a:pt x="6407" y="10275"/>
                    <a:pt x="6628" y="10275"/>
                  </a:cubicBezTo>
                  <a:close/>
                  <a:moveTo>
                    <a:pt x="2320" y="10707"/>
                  </a:moveTo>
                  <a:cubicBezTo>
                    <a:pt x="2372" y="10701"/>
                    <a:pt x="2426" y="10708"/>
                    <a:pt x="2478" y="10732"/>
                  </a:cubicBezTo>
                  <a:cubicBezTo>
                    <a:pt x="2689" y="10824"/>
                    <a:pt x="2803" y="11130"/>
                    <a:pt x="2735" y="11414"/>
                  </a:cubicBezTo>
                  <a:cubicBezTo>
                    <a:pt x="2679" y="11641"/>
                    <a:pt x="2522" y="11789"/>
                    <a:pt x="2353" y="11789"/>
                  </a:cubicBezTo>
                  <a:cubicBezTo>
                    <a:pt x="2311" y="11789"/>
                    <a:pt x="2269" y="11781"/>
                    <a:pt x="2229" y="11762"/>
                  </a:cubicBezTo>
                  <a:cubicBezTo>
                    <a:pt x="2017" y="11670"/>
                    <a:pt x="1900" y="11364"/>
                    <a:pt x="1970" y="11080"/>
                  </a:cubicBezTo>
                  <a:cubicBezTo>
                    <a:pt x="2021" y="10866"/>
                    <a:pt x="2164" y="10724"/>
                    <a:pt x="2320" y="10707"/>
                  </a:cubicBezTo>
                  <a:close/>
                  <a:moveTo>
                    <a:pt x="10955" y="10718"/>
                  </a:moveTo>
                  <a:cubicBezTo>
                    <a:pt x="11111" y="10736"/>
                    <a:pt x="11252" y="10875"/>
                    <a:pt x="11303" y="11089"/>
                  </a:cubicBezTo>
                  <a:cubicBezTo>
                    <a:pt x="11372" y="11373"/>
                    <a:pt x="11254" y="11679"/>
                    <a:pt x="11043" y="11771"/>
                  </a:cubicBezTo>
                  <a:cubicBezTo>
                    <a:pt x="11003" y="11790"/>
                    <a:pt x="10960" y="11798"/>
                    <a:pt x="10918" y="11798"/>
                  </a:cubicBezTo>
                  <a:cubicBezTo>
                    <a:pt x="10749" y="11798"/>
                    <a:pt x="10593" y="11653"/>
                    <a:pt x="10537" y="11425"/>
                  </a:cubicBezTo>
                  <a:cubicBezTo>
                    <a:pt x="10468" y="11138"/>
                    <a:pt x="10585" y="10835"/>
                    <a:pt x="10797" y="10743"/>
                  </a:cubicBezTo>
                  <a:cubicBezTo>
                    <a:pt x="10849" y="10719"/>
                    <a:pt x="10903" y="10712"/>
                    <a:pt x="10955" y="10718"/>
                  </a:cubicBezTo>
                  <a:close/>
                  <a:moveTo>
                    <a:pt x="7844" y="10948"/>
                  </a:moveTo>
                  <a:cubicBezTo>
                    <a:pt x="7947" y="10947"/>
                    <a:pt x="8050" y="10998"/>
                    <a:pt x="8129" y="11102"/>
                  </a:cubicBezTo>
                  <a:cubicBezTo>
                    <a:pt x="8286" y="11314"/>
                    <a:pt x="8287" y="11657"/>
                    <a:pt x="8133" y="11869"/>
                  </a:cubicBezTo>
                  <a:cubicBezTo>
                    <a:pt x="8052" y="11977"/>
                    <a:pt x="7948" y="12030"/>
                    <a:pt x="7845" y="12030"/>
                  </a:cubicBezTo>
                  <a:cubicBezTo>
                    <a:pt x="7743" y="12030"/>
                    <a:pt x="7642" y="11977"/>
                    <a:pt x="7564" y="11871"/>
                  </a:cubicBezTo>
                  <a:cubicBezTo>
                    <a:pt x="7405" y="11660"/>
                    <a:pt x="7403" y="11319"/>
                    <a:pt x="7560" y="11105"/>
                  </a:cubicBezTo>
                  <a:cubicBezTo>
                    <a:pt x="7639" y="10999"/>
                    <a:pt x="7741" y="10948"/>
                    <a:pt x="7844" y="10948"/>
                  </a:cubicBezTo>
                  <a:close/>
                  <a:moveTo>
                    <a:pt x="5416" y="10957"/>
                  </a:moveTo>
                  <a:cubicBezTo>
                    <a:pt x="5519" y="10957"/>
                    <a:pt x="5623" y="11008"/>
                    <a:pt x="5701" y="11114"/>
                  </a:cubicBezTo>
                  <a:cubicBezTo>
                    <a:pt x="5858" y="11325"/>
                    <a:pt x="5860" y="11669"/>
                    <a:pt x="5703" y="11880"/>
                  </a:cubicBezTo>
                  <a:cubicBezTo>
                    <a:pt x="5623" y="11986"/>
                    <a:pt x="5520" y="12039"/>
                    <a:pt x="5418" y="12039"/>
                  </a:cubicBezTo>
                  <a:cubicBezTo>
                    <a:pt x="5315" y="12039"/>
                    <a:pt x="5213" y="11985"/>
                    <a:pt x="5134" y="11882"/>
                  </a:cubicBezTo>
                  <a:cubicBezTo>
                    <a:pt x="4975" y="11671"/>
                    <a:pt x="4976" y="11327"/>
                    <a:pt x="5132" y="11116"/>
                  </a:cubicBezTo>
                  <a:cubicBezTo>
                    <a:pt x="5211" y="11009"/>
                    <a:pt x="5313" y="10957"/>
                    <a:pt x="5416" y="10957"/>
                  </a:cubicBezTo>
                  <a:close/>
                  <a:moveTo>
                    <a:pt x="9735" y="11653"/>
                  </a:moveTo>
                  <a:cubicBezTo>
                    <a:pt x="9889" y="11689"/>
                    <a:pt x="10019" y="11847"/>
                    <a:pt x="10057" y="12064"/>
                  </a:cubicBezTo>
                  <a:cubicBezTo>
                    <a:pt x="10107" y="12357"/>
                    <a:pt x="9973" y="12647"/>
                    <a:pt x="9758" y="12714"/>
                  </a:cubicBezTo>
                  <a:cubicBezTo>
                    <a:pt x="9726" y="12725"/>
                    <a:pt x="9696" y="12728"/>
                    <a:pt x="9665" y="12728"/>
                  </a:cubicBezTo>
                  <a:cubicBezTo>
                    <a:pt x="9482" y="12728"/>
                    <a:pt x="9318" y="12559"/>
                    <a:pt x="9275" y="12307"/>
                  </a:cubicBezTo>
                  <a:cubicBezTo>
                    <a:pt x="9225" y="12018"/>
                    <a:pt x="9361" y="11725"/>
                    <a:pt x="9576" y="11657"/>
                  </a:cubicBezTo>
                  <a:cubicBezTo>
                    <a:pt x="9630" y="11640"/>
                    <a:pt x="9683" y="11640"/>
                    <a:pt x="9735" y="11653"/>
                  </a:cubicBezTo>
                  <a:close/>
                  <a:moveTo>
                    <a:pt x="3529" y="11671"/>
                  </a:moveTo>
                  <a:cubicBezTo>
                    <a:pt x="3580" y="11658"/>
                    <a:pt x="3635" y="11659"/>
                    <a:pt x="3689" y="11675"/>
                  </a:cubicBezTo>
                  <a:cubicBezTo>
                    <a:pt x="3906" y="11743"/>
                    <a:pt x="4041" y="12031"/>
                    <a:pt x="3991" y="12321"/>
                  </a:cubicBezTo>
                  <a:cubicBezTo>
                    <a:pt x="3949" y="12573"/>
                    <a:pt x="3784" y="12744"/>
                    <a:pt x="3599" y="12744"/>
                  </a:cubicBezTo>
                  <a:cubicBezTo>
                    <a:pt x="3571" y="12744"/>
                    <a:pt x="3542" y="12741"/>
                    <a:pt x="3512" y="12730"/>
                  </a:cubicBezTo>
                  <a:cubicBezTo>
                    <a:pt x="3295" y="12665"/>
                    <a:pt x="3159" y="12375"/>
                    <a:pt x="3208" y="12082"/>
                  </a:cubicBezTo>
                  <a:cubicBezTo>
                    <a:pt x="3244" y="11863"/>
                    <a:pt x="3374" y="11708"/>
                    <a:pt x="3529" y="11671"/>
                  </a:cubicBezTo>
                  <a:close/>
                  <a:moveTo>
                    <a:pt x="2132" y="12576"/>
                  </a:moveTo>
                  <a:cubicBezTo>
                    <a:pt x="2353" y="12579"/>
                    <a:pt x="2534" y="12821"/>
                    <a:pt x="2532" y="13121"/>
                  </a:cubicBezTo>
                  <a:cubicBezTo>
                    <a:pt x="2532" y="13419"/>
                    <a:pt x="2354" y="13660"/>
                    <a:pt x="2131" y="13660"/>
                  </a:cubicBezTo>
                  <a:cubicBezTo>
                    <a:pt x="1909" y="13660"/>
                    <a:pt x="1729" y="13415"/>
                    <a:pt x="1730" y="13117"/>
                  </a:cubicBezTo>
                  <a:cubicBezTo>
                    <a:pt x="1730" y="12816"/>
                    <a:pt x="1909" y="12576"/>
                    <a:pt x="2132" y="12576"/>
                  </a:cubicBezTo>
                  <a:close/>
                  <a:moveTo>
                    <a:pt x="8354" y="12578"/>
                  </a:moveTo>
                  <a:cubicBezTo>
                    <a:pt x="8575" y="12578"/>
                    <a:pt x="8755" y="12819"/>
                    <a:pt x="8755" y="13117"/>
                  </a:cubicBezTo>
                  <a:cubicBezTo>
                    <a:pt x="8757" y="13418"/>
                    <a:pt x="8579" y="13663"/>
                    <a:pt x="8355" y="13663"/>
                  </a:cubicBezTo>
                  <a:cubicBezTo>
                    <a:pt x="8355" y="13663"/>
                    <a:pt x="8356" y="13663"/>
                    <a:pt x="8354" y="13663"/>
                  </a:cubicBezTo>
                  <a:cubicBezTo>
                    <a:pt x="8133" y="13663"/>
                    <a:pt x="7954" y="13422"/>
                    <a:pt x="7954" y="13124"/>
                  </a:cubicBezTo>
                  <a:cubicBezTo>
                    <a:pt x="7951" y="12823"/>
                    <a:pt x="8131" y="12578"/>
                    <a:pt x="8354" y="12578"/>
                  </a:cubicBezTo>
                  <a:close/>
                  <a:moveTo>
                    <a:pt x="6633" y="12589"/>
                  </a:moveTo>
                  <a:cubicBezTo>
                    <a:pt x="6856" y="12587"/>
                    <a:pt x="7035" y="12830"/>
                    <a:pt x="7037" y="13128"/>
                  </a:cubicBezTo>
                  <a:cubicBezTo>
                    <a:pt x="7037" y="13429"/>
                    <a:pt x="6858" y="13672"/>
                    <a:pt x="6635" y="13672"/>
                  </a:cubicBezTo>
                  <a:cubicBezTo>
                    <a:pt x="6412" y="13672"/>
                    <a:pt x="6233" y="13431"/>
                    <a:pt x="6233" y="13131"/>
                  </a:cubicBezTo>
                  <a:cubicBezTo>
                    <a:pt x="6231" y="12833"/>
                    <a:pt x="6412" y="12589"/>
                    <a:pt x="6633" y="12589"/>
                  </a:cubicBezTo>
                  <a:close/>
                  <a:moveTo>
                    <a:pt x="11138" y="12589"/>
                  </a:moveTo>
                  <a:cubicBezTo>
                    <a:pt x="11361" y="12589"/>
                    <a:pt x="11541" y="12830"/>
                    <a:pt x="11541" y="13131"/>
                  </a:cubicBezTo>
                  <a:cubicBezTo>
                    <a:pt x="11541" y="13133"/>
                    <a:pt x="11541" y="13139"/>
                    <a:pt x="11541" y="13142"/>
                  </a:cubicBezTo>
                  <a:cubicBezTo>
                    <a:pt x="11541" y="13147"/>
                    <a:pt x="11541" y="13152"/>
                    <a:pt x="11541" y="13158"/>
                  </a:cubicBezTo>
                  <a:cubicBezTo>
                    <a:pt x="11539" y="13456"/>
                    <a:pt x="11359" y="13697"/>
                    <a:pt x="11138" y="13697"/>
                  </a:cubicBezTo>
                  <a:cubicBezTo>
                    <a:pt x="10914" y="13694"/>
                    <a:pt x="10735" y="13454"/>
                    <a:pt x="10738" y="13153"/>
                  </a:cubicBezTo>
                  <a:cubicBezTo>
                    <a:pt x="10738" y="13150"/>
                    <a:pt x="10738" y="13147"/>
                    <a:pt x="10738" y="13142"/>
                  </a:cubicBezTo>
                  <a:cubicBezTo>
                    <a:pt x="10738" y="13139"/>
                    <a:pt x="10738" y="13133"/>
                    <a:pt x="10738" y="13131"/>
                  </a:cubicBezTo>
                  <a:cubicBezTo>
                    <a:pt x="10738" y="12830"/>
                    <a:pt x="10916" y="12589"/>
                    <a:pt x="11138" y="12589"/>
                  </a:cubicBezTo>
                  <a:close/>
                  <a:moveTo>
                    <a:pt x="4915" y="12592"/>
                  </a:moveTo>
                  <a:cubicBezTo>
                    <a:pt x="5138" y="12592"/>
                    <a:pt x="5316" y="12832"/>
                    <a:pt x="5316" y="13133"/>
                  </a:cubicBezTo>
                  <a:cubicBezTo>
                    <a:pt x="5318" y="13431"/>
                    <a:pt x="5137" y="13676"/>
                    <a:pt x="4916" y="13676"/>
                  </a:cubicBezTo>
                  <a:cubicBezTo>
                    <a:pt x="4693" y="13676"/>
                    <a:pt x="4515" y="13433"/>
                    <a:pt x="4513" y="13133"/>
                  </a:cubicBezTo>
                  <a:cubicBezTo>
                    <a:pt x="4513" y="12835"/>
                    <a:pt x="4693" y="12592"/>
                    <a:pt x="4915" y="12592"/>
                  </a:cubicBezTo>
                  <a:close/>
                  <a:moveTo>
                    <a:pt x="9600" y="13517"/>
                  </a:moveTo>
                  <a:cubicBezTo>
                    <a:pt x="9651" y="13504"/>
                    <a:pt x="9705" y="13505"/>
                    <a:pt x="9758" y="13522"/>
                  </a:cubicBezTo>
                  <a:cubicBezTo>
                    <a:pt x="9976" y="13589"/>
                    <a:pt x="10112" y="13875"/>
                    <a:pt x="10064" y="14167"/>
                  </a:cubicBezTo>
                  <a:cubicBezTo>
                    <a:pt x="10022" y="14419"/>
                    <a:pt x="9855" y="14590"/>
                    <a:pt x="9672" y="14590"/>
                  </a:cubicBezTo>
                  <a:cubicBezTo>
                    <a:pt x="9642" y="14590"/>
                    <a:pt x="9611" y="14587"/>
                    <a:pt x="9583" y="14579"/>
                  </a:cubicBezTo>
                  <a:cubicBezTo>
                    <a:pt x="9366" y="14511"/>
                    <a:pt x="9229" y="14223"/>
                    <a:pt x="9277" y="13933"/>
                  </a:cubicBezTo>
                  <a:cubicBezTo>
                    <a:pt x="9313" y="13714"/>
                    <a:pt x="9445" y="13555"/>
                    <a:pt x="9600" y="13517"/>
                  </a:cubicBezTo>
                  <a:close/>
                  <a:moveTo>
                    <a:pt x="3670" y="13533"/>
                  </a:moveTo>
                  <a:cubicBezTo>
                    <a:pt x="3825" y="13570"/>
                    <a:pt x="3957" y="13727"/>
                    <a:pt x="3994" y="13947"/>
                  </a:cubicBezTo>
                  <a:cubicBezTo>
                    <a:pt x="4043" y="14237"/>
                    <a:pt x="3908" y="14527"/>
                    <a:pt x="3691" y="14592"/>
                  </a:cubicBezTo>
                  <a:cubicBezTo>
                    <a:pt x="3660" y="14603"/>
                    <a:pt x="3629" y="14611"/>
                    <a:pt x="3601" y="14611"/>
                  </a:cubicBezTo>
                  <a:cubicBezTo>
                    <a:pt x="3416" y="14611"/>
                    <a:pt x="3252" y="14440"/>
                    <a:pt x="3209" y="14188"/>
                  </a:cubicBezTo>
                  <a:cubicBezTo>
                    <a:pt x="3159" y="13895"/>
                    <a:pt x="3295" y="13605"/>
                    <a:pt x="3512" y="13538"/>
                  </a:cubicBezTo>
                  <a:cubicBezTo>
                    <a:pt x="3566" y="13521"/>
                    <a:pt x="3619" y="13521"/>
                    <a:pt x="3670" y="13533"/>
                  </a:cubicBezTo>
                  <a:close/>
                  <a:moveTo>
                    <a:pt x="7854" y="14217"/>
                  </a:moveTo>
                  <a:cubicBezTo>
                    <a:pt x="7957" y="14217"/>
                    <a:pt x="8059" y="14269"/>
                    <a:pt x="8138" y="14374"/>
                  </a:cubicBezTo>
                  <a:cubicBezTo>
                    <a:pt x="8296" y="14585"/>
                    <a:pt x="8299" y="14926"/>
                    <a:pt x="8143" y="15140"/>
                  </a:cubicBezTo>
                  <a:cubicBezTo>
                    <a:pt x="8064" y="15246"/>
                    <a:pt x="7958" y="15300"/>
                    <a:pt x="7856" y="15300"/>
                  </a:cubicBezTo>
                  <a:cubicBezTo>
                    <a:pt x="7753" y="15300"/>
                    <a:pt x="7652" y="15248"/>
                    <a:pt x="7574" y="15143"/>
                  </a:cubicBezTo>
                  <a:cubicBezTo>
                    <a:pt x="7417" y="14932"/>
                    <a:pt x="7413" y="14590"/>
                    <a:pt x="7570" y="14376"/>
                  </a:cubicBezTo>
                  <a:cubicBezTo>
                    <a:pt x="7648" y="14271"/>
                    <a:pt x="7751" y="14218"/>
                    <a:pt x="7854" y="14217"/>
                  </a:cubicBezTo>
                  <a:close/>
                  <a:moveTo>
                    <a:pt x="5421" y="14226"/>
                  </a:moveTo>
                  <a:cubicBezTo>
                    <a:pt x="5524" y="14226"/>
                    <a:pt x="5626" y="14280"/>
                    <a:pt x="5705" y="14386"/>
                  </a:cubicBezTo>
                  <a:cubicBezTo>
                    <a:pt x="5862" y="14597"/>
                    <a:pt x="5862" y="14941"/>
                    <a:pt x="5705" y="15152"/>
                  </a:cubicBezTo>
                  <a:cubicBezTo>
                    <a:pt x="5626" y="15257"/>
                    <a:pt x="5524" y="15311"/>
                    <a:pt x="5421" y="15311"/>
                  </a:cubicBezTo>
                  <a:cubicBezTo>
                    <a:pt x="5317" y="15311"/>
                    <a:pt x="5214" y="15257"/>
                    <a:pt x="5136" y="15152"/>
                  </a:cubicBezTo>
                  <a:cubicBezTo>
                    <a:pt x="4979" y="14941"/>
                    <a:pt x="4979" y="14597"/>
                    <a:pt x="5136" y="14386"/>
                  </a:cubicBezTo>
                  <a:cubicBezTo>
                    <a:pt x="5214" y="14280"/>
                    <a:pt x="5318" y="14226"/>
                    <a:pt x="5421" y="14226"/>
                  </a:cubicBezTo>
                  <a:close/>
                  <a:moveTo>
                    <a:pt x="2382" y="14454"/>
                  </a:moveTo>
                  <a:cubicBezTo>
                    <a:pt x="2538" y="14472"/>
                    <a:pt x="2677" y="14614"/>
                    <a:pt x="2728" y="14827"/>
                  </a:cubicBezTo>
                  <a:cubicBezTo>
                    <a:pt x="2797" y="15111"/>
                    <a:pt x="2681" y="15417"/>
                    <a:pt x="2470" y="15509"/>
                  </a:cubicBezTo>
                  <a:cubicBezTo>
                    <a:pt x="2430" y="15528"/>
                    <a:pt x="2387" y="15536"/>
                    <a:pt x="2347" y="15536"/>
                  </a:cubicBezTo>
                  <a:cubicBezTo>
                    <a:pt x="2178" y="15536"/>
                    <a:pt x="2019" y="15389"/>
                    <a:pt x="1965" y="15159"/>
                  </a:cubicBezTo>
                  <a:cubicBezTo>
                    <a:pt x="1897" y="14874"/>
                    <a:pt x="2012" y="14569"/>
                    <a:pt x="2225" y="14477"/>
                  </a:cubicBezTo>
                  <a:cubicBezTo>
                    <a:pt x="2278" y="14454"/>
                    <a:pt x="2330" y="14448"/>
                    <a:pt x="2382" y="14454"/>
                  </a:cubicBezTo>
                  <a:close/>
                  <a:moveTo>
                    <a:pt x="10881" y="14488"/>
                  </a:moveTo>
                  <a:cubicBezTo>
                    <a:pt x="10933" y="14482"/>
                    <a:pt x="10987" y="14490"/>
                    <a:pt x="11040" y="14513"/>
                  </a:cubicBezTo>
                  <a:cubicBezTo>
                    <a:pt x="11251" y="14608"/>
                    <a:pt x="11365" y="14913"/>
                    <a:pt x="11296" y="15197"/>
                  </a:cubicBezTo>
                  <a:cubicBezTo>
                    <a:pt x="11240" y="15425"/>
                    <a:pt x="11084" y="15568"/>
                    <a:pt x="10915" y="15568"/>
                  </a:cubicBezTo>
                  <a:cubicBezTo>
                    <a:pt x="10873" y="15568"/>
                    <a:pt x="10830" y="15559"/>
                    <a:pt x="10788" y="15541"/>
                  </a:cubicBezTo>
                  <a:cubicBezTo>
                    <a:pt x="10577" y="15449"/>
                    <a:pt x="10463" y="15143"/>
                    <a:pt x="10533" y="14859"/>
                  </a:cubicBezTo>
                  <a:cubicBezTo>
                    <a:pt x="10585" y="14645"/>
                    <a:pt x="10725" y="14506"/>
                    <a:pt x="10881" y="14488"/>
                  </a:cubicBezTo>
                  <a:close/>
                  <a:moveTo>
                    <a:pt x="6635" y="14904"/>
                  </a:moveTo>
                  <a:cubicBezTo>
                    <a:pt x="6635" y="14904"/>
                    <a:pt x="6638" y="14904"/>
                    <a:pt x="6640" y="14904"/>
                  </a:cubicBezTo>
                  <a:lnTo>
                    <a:pt x="6642" y="14904"/>
                  </a:lnTo>
                  <a:cubicBezTo>
                    <a:pt x="6865" y="14901"/>
                    <a:pt x="7045" y="15142"/>
                    <a:pt x="7045" y="15443"/>
                  </a:cubicBezTo>
                  <a:cubicBezTo>
                    <a:pt x="7047" y="15741"/>
                    <a:pt x="6870" y="15986"/>
                    <a:pt x="6648" y="15989"/>
                  </a:cubicBezTo>
                  <a:cubicBezTo>
                    <a:pt x="6647" y="15989"/>
                    <a:pt x="6645" y="15989"/>
                    <a:pt x="6643" y="15989"/>
                  </a:cubicBezTo>
                  <a:cubicBezTo>
                    <a:pt x="6643" y="15989"/>
                    <a:pt x="6642" y="15989"/>
                    <a:pt x="6640" y="15989"/>
                  </a:cubicBezTo>
                  <a:cubicBezTo>
                    <a:pt x="6638" y="15989"/>
                    <a:pt x="6637" y="15989"/>
                    <a:pt x="6637" y="15989"/>
                  </a:cubicBezTo>
                  <a:cubicBezTo>
                    <a:pt x="6413" y="15989"/>
                    <a:pt x="6233" y="15745"/>
                    <a:pt x="6233" y="15447"/>
                  </a:cubicBezTo>
                  <a:cubicBezTo>
                    <a:pt x="6233" y="15147"/>
                    <a:pt x="6412" y="14904"/>
                    <a:pt x="6635" y="14904"/>
                  </a:cubicBezTo>
                  <a:close/>
                  <a:moveTo>
                    <a:pt x="9027" y="15193"/>
                  </a:moveTo>
                  <a:cubicBezTo>
                    <a:pt x="9130" y="15177"/>
                    <a:pt x="9237" y="15215"/>
                    <a:pt x="9324" y="15309"/>
                  </a:cubicBezTo>
                  <a:cubicBezTo>
                    <a:pt x="9497" y="15493"/>
                    <a:pt x="9525" y="15833"/>
                    <a:pt x="9389" y="16066"/>
                  </a:cubicBezTo>
                  <a:cubicBezTo>
                    <a:pt x="9308" y="16201"/>
                    <a:pt x="9191" y="16273"/>
                    <a:pt x="9073" y="16273"/>
                  </a:cubicBezTo>
                  <a:cubicBezTo>
                    <a:pt x="8986" y="16273"/>
                    <a:pt x="8897" y="16235"/>
                    <a:pt x="8823" y="16157"/>
                  </a:cubicBezTo>
                  <a:cubicBezTo>
                    <a:pt x="8648" y="15970"/>
                    <a:pt x="8620" y="15628"/>
                    <a:pt x="8757" y="15395"/>
                  </a:cubicBezTo>
                  <a:lnTo>
                    <a:pt x="8759" y="15395"/>
                  </a:lnTo>
                  <a:cubicBezTo>
                    <a:pt x="8827" y="15277"/>
                    <a:pt x="8925" y="15208"/>
                    <a:pt x="9027" y="15193"/>
                  </a:cubicBezTo>
                  <a:close/>
                  <a:moveTo>
                    <a:pt x="4249" y="15206"/>
                  </a:moveTo>
                  <a:cubicBezTo>
                    <a:pt x="4352" y="15222"/>
                    <a:pt x="4448" y="15290"/>
                    <a:pt x="4518" y="15406"/>
                  </a:cubicBezTo>
                  <a:cubicBezTo>
                    <a:pt x="4657" y="15639"/>
                    <a:pt x="4628" y="15979"/>
                    <a:pt x="4455" y="16166"/>
                  </a:cubicBezTo>
                  <a:cubicBezTo>
                    <a:pt x="4381" y="16247"/>
                    <a:pt x="4292" y="16286"/>
                    <a:pt x="4206" y="16286"/>
                  </a:cubicBezTo>
                  <a:cubicBezTo>
                    <a:pt x="4087" y="16286"/>
                    <a:pt x="3970" y="16214"/>
                    <a:pt x="3890" y="16082"/>
                  </a:cubicBezTo>
                  <a:cubicBezTo>
                    <a:pt x="3751" y="15849"/>
                    <a:pt x="3779" y="15509"/>
                    <a:pt x="3954" y="15322"/>
                  </a:cubicBezTo>
                  <a:cubicBezTo>
                    <a:pt x="4040" y="15229"/>
                    <a:pt x="4147" y="15191"/>
                    <a:pt x="4249" y="15206"/>
                  </a:cubicBezTo>
                  <a:close/>
                  <a:moveTo>
                    <a:pt x="3047" y="16150"/>
                  </a:moveTo>
                  <a:cubicBezTo>
                    <a:pt x="3149" y="16172"/>
                    <a:pt x="3245" y="16246"/>
                    <a:pt x="3311" y="16366"/>
                  </a:cubicBezTo>
                  <a:cubicBezTo>
                    <a:pt x="3441" y="16607"/>
                    <a:pt x="3401" y="16947"/>
                    <a:pt x="3220" y="17123"/>
                  </a:cubicBezTo>
                  <a:cubicBezTo>
                    <a:pt x="3149" y="17194"/>
                    <a:pt x="3067" y="17225"/>
                    <a:pt x="2985" y="17225"/>
                  </a:cubicBezTo>
                  <a:cubicBezTo>
                    <a:pt x="2860" y="17225"/>
                    <a:pt x="2737" y="17149"/>
                    <a:pt x="2659" y="17003"/>
                  </a:cubicBezTo>
                  <a:cubicBezTo>
                    <a:pt x="2528" y="16759"/>
                    <a:pt x="2568" y="16421"/>
                    <a:pt x="2749" y="16245"/>
                  </a:cubicBezTo>
                  <a:cubicBezTo>
                    <a:pt x="2838" y="16157"/>
                    <a:pt x="2946" y="16128"/>
                    <a:pt x="3047" y="16150"/>
                  </a:cubicBezTo>
                  <a:close/>
                  <a:moveTo>
                    <a:pt x="10207" y="16180"/>
                  </a:moveTo>
                  <a:cubicBezTo>
                    <a:pt x="10309" y="16158"/>
                    <a:pt x="10417" y="16188"/>
                    <a:pt x="10506" y="16277"/>
                  </a:cubicBezTo>
                  <a:cubicBezTo>
                    <a:pt x="10687" y="16453"/>
                    <a:pt x="10725" y="16791"/>
                    <a:pt x="10592" y="17032"/>
                  </a:cubicBezTo>
                  <a:cubicBezTo>
                    <a:pt x="10512" y="17177"/>
                    <a:pt x="10394" y="17255"/>
                    <a:pt x="10270" y="17255"/>
                  </a:cubicBezTo>
                  <a:cubicBezTo>
                    <a:pt x="10187" y="17255"/>
                    <a:pt x="10104" y="17221"/>
                    <a:pt x="10032" y="17150"/>
                  </a:cubicBezTo>
                  <a:cubicBezTo>
                    <a:pt x="9853" y="16974"/>
                    <a:pt x="9815" y="16634"/>
                    <a:pt x="9946" y="16393"/>
                  </a:cubicBezTo>
                  <a:cubicBezTo>
                    <a:pt x="10011" y="16273"/>
                    <a:pt x="10106" y="16201"/>
                    <a:pt x="10207" y="16180"/>
                  </a:cubicBezTo>
                  <a:close/>
                  <a:moveTo>
                    <a:pt x="7972" y="16357"/>
                  </a:moveTo>
                  <a:cubicBezTo>
                    <a:pt x="8129" y="16345"/>
                    <a:pt x="8283" y="16458"/>
                    <a:pt x="8357" y="16662"/>
                  </a:cubicBezTo>
                  <a:cubicBezTo>
                    <a:pt x="8454" y="16930"/>
                    <a:pt x="8370" y="17255"/>
                    <a:pt x="8171" y="17385"/>
                  </a:cubicBezTo>
                  <a:cubicBezTo>
                    <a:pt x="8113" y="17422"/>
                    <a:pt x="8056" y="17441"/>
                    <a:pt x="7996" y="17441"/>
                  </a:cubicBezTo>
                  <a:cubicBezTo>
                    <a:pt x="7847" y="17441"/>
                    <a:pt x="7703" y="17329"/>
                    <a:pt x="7633" y="17137"/>
                  </a:cubicBezTo>
                  <a:cubicBezTo>
                    <a:pt x="7536" y="16869"/>
                    <a:pt x="7619" y="16544"/>
                    <a:pt x="7818" y="16414"/>
                  </a:cubicBezTo>
                  <a:cubicBezTo>
                    <a:pt x="7868" y="16381"/>
                    <a:pt x="7920" y="16361"/>
                    <a:pt x="7972" y="16357"/>
                  </a:cubicBezTo>
                  <a:close/>
                  <a:moveTo>
                    <a:pt x="5305" y="16366"/>
                  </a:moveTo>
                  <a:cubicBezTo>
                    <a:pt x="5357" y="16369"/>
                    <a:pt x="5410" y="16386"/>
                    <a:pt x="5460" y="16418"/>
                  </a:cubicBezTo>
                  <a:cubicBezTo>
                    <a:pt x="5661" y="16548"/>
                    <a:pt x="5746" y="16873"/>
                    <a:pt x="5649" y="17141"/>
                  </a:cubicBezTo>
                  <a:cubicBezTo>
                    <a:pt x="5579" y="17336"/>
                    <a:pt x="5435" y="17448"/>
                    <a:pt x="5284" y="17448"/>
                  </a:cubicBezTo>
                  <a:cubicBezTo>
                    <a:pt x="5226" y="17448"/>
                    <a:pt x="5166" y="17432"/>
                    <a:pt x="5112" y="17394"/>
                  </a:cubicBezTo>
                  <a:cubicBezTo>
                    <a:pt x="4911" y="17264"/>
                    <a:pt x="4827" y="16941"/>
                    <a:pt x="4923" y="16671"/>
                  </a:cubicBezTo>
                  <a:cubicBezTo>
                    <a:pt x="4995" y="16470"/>
                    <a:pt x="5148" y="16356"/>
                    <a:pt x="5305" y="16366"/>
                  </a:cubicBezTo>
                  <a:close/>
                  <a:moveTo>
                    <a:pt x="6633" y="16778"/>
                  </a:moveTo>
                  <a:cubicBezTo>
                    <a:pt x="6635" y="16778"/>
                    <a:pt x="6638" y="16778"/>
                    <a:pt x="6642" y="16778"/>
                  </a:cubicBezTo>
                  <a:cubicBezTo>
                    <a:pt x="6642" y="16778"/>
                    <a:pt x="6643" y="16778"/>
                    <a:pt x="6645" y="16778"/>
                  </a:cubicBezTo>
                  <a:cubicBezTo>
                    <a:pt x="6866" y="16778"/>
                    <a:pt x="7048" y="17021"/>
                    <a:pt x="7050" y="17319"/>
                  </a:cubicBezTo>
                  <a:cubicBezTo>
                    <a:pt x="7050" y="17619"/>
                    <a:pt x="6871" y="17862"/>
                    <a:pt x="6650" y="17862"/>
                  </a:cubicBezTo>
                  <a:cubicBezTo>
                    <a:pt x="6646" y="17862"/>
                    <a:pt x="6644" y="17862"/>
                    <a:pt x="6642" y="17862"/>
                  </a:cubicBezTo>
                  <a:cubicBezTo>
                    <a:pt x="6640" y="17862"/>
                    <a:pt x="6637" y="17862"/>
                    <a:pt x="6633" y="17862"/>
                  </a:cubicBezTo>
                  <a:cubicBezTo>
                    <a:pt x="6412" y="17862"/>
                    <a:pt x="6231" y="17621"/>
                    <a:pt x="6231" y="17323"/>
                  </a:cubicBezTo>
                  <a:cubicBezTo>
                    <a:pt x="6231" y="17023"/>
                    <a:pt x="6412" y="16778"/>
                    <a:pt x="6633" y="16778"/>
                  </a:cubicBezTo>
                  <a:close/>
                  <a:moveTo>
                    <a:pt x="3917" y="17494"/>
                  </a:moveTo>
                  <a:cubicBezTo>
                    <a:pt x="4018" y="17472"/>
                    <a:pt x="4126" y="17503"/>
                    <a:pt x="4216" y="17591"/>
                  </a:cubicBezTo>
                  <a:cubicBezTo>
                    <a:pt x="4216" y="17591"/>
                    <a:pt x="4216" y="17591"/>
                    <a:pt x="4216" y="17594"/>
                  </a:cubicBezTo>
                  <a:cubicBezTo>
                    <a:pt x="4395" y="17770"/>
                    <a:pt x="4434" y="18108"/>
                    <a:pt x="4303" y="18349"/>
                  </a:cubicBezTo>
                  <a:cubicBezTo>
                    <a:pt x="4223" y="18495"/>
                    <a:pt x="4102" y="18571"/>
                    <a:pt x="3978" y="18571"/>
                  </a:cubicBezTo>
                  <a:cubicBezTo>
                    <a:pt x="3895" y="18571"/>
                    <a:pt x="3812" y="18535"/>
                    <a:pt x="3740" y="18465"/>
                  </a:cubicBezTo>
                  <a:cubicBezTo>
                    <a:pt x="3561" y="18289"/>
                    <a:pt x="3523" y="17951"/>
                    <a:pt x="3653" y="17710"/>
                  </a:cubicBezTo>
                  <a:cubicBezTo>
                    <a:pt x="3719" y="17589"/>
                    <a:pt x="3815" y="17515"/>
                    <a:pt x="3917" y="17494"/>
                  </a:cubicBezTo>
                  <a:close/>
                  <a:moveTo>
                    <a:pt x="9333" y="17516"/>
                  </a:moveTo>
                  <a:cubicBezTo>
                    <a:pt x="9434" y="17538"/>
                    <a:pt x="9531" y="17613"/>
                    <a:pt x="9596" y="17735"/>
                  </a:cubicBezTo>
                  <a:cubicBezTo>
                    <a:pt x="9727" y="17976"/>
                    <a:pt x="9686" y="18313"/>
                    <a:pt x="9505" y="18490"/>
                  </a:cubicBezTo>
                  <a:cubicBezTo>
                    <a:pt x="9435" y="18557"/>
                    <a:pt x="9353" y="18592"/>
                    <a:pt x="9270" y="18592"/>
                  </a:cubicBezTo>
                  <a:cubicBezTo>
                    <a:pt x="9146" y="18592"/>
                    <a:pt x="9023" y="18515"/>
                    <a:pt x="8945" y="18369"/>
                  </a:cubicBezTo>
                  <a:cubicBezTo>
                    <a:pt x="8814" y="18126"/>
                    <a:pt x="8854" y="17788"/>
                    <a:pt x="9034" y="17612"/>
                  </a:cubicBezTo>
                  <a:cubicBezTo>
                    <a:pt x="9124" y="17524"/>
                    <a:pt x="9231" y="17494"/>
                    <a:pt x="9333" y="17516"/>
                  </a:cubicBezTo>
                  <a:close/>
                  <a:moveTo>
                    <a:pt x="14909" y="17564"/>
                  </a:moveTo>
                  <a:cubicBezTo>
                    <a:pt x="15338" y="17564"/>
                    <a:pt x="15686" y="18033"/>
                    <a:pt x="15686" y="18610"/>
                  </a:cubicBezTo>
                  <a:cubicBezTo>
                    <a:pt x="15686" y="19188"/>
                    <a:pt x="15338" y="19656"/>
                    <a:pt x="14909" y="19656"/>
                  </a:cubicBezTo>
                  <a:cubicBezTo>
                    <a:pt x="14481" y="19656"/>
                    <a:pt x="14133" y="19188"/>
                    <a:pt x="14133" y="18610"/>
                  </a:cubicBezTo>
                  <a:cubicBezTo>
                    <a:pt x="14133" y="18033"/>
                    <a:pt x="14481" y="17564"/>
                    <a:pt x="14909" y="17564"/>
                  </a:cubicBezTo>
                  <a:close/>
                  <a:moveTo>
                    <a:pt x="18107" y="17564"/>
                  </a:moveTo>
                  <a:cubicBezTo>
                    <a:pt x="18536" y="17564"/>
                    <a:pt x="18884" y="18033"/>
                    <a:pt x="18884" y="18610"/>
                  </a:cubicBezTo>
                  <a:cubicBezTo>
                    <a:pt x="18884" y="19188"/>
                    <a:pt x="18536" y="19656"/>
                    <a:pt x="18107" y="19656"/>
                  </a:cubicBezTo>
                  <a:cubicBezTo>
                    <a:pt x="17678" y="19656"/>
                    <a:pt x="17330" y="19188"/>
                    <a:pt x="17330" y="18610"/>
                  </a:cubicBezTo>
                  <a:cubicBezTo>
                    <a:pt x="17330" y="18033"/>
                    <a:pt x="17678" y="17564"/>
                    <a:pt x="18107" y="17564"/>
                  </a:cubicBezTo>
                  <a:close/>
                  <a:moveTo>
                    <a:pt x="5197" y="18355"/>
                  </a:moveTo>
                  <a:cubicBezTo>
                    <a:pt x="5249" y="18350"/>
                    <a:pt x="5303" y="18359"/>
                    <a:pt x="5355" y="18383"/>
                  </a:cubicBezTo>
                  <a:cubicBezTo>
                    <a:pt x="5566" y="18475"/>
                    <a:pt x="5682" y="18781"/>
                    <a:pt x="5612" y="19065"/>
                  </a:cubicBezTo>
                  <a:cubicBezTo>
                    <a:pt x="5558" y="19292"/>
                    <a:pt x="5399" y="19438"/>
                    <a:pt x="5230" y="19438"/>
                  </a:cubicBezTo>
                  <a:cubicBezTo>
                    <a:pt x="5188" y="19438"/>
                    <a:pt x="5146" y="19429"/>
                    <a:pt x="5105" y="19410"/>
                  </a:cubicBezTo>
                  <a:cubicBezTo>
                    <a:pt x="4894" y="19318"/>
                    <a:pt x="4780" y="19010"/>
                    <a:pt x="4849" y="18728"/>
                  </a:cubicBezTo>
                  <a:cubicBezTo>
                    <a:pt x="4900" y="18515"/>
                    <a:pt x="5041" y="18373"/>
                    <a:pt x="5197" y="18355"/>
                  </a:cubicBezTo>
                  <a:close/>
                  <a:moveTo>
                    <a:pt x="8050" y="18369"/>
                  </a:moveTo>
                  <a:cubicBezTo>
                    <a:pt x="8206" y="18388"/>
                    <a:pt x="8346" y="18529"/>
                    <a:pt x="8398" y="18742"/>
                  </a:cubicBezTo>
                  <a:cubicBezTo>
                    <a:pt x="8464" y="19026"/>
                    <a:pt x="8347" y="19332"/>
                    <a:pt x="8136" y="19422"/>
                  </a:cubicBezTo>
                  <a:cubicBezTo>
                    <a:pt x="8096" y="19441"/>
                    <a:pt x="8053" y="19449"/>
                    <a:pt x="8013" y="19449"/>
                  </a:cubicBezTo>
                  <a:cubicBezTo>
                    <a:pt x="7842" y="19449"/>
                    <a:pt x="7685" y="19302"/>
                    <a:pt x="7631" y="19072"/>
                  </a:cubicBezTo>
                  <a:cubicBezTo>
                    <a:pt x="7563" y="18787"/>
                    <a:pt x="7680" y="18481"/>
                    <a:pt x="7891" y="18392"/>
                  </a:cubicBezTo>
                  <a:cubicBezTo>
                    <a:pt x="7944" y="18369"/>
                    <a:pt x="7998" y="18363"/>
                    <a:pt x="8050" y="18369"/>
                  </a:cubicBezTo>
                  <a:close/>
                  <a:moveTo>
                    <a:pt x="6621" y="18656"/>
                  </a:moveTo>
                  <a:cubicBezTo>
                    <a:pt x="6845" y="18656"/>
                    <a:pt x="7023" y="18899"/>
                    <a:pt x="7023" y="19197"/>
                  </a:cubicBezTo>
                  <a:cubicBezTo>
                    <a:pt x="7021" y="19497"/>
                    <a:pt x="6843" y="19738"/>
                    <a:pt x="6620" y="19738"/>
                  </a:cubicBezTo>
                  <a:cubicBezTo>
                    <a:pt x="6399" y="19735"/>
                    <a:pt x="6218" y="19495"/>
                    <a:pt x="6220" y="19194"/>
                  </a:cubicBezTo>
                  <a:cubicBezTo>
                    <a:pt x="6220" y="18897"/>
                    <a:pt x="6400" y="18653"/>
                    <a:pt x="6621" y="1865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86" name="Rounded Rectangle"/>
            <p:cNvSpPr/>
            <p:nvPr/>
          </p:nvSpPr>
          <p:spPr>
            <a:xfrm>
              <a:off x="3570064" y="4086462"/>
              <a:ext cx="5394716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87" name="Thermometer"/>
            <p:cNvSpPr/>
            <p:nvPr/>
          </p:nvSpPr>
          <p:spPr>
            <a:xfrm>
              <a:off x="4622875" y="4667464"/>
              <a:ext cx="508215" cy="144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870" y="0"/>
                    <a:pt x="5496" y="838"/>
                    <a:pt x="5496" y="1871"/>
                  </a:cubicBezTo>
                  <a:lnTo>
                    <a:pt x="5496" y="3544"/>
                  </a:lnTo>
                  <a:lnTo>
                    <a:pt x="9466" y="3544"/>
                  </a:lnTo>
                  <a:cubicBezTo>
                    <a:pt x="9886" y="3544"/>
                    <a:pt x="10226" y="3664"/>
                    <a:pt x="10226" y="3812"/>
                  </a:cubicBezTo>
                  <a:cubicBezTo>
                    <a:pt x="10226" y="3960"/>
                    <a:pt x="9886" y="4080"/>
                    <a:pt x="9466" y="4080"/>
                  </a:cubicBezTo>
                  <a:lnTo>
                    <a:pt x="5496" y="4080"/>
                  </a:lnTo>
                  <a:lnTo>
                    <a:pt x="5496" y="5464"/>
                  </a:lnTo>
                  <a:lnTo>
                    <a:pt x="7380" y="5464"/>
                  </a:lnTo>
                  <a:cubicBezTo>
                    <a:pt x="7801" y="5464"/>
                    <a:pt x="8141" y="5584"/>
                    <a:pt x="8141" y="5732"/>
                  </a:cubicBezTo>
                  <a:cubicBezTo>
                    <a:pt x="8141" y="5881"/>
                    <a:pt x="7801" y="6001"/>
                    <a:pt x="7380" y="6001"/>
                  </a:cubicBezTo>
                  <a:lnTo>
                    <a:pt x="5496" y="6001"/>
                  </a:lnTo>
                  <a:lnTo>
                    <a:pt x="5496" y="7511"/>
                  </a:lnTo>
                  <a:lnTo>
                    <a:pt x="9322" y="7511"/>
                  </a:lnTo>
                  <a:cubicBezTo>
                    <a:pt x="9742" y="7511"/>
                    <a:pt x="10083" y="7631"/>
                    <a:pt x="10083" y="7779"/>
                  </a:cubicBezTo>
                  <a:cubicBezTo>
                    <a:pt x="10083" y="7928"/>
                    <a:pt x="9743" y="8049"/>
                    <a:pt x="9322" y="8049"/>
                  </a:cubicBezTo>
                  <a:lnTo>
                    <a:pt x="5496" y="8049"/>
                  </a:lnTo>
                  <a:lnTo>
                    <a:pt x="5496" y="9511"/>
                  </a:lnTo>
                  <a:lnTo>
                    <a:pt x="7380" y="9511"/>
                  </a:lnTo>
                  <a:cubicBezTo>
                    <a:pt x="7801" y="9511"/>
                    <a:pt x="8141" y="9631"/>
                    <a:pt x="8141" y="9779"/>
                  </a:cubicBezTo>
                  <a:cubicBezTo>
                    <a:pt x="8141" y="9927"/>
                    <a:pt x="7801" y="10047"/>
                    <a:pt x="7380" y="10047"/>
                  </a:cubicBezTo>
                  <a:lnTo>
                    <a:pt x="5496" y="10047"/>
                  </a:lnTo>
                  <a:lnTo>
                    <a:pt x="5496" y="11450"/>
                  </a:lnTo>
                  <a:lnTo>
                    <a:pt x="9322" y="11450"/>
                  </a:lnTo>
                  <a:cubicBezTo>
                    <a:pt x="9742" y="11450"/>
                    <a:pt x="10083" y="11571"/>
                    <a:pt x="10083" y="11720"/>
                  </a:cubicBezTo>
                  <a:cubicBezTo>
                    <a:pt x="10083" y="11868"/>
                    <a:pt x="9743" y="11988"/>
                    <a:pt x="9322" y="11988"/>
                  </a:cubicBezTo>
                  <a:lnTo>
                    <a:pt x="5496" y="11988"/>
                  </a:lnTo>
                  <a:lnTo>
                    <a:pt x="5496" y="14474"/>
                  </a:lnTo>
                  <a:cubicBezTo>
                    <a:pt x="2219" y="15128"/>
                    <a:pt x="0" y="16367"/>
                    <a:pt x="0" y="17790"/>
                  </a:cubicBezTo>
                  <a:cubicBezTo>
                    <a:pt x="0" y="19894"/>
                    <a:pt x="4836" y="21600"/>
                    <a:pt x="10800" y="21600"/>
                  </a:cubicBezTo>
                  <a:cubicBezTo>
                    <a:pt x="16764" y="21600"/>
                    <a:pt x="21600" y="19894"/>
                    <a:pt x="21600" y="17790"/>
                  </a:cubicBezTo>
                  <a:cubicBezTo>
                    <a:pt x="21600" y="16367"/>
                    <a:pt x="19381" y="15128"/>
                    <a:pt x="16104" y="14474"/>
                  </a:cubicBezTo>
                  <a:lnTo>
                    <a:pt x="16104" y="1871"/>
                  </a:lnTo>
                  <a:cubicBezTo>
                    <a:pt x="16104" y="838"/>
                    <a:pt x="13730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88" name="- - C"/>
            <p:cNvSpPr txBox="1"/>
            <p:nvPr/>
          </p:nvSpPr>
          <p:spPr>
            <a:xfrm>
              <a:off x="6286390" y="5006609"/>
              <a:ext cx="2718443" cy="76217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- - C</a:t>
              </a:r>
            </a:p>
          </p:txBody>
        </p:sp>
      </p:grpSp>
      <p:sp>
        <p:nvSpPr>
          <p:cNvPr id="690" name="Circle"/>
          <p:cNvSpPr/>
          <p:nvPr/>
        </p:nvSpPr>
        <p:spPr>
          <a:xfrm>
            <a:off x="382283" y="4653629"/>
            <a:ext cx="2540504" cy="2540504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691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64" y="5201210"/>
            <a:ext cx="1445342" cy="1445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Line"/>
          <p:cNvSpPr/>
          <p:nvPr/>
        </p:nvSpPr>
        <p:spPr>
          <a:xfrm flipV="1">
            <a:off x="6101990" y="5280236"/>
            <a:ext cx="2232826" cy="27036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729" name="Line"/>
          <p:cNvSpPr/>
          <p:nvPr/>
        </p:nvSpPr>
        <p:spPr>
          <a:xfrm>
            <a:off x="18244929" y="6888229"/>
            <a:ext cx="2139223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730" name="Line"/>
          <p:cNvSpPr/>
          <p:nvPr/>
        </p:nvSpPr>
        <p:spPr>
          <a:xfrm flipV="1">
            <a:off x="18049492" y="3157996"/>
            <a:ext cx="2684958" cy="2207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731" name="Line"/>
          <p:cNvSpPr/>
          <p:nvPr/>
        </p:nvSpPr>
        <p:spPr>
          <a:xfrm flipV="1">
            <a:off x="10004219" y="1982507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732" name="Line"/>
          <p:cNvSpPr/>
          <p:nvPr/>
        </p:nvSpPr>
        <p:spPr>
          <a:xfrm>
            <a:off x="6573775" y="2160529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733" name="Line"/>
          <p:cNvSpPr/>
          <p:nvPr/>
        </p:nvSpPr>
        <p:spPr>
          <a:xfrm flipV="1">
            <a:off x="2190917" y="2381106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734" name="Line"/>
          <p:cNvSpPr/>
          <p:nvPr/>
        </p:nvSpPr>
        <p:spPr>
          <a:xfrm flipH="1" flipV="1">
            <a:off x="2311423" y="6669906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735" name="Line"/>
          <p:cNvSpPr/>
          <p:nvPr/>
        </p:nvSpPr>
        <p:spPr>
          <a:xfrm flipH="1">
            <a:off x="6516828" y="7868756"/>
            <a:ext cx="4693337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736" name="Line"/>
          <p:cNvSpPr/>
          <p:nvPr/>
        </p:nvSpPr>
        <p:spPr>
          <a:xfrm flipV="1">
            <a:off x="13703491" y="6341527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737" name="Line"/>
          <p:cNvSpPr/>
          <p:nvPr/>
        </p:nvSpPr>
        <p:spPr>
          <a:xfrm flipV="1">
            <a:off x="12716014" y="2772005"/>
            <a:ext cx="822281" cy="361201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738" name="Line"/>
          <p:cNvSpPr/>
          <p:nvPr/>
        </p:nvSpPr>
        <p:spPr>
          <a:xfrm flipH="1" flipV="1">
            <a:off x="9924565" y="5324293"/>
            <a:ext cx="1199176" cy="11991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739" name="Circle"/>
          <p:cNvSpPr/>
          <p:nvPr/>
        </p:nvSpPr>
        <p:spPr>
          <a:xfrm>
            <a:off x="4274038" y="251679"/>
            <a:ext cx="2540505" cy="2540505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40" name="Circle"/>
          <p:cNvSpPr/>
          <p:nvPr/>
        </p:nvSpPr>
        <p:spPr>
          <a:xfrm>
            <a:off x="19845725" y="7978233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41" name="Circle"/>
          <p:cNvSpPr/>
          <p:nvPr/>
        </p:nvSpPr>
        <p:spPr>
          <a:xfrm>
            <a:off x="12195867" y="251679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42" name="Circle"/>
          <p:cNvSpPr/>
          <p:nvPr/>
        </p:nvSpPr>
        <p:spPr>
          <a:xfrm>
            <a:off x="4274038" y="7673104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743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45" y="8258410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744" name="Shape"/>
          <p:cNvSpPr/>
          <p:nvPr/>
        </p:nvSpPr>
        <p:spPr>
          <a:xfrm>
            <a:off x="12822290" y="804005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45" name="Shape"/>
          <p:cNvSpPr/>
          <p:nvPr/>
        </p:nvSpPr>
        <p:spPr>
          <a:xfrm>
            <a:off x="13702638" y="795043"/>
            <a:ext cx="852909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46" name="Rounded Rectangle"/>
          <p:cNvSpPr/>
          <p:nvPr/>
        </p:nvSpPr>
        <p:spPr>
          <a:xfrm>
            <a:off x="12749886" y="786208"/>
            <a:ext cx="1889668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747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53" y="8284162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748" name="Bell"/>
          <p:cNvSpPr/>
          <p:nvPr/>
        </p:nvSpPr>
        <p:spPr>
          <a:xfrm>
            <a:off x="4867018" y="837792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49" name="Circle"/>
          <p:cNvSpPr/>
          <p:nvPr/>
        </p:nvSpPr>
        <p:spPr>
          <a:xfrm>
            <a:off x="7611407" y="2763025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752" name="Group"/>
          <p:cNvGrpSpPr/>
          <p:nvPr/>
        </p:nvGrpSpPr>
        <p:grpSpPr>
          <a:xfrm>
            <a:off x="8336009" y="3693106"/>
            <a:ext cx="2488577" cy="1928647"/>
            <a:chOff x="0" y="0"/>
            <a:chExt cx="2488576" cy="1928646"/>
          </a:xfrm>
        </p:grpSpPr>
        <p:sp>
          <p:nvSpPr>
            <p:cNvPr id="1750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751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3" name="16°C"/>
          <p:cNvSpPr txBox="1"/>
          <p:nvPr/>
        </p:nvSpPr>
        <p:spPr>
          <a:xfrm>
            <a:off x="8860187" y="4055662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1754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63" y="3032636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755" name="Circle"/>
          <p:cNvSpPr/>
          <p:nvPr/>
        </p:nvSpPr>
        <p:spPr>
          <a:xfrm>
            <a:off x="15645198" y="4653629"/>
            <a:ext cx="2997704" cy="299770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56" name="Light Bulb"/>
          <p:cNvSpPr/>
          <p:nvPr/>
        </p:nvSpPr>
        <p:spPr>
          <a:xfrm>
            <a:off x="16619433" y="5242823"/>
            <a:ext cx="1049234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gradFill>
            <a:gsLst>
              <a:gs pos="0">
                <a:srgbClr val="FFDA57"/>
              </a:gs>
              <a:gs pos="50000">
                <a:schemeClr val="accent6"/>
              </a:gs>
              <a:gs pos="100000">
                <a:srgbClr val="E4BF2B"/>
              </a:gs>
            </a:gsLst>
            <a:lin ang="5400000"/>
          </a:gradFill>
          <a:ln w="25400">
            <a:miter lim="400000"/>
          </a:ln>
          <a:effectLst>
            <a:outerShdw blurRad="127000" dist="38100" dir="5400000" rotWithShape="0">
              <a:srgbClr val="000000">
                <a:alpha val="63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7" name="Circle"/>
          <p:cNvSpPr/>
          <p:nvPr/>
        </p:nvSpPr>
        <p:spPr>
          <a:xfrm>
            <a:off x="20189669" y="1125702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58" name="Rounded Rectangle"/>
          <p:cNvSpPr/>
          <p:nvPr/>
        </p:nvSpPr>
        <p:spPr>
          <a:xfrm>
            <a:off x="20695611" y="1760954"/>
            <a:ext cx="1528624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59" name="Rounded Rectangle"/>
          <p:cNvSpPr/>
          <p:nvPr/>
        </p:nvSpPr>
        <p:spPr>
          <a:xfrm>
            <a:off x="20935306" y="1996914"/>
            <a:ext cx="1049234" cy="798081"/>
          </a:xfrm>
          <a:prstGeom prst="roundRect">
            <a:avLst>
              <a:gd name="adj" fmla="val 10012"/>
            </a:avLst>
          </a:prstGeom>
          <a:ln w="25400">
            <a:solidFill>
              <a:srgbClr val="535353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760" name="Rounded Rectangle"/>
          <p:cNvSpPr/>
          <p:nvPr/>
        </p:nvSpPr>
        <p:spPr>
          <a:xfrm>
            <a:off x="21189241" y="2070869"/>
            <a:ext cx="541365" cy="5805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247"/>
              </a:gs>
              <a:gs pos="50000">
                <a:schemeClr val="accent5"/>
              </a:gs>
              <a:gs pos="100000">
                <a:srgbClr val="E19600"/>
              </a:gs>
            </a:gsLst>
            <a:lin ang="5400000"/>
          </a:gradFill>
          <a:ln w="12700">
            <a:solidFill>
              <a:schemeClr val="accent5"/>
            </a:solidFill>
            <a:miter/>
          </a:ln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1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762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766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1763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764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5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sp>
        <p:nvSpPr>
          <p:cNvPr id="1767" name="Circle"/>
          <p:cNvSpPr/>
          <p:nvPr/>
        </p:nvSpPr>
        <p:spPr>
          <a:xfrm>
            <a:off x="382283" y="4653629"/>
            <a:ext cx="2540504" cy="2540504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768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64" y="5201210"/>
            <a:ext cx="1445342" cy="14453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7" name="Group"/>
          <p:cNvGrpSpPr/>
          <p:nvPr/>
        </p:nvGrpSpPr>
        <p:grpSpPr>
          <a:xfrm>
            <a:off x="7818550" y="13964483"/>
            <a:ext cx="8746901" cy="8276874"/>
            <a:chOff x="0" y="0"/>
            <a:chExt cx="8746899" cy="8276873"/>
          </a:xfrm>
        </p:grpSpPr>
        <p:sp>
          <p:nvSpPr>
            <p:cNvPr id="1769" name="Oval"/>
            <p:cNvSpPr/>
            <p:nvPr/>
          </p:nvSpPr>
          <p:spPr>
            <a:xfrm>
              <a:off x="0" y="0"/>
              <a:ext cx="8746900" cy="682511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776" name="Group"/>
            <p:cNvGrpSpPr/>
            <p:nvPr/>
          </p:nvGrpSpPr>
          <p:grpSpPr>
            <a:xfrm>
              <a:off x="1848922" y="-1"/>
              <a:ext cx="5049054" cy="8276874"/>
              <a:chOff x="0" y="0"/>
              <a:chExt cx="5049052" cy="8276872"/>
            </a:xfrm>
          </p:grpSpPr>
          <p:sp>
            <p:nvSpPr>
              <p:cNvPr id="1770" name="Shape"/>
              <p:cNvSpPr/>
              <p:nvPr/>
            </p:nvSpPr>
            <p:spPr>
              <a:xfrm>
                <a:off x="-1" y="0"/>
                <a:ext cx="5049054" cy="8272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71" name="Oval"/>
              <p:cNvSpPr/>
              <p:nvPr/>
            </p:nvSpPr>
            <p:spPr>
              <a:xfrm>
                <a:off x="3415898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72" name="Oval"/>
              <p:cNvSpPr/>
              <p:nvPr/>
            </p:nvSpPr>
            <p:spPr>
              <a:xfrm>
                <a:off x="1343969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73" name="Oval"/>
              <p:cNvSpPr/>
              <p:nvPr/>
            </p:nvSpPr>
            <p:spPr>
              <a:xfrm>
                <a:off x="2435509" y="49035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74" name="Oval"/>
              <p:cNvSpPr/>
              <p:nvPr/>
            </p:nvSpPr>
            <p:spPr>
              <a:xfrm>
                <a:off x="2435509" y="100461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75" name="Shape"/>
              <p:cNvSpPr/>
              <p:nvPr/>
            </p:nvSpPr>
            <p:spPr>
              <a:xfrm>
                <a:off x="196" y="947782"/>
                <a:ext cx="5048661" cy="732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9"/>
                    </a:lnTo>
                    <a:cubicBezTo>
                      <a:pt x="21600" y="12"/>
                      <a:pt x="21600" y="6"/>
                      <a:pt x="21600" y="0"/>
                    </a:cubicBezTo>
                    <a:close/>
                    <a:moveTo>
                      <a:pt x="0" y="10061"/>
                    </a:moveTo>
                    <a:lnTo>
                      <a:pt x="0" y="18657"/>
                    </a:lnTo>
                    <a:cubicBezTo>
                      <a:pt x="0" y="20196"/>
                      <a:pt x="4836" y="21600"/>
                      <a:pt x="10801" y="21600"/>
                    </a:cubicBezTo>
                    <a:cubicBezTo>
                      <a:pt x="16766" y="21600"/>
                      <a:pt x="21600" y="20196"/>
                      <a:pt x="21600" y="18657"/>
                    </a:cubicBezTo>
                    <a:lnTo>
                      <a:pt x="21600" y="10061"/>
                    </a:lnTo>
                    <a:cubicBezTo>
                      <a:pt x="21600" y="11601"/>
                      <a:pt x="16766" y="13004"/>
                      <a:pt x="10801" y="13004"/>
                    </a:cubicBezTo>
                    <a:cubicBezTo>
                      <a:pt x="4836" y="13004"/>
                      <a:pt x="0" y="11601"/>
                      <a:pt x="0" y="10061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Line"/>
          <p:cNvSpPr/>
          <p:nvPr/>
        </p:nvSpPr>
        <p:spPr>
          <a:xfrm flipV="1">
            <a:off x="6101990" y="5280236"/>
            <a:ext cx="2232826" cy="27036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94" name="Line"/>
          <p:cNvSpPr/>
          <p:nvPr/>
        </p:nvSpPr>
        <p:spPr>
          <a:xfrm>
            <a:off x="18244929" y="6888229"/>
            <a:ext cx="2139223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95" name="Line"/>
          <p:cNvSpPr/>
          <p:nvPr/>
        </p:nvSpPr>
        <p:spPr>
          <a:xfrm flipV="1">
            <a:off x="18049492" y="3157996"/>
            <a:ext cx="2684958" cy="2207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96" name="Line"/>
          <p:cNvSpPr/>
          <p:nvPr/>
        </p:nvSpPr>
        <p:spPr>
          <a:xfrm flipV="1">
            <a:off x="10004219" y="1982507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97" name="Line"/>
          <p:cNvSpPr/>
          <p:nvPr/>
        </p:nvSpPr>
        <p:spPr>
          <a:xfrm>
            <a:off x="6573775" y="2160529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98" name="Line"/>
          <p:cNvSpPr/>
          <p:nvPr/>
        </p:nvSpPr>
        <p:spPr>
          <a:xfrm flipV="1">
            <a:off x="2190917" y="2381106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99" name="Line"/>
          <p:cNvSpPr/>
          <p:nvPr/>
        </p:nvSpPr>
        <p:spPr>
          <a:xfrm flipH="1" flipV="1">
            <a:off x="2311423" y="6669906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00" name="Line"/>
          <p:cNvSpPr/>
          <p:nvPr/>
        </p:nvSpPr>
        <p:spPr>
          <a:xfrm flipH="1">
            <a:off x="6516828" y="7868756"/>
            <a:ext cx="4693337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01" name="Line"/>
          <p:cNvSpPr/>
          <p:nvPr/>
        </p:nvSpPr>
        <p:spPr>
          <a:xfrm flipV="1">
            <a:off x="13703491" y="6341527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02" name="Line"/>
          <p:cNvSpPr/>
          <p:nvPr/>
        </p:nvSpPr>
        <p:spPr>
          <a:xfrm flipV="1">
            <a:off x="12716014" y="2772005"/>
            <a:ext cx="822281" cy="361201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03" name="Line"/>
          <p:cNvSpPr/>
          <p:nvPr/>
        </p:nvSpPr>
        <p:spPr>
          <a:xfrm flipH="1" flipV="1">
            <a:off x="9924565" y="5324293"/>
            <a:ext cx="1199176" cy="11991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04" name="Circle"/>
          <p:cNvSpPr/>
          <p:nvPr/>
        </p:nvSpPr>
        <p:spPr>
          <a:xfrm>
            <a:off x="4274038" y="251679"/>
            <a:ext cx="2540505" cy="2540505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05" name="Circle"/>
          <p:cNvSpPr/>
          <p:nvPr/>
        </p:nvSpPr>
        <p:spPr>
          <a:xfrm>
            <a:off x="19845725" y="7978233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06" name="Circle"/>
          <p:cNvSpPr/>
          <p:nvPr/>
        </p:nvSpPr>
        <p:spPr>
          <a:xfrm>
            <a:off x="12195867" y="251679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07" name="Circle"/>
          <p:cNvSpPr/>
          <p:nvPr/>
        </p:nvSpPr>
        <p:spPr>
          <a:xfrm>
            <a:off x="4274038" y="7673104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708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45" y="8258410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Shape"/>
          <p:cNvSpPr/>
          <p:nvPr/>
        </p:nvSpPr>
        <p:spPr>
          <a:xfrm>
            <a:off x="12822290" y="804005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10" name="Shape"/>
          <p:cNvSpPr/>
          <p:nvPr/>
        </p:nvSpPr>
        <p:spPr>
          <a:xfrm>
            <a:off x="13702638" y="795043"/>
            <a:ext cx="852909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11" name="Rounded Rectangle"/>
          <p:cNvSpPr/>
          <p:nvPr/>
        </p:nvSpPr>
        <p:spPr>
          <a:xfrm>
            <a:off x="12749886" y="786208"/>
            <a:ext cx="1889668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712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53" y="8284162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713" name="Bell"/>
          <p:cNvSpPr/>
          <p:nvPr/>
        </p:nvSpPr>
        <p:spPr>
          <a:xfrm>
            <a:off x="4867018" y="837792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14" name="Circle"/>
          <p:cNvSpPr/>
          <p:nvPr/>
        </p:nvSpPr>
        <p:spPr>
          <a:xfrm>
            <a:off x="7611407" y="2763025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717" name="Group"/>
          <p:cNvGrpSpPr/>
          <p:nvPr/>
        </p:nvGrpSpPr>
        <p:grpSpPr>
          <a:xfrm>
            <a:off x="8336009" y="3693106"/>
            <a:ext cx="2488577" cy="1928647"/>
            <a:chOff x="0" y="0"/>
            <a:chExt cx="2488576" cy="1928646"/>
          </a:xfrm>
        </p:grpSpPr>
        <p:sp>
          <p:nvSpPr>
            <p:cNvPr id="715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716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18" name="16°C"/>
          <p:cNvSpPr txBox="1"/>
          <p:nvPr/>
        </p:nvSpPr>
        <p:spPr>
          <a:xfrm>
            <a:off x="8860187" y="4055662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719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63" y="3032636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Circle"/>
          <p:cNvSpPr/>
          <p:nvPr/>
        </p:nvSpPr>
        <p:spPr>
          <a:xfrm>
            <a:off x="15645198" y="4653629"/>
            <a:ext cx="2997704" cy="299770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21" name="Light Bulb"/>
          <p:cNvSpPr/>
          <p:nvPr/>
        </p:nvSpPr>
        <p:spPr>
          <a:xfrm>
            <a:off x="16619433" y="5242823"/>
            <a:ext cx="1049234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EFFF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22" name="Circle"/>
          <p:cNvSpPr/>
          <p:nvPr/>
        </p:nvSpPr>
        <p:spPr>
          <a:xfrm>
            <a:off x="20189669" y="1125702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726" name="Group"/>
          <p:cNvGrpSpPr/>
          <p:nvPr/>
        </p:nvGrpSpPr>
        <p:grpSpPr>
          <a:xfrm>
            <a:off x="20695611" y="1760954"/>
            <a:ext cx="1528624" cy="1270001"/>
            <a:chOff x="0" y="0"/>
            <a:chExt cx="1528623" cy="1270000"/>
          </a:xfrm>
        </p:grpSpPr>
        <p:sp>
          <p:nvSpPr>
            <p:cNvPr id="723" name="Rounded Rectangle"/>
            <p:cNvSpPr/>
            <p:nvPr/>
          </p:nvSpPr>
          <p:spPr>
            <a:xfrm>
              <a:off x="0" y="0"/>
              <a:ext cx="1528624" cy="1270000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724" name="Rounded Rectangle"/>
            <p:cNvSpPr/>
            <p:nvPr/>
          </p:nvSpPr>
          <p:spPr>
            <a:xfrm>
              <a:off x="239695" y="235960"/>
              <a:ext cx="1049234" cy="798080"/>
            </a:xfrm>
            <a:prstGeom prst="roundRect">
              <a:avLst>
                <a:gd name="adj" fmla="val 10012"/>
              </a:avLst>
            </a:prstGeom>
            <a:noFill/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725" name="Rounded Rectangle"/>
            <p:cNvSpPr/>
            <p:nvPr/>
          </p:nvSpPr>
          <p:spPr>
            <a:xfrm>
              <a:off x="493630" y="309914"/>
              <a:ext cx="541364" cy="58059"/>
            </a:xfrm>
            <a:prstGeom prst="roundRect">
              <a:avLst>
                <a:gd name="adj" fmla="val 50000"/>
              </a:avLst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27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28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732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729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730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1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grpSp>
        <p:nvGrpSpPr>
          <p:cNvPr id="757" name="Group"/>
          <p:cNvGrpSpPr/>
          <p:nvPr/>
        </p:nvGrpSpPr>
        <p:grpSpPr>
          <a:xfrm>
            <a:off x="7315017" y="8810867"/>
            <a:ext cx="9753966" cy="19538736"/>
            <a:chOff x="0" y="0"/>
            <a:chExt cx="9753965" cy="19538733"/>
          </a:xfrm>
        </p:grpSpPr>
        <p:sp>
          <p:nvSpPr>
            <p:cNvPr id="733" name="Rounded Rectangle"/>
            <p:cNvSpPr/>
            <p:nvPr/>
          </p:nvSpPr>
          <p:spPr>
            <a:xfrm rot="16200000">
              <a:off x="-617886" y="6808914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34" name="Rounded Rectangle"/>
            <p:cNvSpPr/>
            <p:nvPr/>
          </p:nvSpPr>
          <p:spPr>
            <a:xfrm>
              <a:off x="138119" y="54372"/>
              <a:ext cx="9469953" cy="19484362"/>
            </a:xfrm>
            <a:prstGeom prst="roundRect">
              <a:avLst>
                <a:gd name="adj" fmla="val 1470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127000" dir="16910750" rotWithShape="0">
                <a:srgbClr val="000000">
                  <a:alpha val="7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35" name="Rectangle"/>
            <p:cNvSpPr/>
            <p:nvPr/>
          </p:nvSpPr>
          <p:spPr>
            <a:xfrm>
              <a:off x="536246" y="462330"/>
              <a:ext cx="8681473" cy="861889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36" name="Rounded Rectangle"/>
            <p:cNvSpPr/>
            <p:nvPr/>
          </p:nvSpPr>
          <p:spPr>
            <a:xfrm>
              <a:off x="801435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37" name="Rounded Rectangle"/>
            <p:cNvSpPr/>
            <p:nvPr/>
          </p:nvSpPr>
          <p:spPr>
            <a:xfrm>
              <a:off x="3570064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38" name="Rounded Rectangle"/>
            <p:cNvSpPr/>
            <p:nvPr/>
          </p:nvSpPr>
          <p:spPr>
            <a:xfrm>
              <a:off x="6338693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39" name="Light Bulb"/>
            <p:cNvSpPr/>
            <p:nvPr/>
          </p:nvSpPr>
          <p:spPr>
            <a:xfrm>
              <a:off x="1699844" y="1809231"/>
              <a:ext cx="817019" cy="141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2843"/>
                    <a:pt x="0" y="6352"/>
                  </a:cubicBezTo>
                  <a:cubicBezTo>
                    <a:pt x="0" y="7004"/>
                    <a:pt x="167" y="7633"/>
                    <a:pt x="477" y="8225"/>
                  </a:cubicBezTo>
                  <a:cubicBezTo>
                    <a:pt x="477" y="8225"/>
                    <a:pt x="477" y="8226"/>
                    <a:pt x="477" y="8227"/>
                  </a:cubicBezTo>
                  <a:cubicBezTo>
                    <a:pt x="491" y="8261"/>
                    <a:pt x="527" y="8322"/>
                    <a:pt x="579" y="8405"/>
                  </a:cubicBezTo>
                  <a:cubicBezTo>
                    <a:pt x="693" y="8601"/>
                    <a:pt x="822" y="8793"/>
                    <a:pt x="966" y="8979"/>
                  </a:cubicBezTo>
                  <a:cubicBezTo>
                    <a:pt x="2223" y="10787"/>
                    <a:pt x="5439" y="15160"/>
                    <a:pt x="5440" y="16141"/>
                  </a:cubicBezTo>
                  <a:lnTo>
                    <a:pt x="5656" y="16902"/>
                  </a:lnTo>
                  <a:cubicBezTo>
                    <a:pt x="5656" y="16902"/>
                    <a:pt x="5696" y="16981"/>
                    <a:pt x="5817" y="17079"/>
                  </a:cubicBezTo>
                  <a:lnTo>
                    <a:pt x="15815" y="17079"/>
                  </a:lnTo>
                  <a:cubicBezTo>
                    <a:pt x="15936" y="16981"/>
                    <a:pt x="15976" y="16902"/>
                    <a:pt x="15976" y="16902"/>
                  </a:cubicBezTo>
                  <a:lnTo>
                    <a:pt x="16193" y="16141"/>
                  </a:lnTo>
                  <a:cubicBezTo>
                    <a:pt x="16193" y="14948"/>
                    <a:pt x="20944" y="8742"/>
                    <a:pt x="21152" y="8227"/>
                  </a:cubicBezTo>
                  <a:cubicBezTo>
                    <a:pt x="21159" y="8211"/>
                    <a:pt x="21155" y="8198"/>
                    <a:pt x="21141" y="8188"/>
                  </a:cubicBezTo>
                  <a:cubicBezTo>
                    <a:pt x="21438" y="7607"/>
                    <a:pt x="21600" y="6990"/>
                    <a:pt x="21600" y="6352"/>
                  </a:cubicBezTo>
                  <a:cubicBezTo>
                    <a:pt x="21600" y="2843"/>
                    <a:pt x="16765" y="0"/>
                    <a:pt x="10800" y="0"/>
                  </a:cubicBezTo>
                  <a:close/>
                  <a:moveTo>
                    <a:pt x="5943" y="17697"/>
                  </a:moveTo>
                  <a:cubicBezTo>
                    <a:pt x="5930" y="17727"/>
                    <a:pt x="5919" y="17758"/>
                    <a:pt x="5919" y="17791"/>
                  </a:cubicBezTo>
                  <a:lnTo>
                    <a:pt x="5919" y="18399"/>
                  </a:lnTo>
                  <a:cubicBezTo>
                    <a:pt x="5919" y="18599"/>
                    <a:pt x="6178" y="18765"/>
                    <a:pt x="6510" y="18795"/>
                  </a:cubicBezTo>
                  <a:cubicBezTo>
                    <a:pt x="6431" y="18855"/>
                    <a:pt x="6382" y="18929"/>
                    <a:pt x="6382" y="19010"/>
                  </a:cubicBezTo>
                  <a:lnTo>
                    <a:pt x="6382" y="19541"/>
                  </a:lnTo>
                  <a:cubicBezTo>
                    <a:pt x="6382" y="19736"/>
                    <a:pt x="6656" y="19894"/>
                    <a:pt x="6993" y="19894"/>
                  </a:cubicBezTo>
                  <a:lnTo>
                    <a:pt x="7186" y="19894"/>
                  </a:lnTo>
                  <a:lnTo>
                    <a:pt x="7186" y="20380"/>
                  </a:lnTo>
                  <a:cubicBezTo>
                    <a:pt x="7186" y="20568"/>
                    <a:pt x="7454" y="20721"/>
                    <a:pt x="7780" y="20721"/>
                  </a:cubicBezTo>
                  <a:lnTo>
                    <a:pt x="8816" y="20721"/>
                  </a:lnTo>
                  <a:cubicBezTo>
                    <a:pt x="8925" y="21215"/>
                    <a:pt x="9771" y="21600"/>
                    <a:pt x="10800" y="21600"/>
                  </a:cubicBezTo>
                  <a:cubicBezTo>
                    <a:pt x="11829" y="21600"/>
                    <a:pt x="12675" y="21215"/>
                    <a:pt x="12784" y="20721"/>
                  </a:cubicBezTo>
                  <a:lnTo>
                    <a:pt x="13820" y="20721"/>
                  </a:lnTo>
                  <a:cubicBezTo>
                    <a:pt x="14146" y="20721"/>
                    <a:pt x="14414" y="20568"/>
                    <a:pt x="14414" y="20380"/>
                  </a:cubicBezTo>
                  <a:lnTo>
                    <a:pt x="14414" y="19894"/>
                  </a:lnTo>
                  <a:lnTo>
                    <a:pt x="14607" y="19894"/>
                  </a:lnTo>
                  <a:cubicBezTo>
                    <a:pt x="14944" y="19894"/>
                    <a:pt x="15218" y="19736"/>
                    <a:pt x="15218" y="19541"/>
                  </a:cubicBezTo>
                  <a:lnTo>
                    <a:pt x="15218" y="19010"/>
                  </a:lnTo>
                  <a:cubicBezTo>
                    <a:pt x="15218" y="18929"/>
                    <a:pt x="15169" y="18855"/>
                    <a:pt x="15090" y="18795"/>
                  </a:cubicBezTo>
                  <a:cubicBezTo>
                    <a:pt x="15422" y="18765"/>
                    <a:pt x="15681" y="18599"/>
                    <a:pt x="15681" y="18399"/>
                  </a:cubicBezTo>
                  <a:lnTo>
                    <a:pt x="15681" y="17791"/>
                  </a:lnTo>
                  <a:cubicBezTo>
                    <a:pt x="15681" y="17758"/>
                    <a:pt x="15670" y="17727"/>
                    <a:pt x="15657" y="17697"/>
                  </a:cubicBezTo>
                  <a:lnTo>
                    <a:pt x="5943" y="1769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0" name="Lamp"/>
            <p:cNvSpPr/>
            <p:nvPr/>
          </p:nvSpPr>
          <p:spPr>
            <a:xfrm>
              <a:off x="7185367" y="1826685"/>
              <a:ext cx="920490" cy="138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8534"/>
                  </a:lnTo>
                  <a:lnTo>
                    <a:pt x="9357" y="8534"/>
                  </a:lnTo>
                  <a:lnTo>
                    <a:pt x="9357" y="10258"/>
                  </a:lnTo>
                  <a:lnTo>
                    <a:pt x="10127" y="10258"/>
                  </a:lnTo>
                  <a:lnTo>
                    <a:pt x="10127" y="20706"/>
                  </a:lnTo>
                  <a:lnTo>
                    <a:pt x="1826" y="20706"/>
                  </a:lnTo>
                  <a:lnTo>
                    <a:pt x="1826" y="21600"/>
                  </a:lnTo>
                  <a:lnTo>
                    <a:pt x="19774" y="21600"/>
                  </a:lnTo>
                  <a:lnTo>
                    <a:pt x="19774" y="20706"/>
                  </a:lnTo>
                  <a:lnTo>
                    <a:pt x="11470" y="20706"/>
                  </a:lnTo>
                  <a:lnTo>
                    <a:pt x="11470" y="10258"/>
                  </a:lnTo>
                  <a:lnTo>
                    <a:pt x="12240" y="10258"/>
                  </a:lnTo>
                  <a:lnTo>
                    <a:pt x="12240" y="8534"/>
                  </a:lnTo>
                  <a:lnTo>
                    <a:pt x="21600" y="8534"/>
                  </a:lnTo>
                  <a:lnTo>
                    <a:pt x="19883" y="0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1" name="Lock"/>
            <p:cNvSpPr/>
            <p:nvPr/>
          </p:nvSpPr>
          <p:spPr>
            <a:xfrm>
              <a:off x="4420721" y="1825073"/>
              <a:ext cx="912523" cy="138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2" name="Shape"/>
            <p:cNvSpPr/>
            <p:nvPr/>
          </p:nvSpPr>
          <p:spPr>
            <a:xfrm>
              <a:off x="72937" y="0"/>
              <a:ext cx="9608091" cy="1952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4304" y="0"/>
                  </a:moveTo>
                  <a:cubicBezTo>
                    <a:pt x="3041" y="0"/>
                    <a:pt x="2283" y="0"/>
                    <a:pt x="1778" y="104"/>
                  </a:cubicBezTo>
                  <a:cubicBezTo>
                    <a:pt x="1050" y="234"/>
                    <a:pt x="476" y="517"/>
                    <a:pt x="211" y="875"/>
                  </a:cubicBezTo>
                  <a:cubicBezTo>
                    <a:pt x="0" y="1124"/>
                    <a:pt x="0" y="1497"/>
                    <a:pt x="0" y="2118"/>
                  </a:cubicBezTo>
                  <a:lnTo>
                    <a:pt x="0" y="19481"/>
                  </a:lnTo>
                  <a:cubicBezTo>
                    <a:pt x="0" y="20103"/>
                    <a:pt x="0" y="20476"/>
                    <a:pt x="211" y="20725"/>
                  </a:cubicBezTo>
                  <a:cubicBezTo>
                    <a:pt x="476" y="21083"/>
                    <a:pt x="1050" y="21366"/>
                    <a:pt x="1778" y="21496"/>
                  </a:cubicBezTo>
                  <a:cubicBezTo>
                    <a:pt x="2283" y="21600"/>
                    <a:pt x="3041" y="21600"/>
                    <a:pt x="4304" y="21600"/>
                  </a:cubicBezTo>
                  <a:lnTo>
                    <a:pt x="17296" y="21600"/>
                  </a:lnTo>
                  <a:cubicBezTo>
                    <a:pt x="18559" y="21600"/>
                    <a:pt x="19317" y="21600"/>
                    <a:pt x="19822" y="21496"/>
                  </a:cubicBezTo>
                  <a:cubicBezTo>
                    <a:pt x="20550" y="21366"/>
                    <a:pt x="21124" y="21083"/>
                    <a:pt x="21389" y="20725"/>
                  </a:cubicBezTo>
                  <a:cubicBezTo>
                    <a:pt x="21600" y="20476"/>
                    <a:pt x="21600" y="20103"/>
                    <a:pt x="21600" y="19481"/>
                  </a:cubicBezTo>
                  <a:lnTo>
                    <a:pt x="21600" y="2118"/>
                  </a:lnTo>
                  <a:cubicBezTo>
                    <a:pt x="21600" y="1497"/>
                    <a:pt x="21600" y="1124"/>
                    <a:pt x="21389" y="875"/>
                  </a:cubicBezTo>
                  <a:cubicBezTo>
                    <a:pt x="21124" y="517"/>
                    <a:pt x="20550" y="234"/>
                    <a:pt x="19822" y="104"/>
                  </a:cubicBezTo>
                  <a:cubicBezTo>
                    <a:pt x="19317" y="0"/>
                    <a:pt x="18559" y="0"/>
                    <a:pt x="17296" y="0"/>
                  </a:cubicBezTo>
                  <a:lnTo>
                    <a:pt x="4304" y="0"/>
                  </a:lnTo>
                  <a:close/>
                  <a:moveTo>
                    <a:pt x="3918" y="516"/>
                  </a:moveTo>
                  <a:lnTo>
                    <a:pt x="5639" y="516"/>
                  </a:lnTo>
                  <a:cubicBezTo>
                    <a:pt x="5635" y="540"/>
                    <a:pt x="5629" y="565"/>
                    <a:pt x="5629" y="585"/>
                  </a:cubicBezTo>
                  <a:cubicBezTo>
                    <a:pt x="5629" y="658"/>
                    <a:pt x="5650" y="768"/>
                    <a:pt x="5697" y="823"/>
                  </a:cubicBezTo>
                  <a:cubicBezTo>
                    <a:pt x="5804" y="967"/>
                    <a:pt x="6033" y="1080"/>
                    <a:pt x="6326" y="1133"/>
                  </a:cubicBezTo>
                  <a:cubicBezTo>
                    <a:pt x="6512" y="1166"/>
                    <a:pt x="6793" y="1166"/>
                    <a:pt x="7260" y="1166"/>
                  </a:cubicBezTo>
                  <a:lnTo>
                    <a:pt x="14340" y="1166"/>
                  </a:lnTo>
                  <a:cubicBezTo>
                    <a:pt x="14807" y="1166"/>
                    <a:pt x="15088" y="1166"/>
                    <a:pt x="15274" y="1133"/>
                  </a:cubicBezTo>
                  <a:cubicBezTo>
                    <a:pt x="15567" y="1080"/>
                    <a:pt x="15796" y="967"/>
                    <a:pt x="15903" y="823"/>
                  </a:cubicBezTo>
                  <a:cubicBezTo>
                    <a:pt x="15950" y="768"/>
                    <a:pt x="15971" y="658"/>
                    <a:pt x="15971" y="585"/>
                  </a:cubicBezTo>
                  <a:cubicBezTo>
                    <a:pt x="15971" y="565"/>
                    <a:pt x="15965" y="540"/>
                    <a:pt x="15961" y="516"/>
                  </a:cubicBezTo>
                  <a:lnTo>
                    <a:pt x="17682" y="516"/>
                  </a:lnTo>
                  <a:cubicBezTo>
                    <a:pt x="18526" y="516"/>
                    <a:pt x="19032" y="516"/>
                    <a:pt x="19370" y="586"/>
                  </a:cubicBezTo>
                  <a:cubicBezTo>
                    <a:pt x="19856" y="673"/>
                    <a:pt x="20239" y="862"/>
                    <a:pt x="20416" y="1101"/>
                  </a:cubicBezTo>
                  <a:cubicBezTo>
                    <a:pt x="20557" y="1267"/>
                    <a:pt x="20557" y="1516"/>
                    <a:pt x="20557" y="1931"/>
                  </a:cubicBezTo>
                  <a:lnTo>
                    <a:pt x="20557" y="19669"/>
                  </a:lnTo>
                  <a:cubicBezTo>
                    <a:pt x="20557" y="20084"/>
                    <a:pt x="20557" y="20333"/>
                    <a:pt x="20416" y="20499"/>
                  </a:cubicBezTo>
                  <a:cubicBezTo>
                    <a:pt x="20239" y="20738"/>
                    <a:pt x="19856" y="20927"/>
                    <a:pt x="19370" y="21014"/>
                  </a:cubicBezTo>
                  <a:cubicBezTo>
                    <a:pt x="19032" y="21084"/>
                    <a:pt x="18526" y="21084"/>
                    <a:pt x="17682" y="21084"/>
                  </a:cubicBezTo>
                  <a:lnTo>
                    <a:pt x="3918" y="21084"/>
                  </a:lnTo>
                  <a:cubicBezTo>
                    <a:pt x="3074" y="21084"/>
                    <a:pt x="2568" y="21084"/>
                    <a:pt x="2230" y="21014"/>
                  </a:cubicBezTo>
                  <a:cubicBezTo>
                    <a:pt x="1744" y="20927"/>
                    <a:pt x="1361" y="20738"/>
                    <a:pt x="1184" y="20499"/>
                  </a:cubicBezTo>
                  <a:cubicBezTo>
                    <a:pt x="1043" y="20333"/>
                    <a:pt x="1043" y="20084"/>
                    <a:pt x="1043" y="19669"/>
                  </a:cubicBezTo>
                  <a:lnTo>
                    <a:pt x="1043" y="1931"/>
                  </a:lnTo>
                  <a:cubicBezTo>
                    <a:pt x="1043" y="1516"/>
                    <a:pt x="1043" y="1267"/>
                    <a:pt x="1184" y="1101"/>
                  </a:cubicBezTo>
                  <a:cubicBezTo>
                    <a:pt x="1361" y="862"/>
                    <a:pt x="1744" y="673"/>
                    <a:pt x="2230" y="586"/>
                  </a:cubicBezTo>
                  <a:cubicBezTo>
                    <a:pt x="2568" y="516"/>
                    <a:pt x="3074" y="516"/>
                    <a:pt x="3918" y="5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3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4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5" name="Rounded Rectangle"/>
            <p:cNvSpPr/>
            <p:nvPr/>
          </p:nvSpPr>
          <p:spPr>
            <a:xfrm rot="16200000">
              <a:off x="-330455" y="3161704"/>
              <a:ext cx="817996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6" name="Rounded Rectangle"/>
            <p:cNvSpPr/>
            <p:nvPr/>
          </p:nvSpPr>
          <p:spPr>
            <a:xfrm rot="16200000">
              <a:off x="-617886" y="5086699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7" name="Rounded Rectangle"/>
            <p:cNvSpPr/>
            <p:nvPr/>
          </p:nvSpPr>
          <p:spPr>
            <a:xfrm rot="16200000">
              <a:off x="8586222" y="5870548"/>
              <a:ext cx="2178402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8" name="Battery"/>
            <p:cNvSpPr/>
            <p:nvPr/>
          </p:nvSpPr>
          <p:spPr>
            <a:xfrm>
              <a:off x="8134864" y="619796"/>
              <a:ext cx="528760" cy="25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4" y="0"/>
                  </a:moveTo>
                  <a:cubicBezTo>
                    <a:pt x="210" y="0"/>
                    <a:pt x="0" y="430"/>
                    <a:pt x="0" y="970"/>
                  </a:cubicBezTo>
                  <a:lnTo>
                    <a:pt x="0" y="20633"/>
                  </a:lnTo>
                  <a:cubicBezTo>
                    <a:pt x="0" y="21162"/>
                    <a:pt x="205" y="21600"/>
                    <a:pt x="464" y="21600"/>
                  </a:cubicBezTo>
                  <a:lnTo>
                    <a:pt x="19300" y="21600"/>
                  </a:lnTo>
                  <a:cubicBezTo>
                    <a:pt x="19554" y="21600"/>
                    <a:pt x="19764" y="21173"/>
                    <a:pt x="19764" y="20633"/>
                  </a:cubicBezTo>
                  <a:lnTo>
                    <a:pt x="19764" y="16358"/>
                  </a:lnTo>
                  <a:lnTo>
                    <a:pt x="21136" y="16358"/>
                  </a:lnTo>
                  <a:cubicBezTo>
                    <a:pt x="21390" y="16358"/>
                    <a:pt x="21600" y="15931"/>
                    <a:pt x="21600" y="15391"/>
                  </a:cubicBezTo>
                  <a:lnTo>
                    <a:pt x="21595" y="6212"/>
                  </a:lnTo>
                  <a:cubicBezTo>
                    <a:pt x="21595" y="5683"/>
                    <a:pt x="21390" y="5245"/>
                    <a:pt x="21131" y="5245"/>
                  </a:cubicBezTo>
                  <a:lnTo>
                    <a:pt x="19759" y="5245"/>
                  </a:lnTo>
                  <a:lnTo>
                    <a:pt x="19759" y="970"/>
                  </a:lnTo>
                  <a:cubicBezTo>
                    <a:pt x="19759" y="442"/>
                    <a:pt x="19554" y="0"/>
                    <a:pt x="19295" y="0"/>
                  </a:cubicBezTo>
                  <a:lnTo>
                    <a:pt x="464" y="0"/>
                  </a:lnTo>
                  <a:close/>
                  <a:moveTo>
                    <a:pt x="935" y="1948"/>
                  </a:moveTo>
                  <a:lnTo>
                    <a:pt x="18829" y="1948"/>
                  </a:lnTo>
                  <a:lnTo>
                    <a:pt x="18829" y="6223"/>
                  </a:lnTo>
                  <a:cubicBezTo>
                    <a:pt x="18829" y="6751"/>
                    <a:pt x="19036" y="7189"/>
                    <a:pt x="19295" y="7189"/>
                  </a:cubicBezTo>
                  <a:lnTo>
                    <a:pt x="20665" y="7189"/>
                  </a:lnTo>
                  <a:lnTo>
                    <a:pt x="20665" y="14435"/>
                  </a:lnTo>
                  <a:lnTo>
                    <a:pt x="19295" y="14435"/>
                  </a:lnTo>
                  <a:cubicBezTo>
                    <a:pt x="19041" y="14435"/>
                    <a:pt x="18829" y="14862"/>
                    <a:pt x="18829" y="15402"/>
                  </a:cubicBezTo>
                  <a:lnTo>
                    <a:pt x="18829" y="19677"/>
                  </a:lnTo>
                  <a:lnTo>
                    <a:pt x="935" y="19677"/>
                  </a:lnTo>
                  <a:lnTo>
                    <a:pt x="935" y="1948"/>
                  </a:lnTo>
                  <a:close/>
                  <a:moveTo>
                    <a:pt x="2344" y="4458"/>
                  </a:moveTo>
                  <a:cubicBezTo>
                    <a:pt x="2312" y="4458"/>
                    <a:pt x="2290" y="4514"/>
                    <a:pt x="2290" y="4570"/>
                  </a:cubicBezTo>
                  <a:lnTo>
                    <a:pt x="2290" y="17058"/>
                  </a:lnTo>
                  <a:cubicBezTo>
                    <a:pt x="2290" y="17125"/>
                    <a:pt x="2312" y="17170"/>
                    <a:pt x="2344" y="17170"/>
                  </a:cubicBezTo>
                  <a:lnTo>
                    <a:pt x="17437" y="17170"/>
                  </a:lnTo>
                  <a:cubicBezTo>
                    <a:pt x="17464" y="17170"/>
                    <a:pt x="17491" y="17125"/>
                    <a:pt x="17491" y="17058"/>
                  </a:cubicBezTo>
                  <a:lnTo>
                    <a:pt x="17491" y="4570"/>
                  </a:lnTo>
                  <a:cubicBezTo>
                    <a:pt x="17491" y="4514"/>
                    <a:pt x="17464" y="4458"/>
                    <a:pt x="17437" y="4458"/>
                  </a:cubicBezTo>
                  <a:lnTo>
                    <a:pt x="2344" y="44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9" name="Wi-Fi"/>
            <p:cNvSpPr/>
            <p:nvPr/>
          </p:nvSpPr>
          <p:spPr>
            <a:xfrm>
              <a:off x="7489414" y="560035"/>
              <a:ext cx="528760" cy="37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4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50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51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52" name="Rounded Rectangle"/>
            <p:cNvSpPr/>
            <p:nvPr/>
          </p:nvSpPr>
          <p:spPr>
            <a:xfrm>
              <a:off x="801435" y="4086462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53" name="Radio"/>
            <p:cNvSpPr/>
            <p:nvPr/>
          </p:nvSpPr>
          <p:spPr>
            <a:xfrm>
              <a:off x="1435912" y="4888384"/>
              <a:ext cx="1344884" cy="99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2" y="0"/>
                  </a:moveTo>
                  <a:lnTo>
                    <a:pt x="1741" y="850"/>
                  </a:lnTo>
                  <a:lnTo>
                    <a:pt x="3068" y="1166"/>
                  </a:lnTo>
                  <a:lnTo>
                    <a:pt x="3091" y="991"/>
                  </a:lnTo>
                  <a:lnTo>
                    <a:pt x="9557" y="2526"/>
                  </a:lnTo>
                  <a:lnTo>
                    <a:pt x="9534" y="2703"/>
                  </a:lnTo>
                  <a:lnTo>
                    <a:pt x="18559" y="4845"/>
                  </a:lnTo>
                  <a:lnTo>
                    <a:pt x="682" y="4845"/>
                  </a:lnTo>
                  <a:cubicBezTo>
                    <a:pt x="306" y="4845"/>
                    <a:pt x="0" y="5257"/>
                    <a:pt x="0" y="5764"/>
                  </a:cubicBezTo>
                  <a:lnTo>
                    <a:pt x="0" y="20684"/>
                  </a:lnTo>
                  <a:cubicBezTo>
                    <a:pt x="0" y="21191"/>
                    <a:pt x="306" y="21600"/>
                    <a:pt x="682" y="21600"/>
                  </a:cubicBezTo>
                  <a:lnTo>
                    <a:pt x="20918" y="21600"/>
                  </a:lnTo>
                  <a:cubicBezTo>
                    <a:pt x="21294" y="21600"/>
                    <a:pt x="21600" y="21191"/>
                    <a:pt x="21600" y="20684"/>
                  </a:cubicBezTo>
                  <a:lnTo>
                    <a:pt x="21600" y="5764"/>
                  </a:lnTo>
                  <a:cubicBezTo>
                    <a:pt x="21600" y="5257"/>
                    <a:pt x="21294" y="4845"/>
                    <a:pt x="20918" y="4845"/>
                  </a:cubicBezTo>
                  <a:lnTo>
                    <a:pt x="19723" y="4845"/>
                  </a:lnTo>
                  <a:lnTo>
                    <a:pt x="19800" y="4261"/>
                  </a:lnTo>
                  <a:lnTo>
                    <a:pt x="9645" y="1851"/>
                  </a:lnTo>
                  <a:lnTo>
                    <a:pt x="9623" y="2026"/>
                  </a:lnTo>
                  <a:lnTo>
                    <a:pt x="3157" y="491"/>
                  </a:lnTo>
                  <a:lnTo>
                    <a:pt x="3179" y="316"/>
                  </a:lnTo>
                  <a:lnTo>
                    <a:pt x="1852" y="0"/>
                  </a:lnTo>
                  <a:close/>
                  <a:moveTo>
                    <a:pt x="6640" y="6523"/>
                  </a:moveTo>
                  <a:cubicBezTo>
                    <a:pt x="6861" y="6523"/>
                    <a:pt x="7042" y="6769"/>
                    <a:pt x="7042" y="7067"/>
                  </a:cubicBezTo>
                  <a:cubicBezTo>
                    <a:pt x="7042" y="7364"/>
                    <a:pt x="6862" y="7608"/>
                    <a:pt x="6638" y="7608"/>
                  </a:cubicBezTo>
                  <a:cubicBezTo>
                    <a:pt x="6417" y="7608"/>
                    <a:pt x="6238" y="7364"/>
                    <a:pt x="6238" y="7067"/>
                  </a:cubicBezTo>
                  <a:cubicBezTo>
                    <a:pt x="6238" y="6766"/>
                    <a:pt x="6417" y="6523"/>
                    <a:pt x="6640" y="6523"/>
                  </a:cubicBezTo>
                  <a:close/>
                  <a:moveTo>
                    <a:pt x="16571" y="6582"/>
                  </a:moveTo>
                  <a:cubicBezTo>
                    <a:pt x="18510" y="6582"/>
                    <a:pt x="20082" y="8699"/>
                    <a:pt x="20082" y="11312"/>
                  </a:cubicBezTo>
                  <a:cubicBezTo>
                    <a:pt x="20082" y="13924"/>
                    <a:pt x="18510" y="16043"/>
                    <a:pt x="16571" y="16043"/>
                  </a:cubicBezTo>
                  <a:cubicBezTo>
                    <a:pt x="14631" y="16043"/>
                    <a:pt x="13057" y="13924"/>
                    <a:pt x="13057" y="11312"/>
                  </a:cubicBezTo>
                  <a:cubicBezTo>
                    <a:pt x="13057" y="8699"/>
                    <a:pt x="14631" y="6582"/>
                    <a:pt x="16571" y="6582"/>
                  </a:cubicBezTo>
                  <a:close/>
                  <a:moveTo>
                    <a:pt x="5283" y="6819"/>
                  </a:moveTo>
                  <a:cubicBezTo>
                    <a:pt x="5439" y="6837"/>
                    <a:pt x="5579" y="6979"/>
                    <a:pt x="5630" y="7194"/>
                  </a:cubicBezTo>
                  <a:cubicBezTo>
                    <a:pt x="5699" y="7478"/>
                    <a:pt x="5582" y="7779"/>
                    <a:pt x="5370" y="7871"/>
                  </a:cubicBezTo>
                  <a:cubicBezTo>
                    <a:pt x="5330" y="7890"/>
                    <a:pt x="5289" y="7899"/>
                    <a:pt x="5249" y="7899"/>
                  </a:cubicBezTo>
                  <a:cubicBezTo>
                    <a:pt x="5078" y="7899"/>
                    <a:pt x="4920" y="7753"/>
                    <a:pt x="4864" y="7526"/>
                  </a:cubicBezTo>
                  <a:cubicBezTo>
                    <a:pt x="4796" y="7239"/>
                    <a:pt x="4913" y="6936"/>
                    <a:pt x="5124" y="6844"/>
                  </a:cubicBezTo>
                  <a:cubicBezTo>
                    <a:pt x="5177" y="6821"/>
                    <a:pt x="5231" y="6813"/>
                    <a:pt x="5283" y="6819"/>
                  </a:cubicBezTo>
                  <a:close/>
                  <a:moveTo>
                    <a:pt x="7996" y="6821"/>
                  </a:moveTo>
                  <a:cubicBezTo>
                    <a:pt x="8048" y="6815"/>
                    <a:pt x="8102" y="6823"/>
                    <a:pt x="8154" y="6846"/>
                  </a:cubicBezTo>
                  <a:cubicBezTo>
                    <a:pt x="8366" y="6938"/>
                    <a:pt x="8481" y="7244"/>
                    <a:pt x="8413" y="7528"/>
                  </a:cubicBezTo>
                  <a:cubicBezTo>
                    <a:pt x="8356" y="7758"/>
                    <a:pt x="8200" y="7903"/>
                    <a:pt x="8031" y="7903"/>
                  </a:cubicBezTo>
                  <a:cubicBezTo>
                    <a:pt x="7989" y="7903"/>
                    <a:pt x="7946" y="7895"/>
                    <a:pt x="7906" y="7878"/>
                  </a:cubicBezTo>
                  <a:cubicBezTo>
                    <a:pt x="7693" y="7784"/>
                    <a:pt x="7580" y="7480"/>
                    <a:pt x="7648" y="7196"/>
                  </a:cubicBezTo>
                  <a:cubicBezTo>
                    <a:pt x="7701" y="6981"/>
                    <a:pt x="7840" y="6839"/>
                    <a:pt x="7996" y="6821"/>
                  </a:cubicBezTo>
                  <a:close/>
                  <a:moveTo>
                    <a:pt x="4055" y="7683"/>
                  </a:moveTo>
                  <a:cubicBezTo>
                    <a:pt x="4157" y="7704"/>
                    <a:pt x="4252" y="7778"/>
                    <a:pt x="4317" y="7899"/>
                  </a:cubicBezTo>
                  <a:cubicBezTo>
                    <a:pt x="4448" y="8143"/>
                    <a:pt x="4408" y="8482"/>
                    <a:pt x="4229" y="8658"/>
                  </a:cubicBezTo>
                  <a:cubicBezTo>
                    <a:pt x="4157" y="8726"/>
                    <a:pt x="4074" y="8761"/>
                    <a:pt x="3991" y="8761"/>
                  </a:cubicBezTo>
                  <a:cubicBezTo>
                    <a:pt x="3868" y="8761"/>
                    <a:pt x="3744" y="8682"/>
                    <a:pt x="3665" y="8535"/>
                  </a:cubicBezTo>
                  <a:cubicBezTo>
                    <a:pt x="3535" y="8294"/>
                    <a:pt x="3575" y="7957"/>
                    <a:pt x="3756" y="7781"/>
                  </a:cubicBezTo>
                  <a:cubicBezTo>
                    <a:pt x="3846" y="7693"/>
                    <a:pt x="3954" y="7661"/>
                    <a:pt x="4055" y="7683"/>
                  </a:cubicBezTo>
                  <a:close/>
                  <a:moveTo>
                    <a:pt x="9223" y="7690"/>
                  </a:moveTo>
                  <a:cubicBezTo>
                    <a:pt x="9325" y="7669"/>
                    <a:pt x="9431" y="7702"/>
                    <a:pt x="9520" y="7790"/>
                  </a:cubicBezTo>
                  <a:cubicBezTo>
                    <a:pt x="9699" y="7966"/>
                    <a:pt x="9741" y="8303"/>
                    <a:pt x="9610" y="8545"/>
                  </a:cubicBezTo>
                  <a:cubicBezTo>
                    <a:pt x="9531" y="8691"/>
                    <a:pt x="9409" y="8765"/>
                    <a:pt x="9284" y="8765"/>
                  </a:cubicBezTo>
                  <a:cubicBezTo>
                    <a:pt x="9201" y="8765"/>
                    <a:pt x="9118" y="8733"/>
                    <a:pt x="9046" y="8663"/>
                  </a:cubicBezTo>
                  <a:cubicBezTo>
                    <a:pt x="8867" y="8487"/>
                    <a:pt x="8829" y="8149"/>
                    <a:pt x="8960" y="7906"/>
                  </a:cubicBezTo>
                  <a:cubicBezTo>
                    <a:pt x="9025" y="7785"/>
                    <a:pt x="9122" y="7711"/>
                    <a:pt x="9223" y="7690"/>
                  </a:cubicBezTo>
                  <a:close/>
                  <a:moveTo>
                    <a:pt x="6628" y="8399"/>
                  </a:moveTo>
                  <a:cubicBezTo>
                    <a:pt x="6852" y="8399"/>
                    <a:pt x="7030" y="8639"/>
                    <a:pt x="7030" y="8940"/>
                  </a:cubicBezTo>
                  <a:cubicBezTo>
                    <a:pt x="7032" y="9238"/>
                    <a:pt x="6851" y="9481"/>
                    <a:pt x="6630" y="9481"/>
                  </a:cubicBezTo>
                  <a:cubicBezTo>
                    <a:pt x="6407" y="9481"/>
                    <a:pt x="6228" y="9240"/>
                    <a:pt x="6226" y="8942"/>
                  </a:cubicBezTo>
                  <a:cubicBezTo>
                    <a:pt x="6226" y="8642"/>
                    <a:pt x="6405" y="8402"/>
                    <a:pt x="6628" y="8399"/>
                  </a:cubicBezTo>
                  <a:close/>
                  <a:moveTo>
                    <a:pt x="7997" y="8811"/>
                  </a:moveTo>
                  <a:cubicBezTo>
                    <a:pt x="8050" y="8814"/>
                    <a:pt x="8101" y="8830"/>
                    <a:pt x="8151" y="8863"/>
                  </a:cubicBezTo>
                  <a:cubicBezTo>
                    <a:pt x="8352" y="8993"/>
                    <a:pt x="8437" y="9315"/>
                    <a:pt x="8340" y="9586"/>
                  </a:cubicBezTo>
                  <a:cubicBezTo>
                    <a:pt x="8270" y="9778"/>
                    <a:pt x="8128" y="9893"/>
                    <a:pt x="7977" y="9893"/>
                  </a:cubicBezTo>
                  <a:cubicBezTo>
                    <a:pt x="7919" y="9893"/>
                    <a:pt x="7860" y="9876"/>
                    <a:pt x="7803" y="9838"/>
                  </a:cubicBezTo>
                  <a:cubicBezTo>
                    <a:pt x="7602" y="9708"/>
                    <a:pt x="7518" y="9386"/>
                    <a:pt x="7614" y="9115"/>
                  </a:cubicBezTo>
                  <a:cubicBezTo>
                    <a:pt x="7687" y="8914"/>
                    <a:pt x="7841" y="8800"/>
                    <a:pt x="7997" y="8811"/>
                  </a:cubicBezTo>
                  <a:close/>
                  <a:moveTo>
                    <a:pt x="5259" y="8817"/>
                  </a:moveTo>
                  <a:cubicBezTo>
                    <a:pt x="5416" y="8806"/>
                    <a:pt x="5568" y="8921"/>
                    <a:pt x="5642" y="9122"/>
                  </a:cubicBezTo>
                  <a:cubicBezTo>
                    <a:pt x="5739" y="9393"/>
                    <a:pt x="5656" y="9715"/>
                    <a:pt x="5455" y="9847"/>
                  </a:cubicBezTo>
                  <a:cubicBezTo>
                    <a:pt x="5399" y="9883"/>
                    <a:pt x="5339" y="9900"/>
                    <a:pt x="5281" y="9900"/>
                  </a:cubicBezTo>
                  <a:cubicBezTo>
                    <a:pt x="5132" y="9900"/>
                    <a:pt x="4986" y="9787"/>
                    <a:pt x="4918" y="9595"/>
                  </a:cubicBezTo>
                  <a:cubicBezTo>
                    <a:pt x="4822" y="9327"/>
                    <a:pt x="4905" y="9002"/>
                    <a:pt x="5104" y="8872"/>
                  </a:cubicBezTo>
                  <a:cubicBezTo>
                    <a:pt x="5154" y="8839"/>
                    <a:pt x="5207" y="8821"/>
                    <a:pt x="5259" y="8817"/>
                  </a:cubicBezTo>
                  <a:close/>
                  <a:moveTo>
                    <a:pt x="2933" y="9022"/>
                  </a:moveTo>
                  <a:cubicBezTo>
                    <a:pt x="3034" y="9001"/>
                    <a:pt x="3142" y="9034"/>
                    <a:pt x="3231" y="9122"/>
                  </a:cubicBezTo>
                  <a:cubicBezTo>
                    <a:pt x="3410" y="9298"/>
                    <a:pt x="3452" y="9636"/>
                    <a:pt x="3321" y="9877"/>
                  </a:cubicBezTo>
                  <a:cubicBezTo>
                    <a:pt x="3242" y="10023"/>
                    <a:pt x="3120" y="10097"/>
                    <a:pt x="2995" y="10097"/>
                  </a:cubicBezTo>
                  <a:cubicBezTo>
                    <a:pt x="2913" y="10097"/>
                    <a:pt x="2829" y="10065"/>
                    <a:pt x="2757" y="9995"/>
                  </a:cubicBezTo>
                  <a:cubicBezTo>
                    <a:pt x="2578" y="9819"/>
                    <a:pt x="2538" y="9482"/>
                    <a:pt x="2671" y="9238"/>
                  </a:cubicBezTo>
                  <a:cubicBezTo>
                    <a:pt x="2736" y="9118"/>
                    <a:pt x="2831" y="9043"/>
                    <a:pt x="2933" y="9022"/>
                  </a:cubicBezTo>
                  <a:close/>
                  <a:moveTo>
                    <a:pt x="10342" y="9033"/>
                  </a:moveTo>
                  <a:cubicBezTo>
                    <a:pt x="10444" y="9055"/>
                    <a:pt x="10539" y="9127"/>
                    <a:pt x="10604" y="9247"/>
                  </a:cubicBezTo>
                  <a:cubicBezTo>
                    <a:pt x="10735" y="9488"/>
                    <a:pt x="10695" y="9830"/>
                    <a:pt x="10516" y="10006"/>
                  </a:cubicBezTo>
                  <a:cubicBezTo>
                    <a:pt x="10444" y="10074"/>
                    <a:pt x="10362" y="10109"/>
                    <a:pt x="10282" y="10109"/>
                  </a:cubicBezTo>
                  <a:cubicBezTo>
                    <a:pt x="10157" y="10109"/>
                    <a:pt x="10035" y="10032"/>
                    <a:pt x="9954" y="9888"/>
                  </a:cubicBezTo>
                  <a:cubicBezTo>
                    <a:pt x="9826" y="9644"/>
                    <a:pt x="9863" y="9305"/>
                    <a:pt x="10044" y="9129"/>
                  </a:cubicBezTo>
                  <a:cubicBezTo>
                    <a:pt x="10133" y="9041"/>
                    <a:pt x="10241" y="9012"/>
                    <a:pt x="10342" y="9033"/>
                  </a:cubicBezTo>
                  <a:close/>
                  <a:moveTo>
                    <a:pt x="9105" y="9972"/>
                  </a:moveTo>
                  <a:cubicBezTo>
                    <a:pt x="9207" y="9988"/>
                    <a:pt x="9306" y="10056"/>
                    <a:pt x="9377" y="10172"/>
                  </a:cubicBezTo>
                  <a:cubicBezTo>
                    <a:pt x="9516" y="10405"/>
                    <a:pt x="9487" y="10745"/>
                    <a:pt x="9314" y="10932"/>
                  </a:cubicBezTo>
                  <a:cubicBezTo>
                    <a:pt x="9240" y="11013"/>
                    <a:pt x="9151" y="11052"/>
                    <a:pt x="9063" y="11052"/>
                  </a:cubicBezTo>
                  <a:cubicBezTo>
                    <a:pt x="8944" y="11052"/>
                    <a:pt x="8827" y="10985"/>
                    <a:pt x="8749" y="10852"/>
                  </a:cubicBezTo>
                  <a:cubicBezTo>
                    <a:pt x="8608" y="10617"/>
                    <a:pt x="8637" y="10278"/>
                    <a:pt x="8810" y="10088"/>
                  </a:cubicBezTo>
                  <a:cubicBezTo>
                    <a:pt x="8896" y="9995"/>
                    <a:pt x="9002" y="9957"/>
                    <a:pt x="9105" y="9972"/>
                  </a:cubicBezTo>
                  <a:close/>
                  <a:moveTo>
                    <a:pt x="4155" y="9986"/>
                  </a:moveTo>
                  <a:cubicBezTo>
                    <a:pt x="4257" y="9971"/>
                    <a:pt x="4364" y="10008"/>
                    <a:pt x="4450" y="10102"/>
                  </a:cubicBezTo>
                  <a:cubicBezTo>
                    <a:pt x="4625" y="10286"/>
                    <a:pt x="4653" y="10626"/>
                    <a:pt x="4514" y="10861"/>
                  </a:cubicBezTo>
                  <a:cubicBezTo>
                    <a:pt x="4436" y="10994"/>
                    <a:pt x="4317" y="11066"/>
                    <a:pt x="4200" y="11066"/>
                  </a:cubicBezTo>
                  <a:cubicBezTo>
                    <a:pt x="4112" y="11066"/>
                    <a:pt x="4023" y="11027"/>
                    <a:pt x="3949" y="10946"/>
                  </a:cubicBezTo>
                  <a:cubicBezTo>
                    <a:pt x="3776" y="10761"/>
                    <a:pt x="3746" y="10422"/>
                    <a:pt x="3885" y="10186"/>
                  </a:cubicBezTo>
                  <a:cubicBezTo>
                    <a:pt x="3954" y="10070"/>
                    <a:pt x="4053" y="10001"/>
                    <a:pt x="4155" y="9986"/>
                  </a:cubicBezTo>
                  <a:close/>
                  <a:moveTo>
                    <a:pt x="6628" y="10275"/>
                  </a:moveTo>
                  <a:cubicBezTo>
                    <a:pt x="6852" y="10272"/>
                    <a:pt x="7032" y="10516"/>
                    <a:pt x="7032" y="10814"/>
                  </a:cubicBezTo>
                  <a:cubicBezTo>
                    <a:pt x="7032" y="11114"/>
                    <a:pt x="6853" y="11357"/>
                    <a:pt x="6630" y="11357"/>
                  </a:cubicBezTo>
                  <a:cubicBezTo>
                    <a:pt x="6409" y="11357"/>
                    <a:pt x="6228" y="11117"/>
                    <a:pt x="6228" y="10816"/>
                  </a:cubicBezTo>
                  <a:cubicBezTo>
                    <a:pt x="6228" y="10518"/>
                    <a:pt x="6407" y="10275"/>
                    <a:pt x="6628" y="10275"/>
                  </a:cubicBezTo>
                  <a:close/>
                  <a:moveTo>
                    <a:pt x="2320" y="10707"/>
                  </a:moveTo>
                  <a:cubicBezTo>
                    <a:pt x="2372" y="10701"/>
                    <a:pt x="2426" y="10708"/>
                    <a:pt x="2478" y="10732"/>
                  </a:cubicBezTo>
                  <a:cubicBezTo>
                    <a:pt x="2689" y="10824"/>
                    <a:pt x="2803" y="11130"/>
                    <a:pt x="2735" y="11414"/>
                  </a:cubicBezTo>
                  <a:cubicBezTo>
                    <a:pt x="2679" y="11641"/>
                    <a:pt x="2522" y="11789"/>
                    <a:pt x="2353" y="11789"/>
                  </a:cubicBezTo>
                  <a:cubicBezTo>
                    <a:pt x="2311" y="11789"/>
                    <a:pt x="2269" y="11781"/>
                    <a:pt x="2229" y="11762"/>
                  </a:cubicBezTo>
                  <a:cubicBezTo>
                    <a:pt x="2017" y="11670"/>
                    <a:pt x="1900" y="11364"/>
                    <a:pt x="1970" y="11080"/>
                  </a:cubicBezTo>
                  <a:cubicBezTo>
                    <a:pt x="2021" y="10866"/>
                    <a:pt x="2164" y="10724"/>
                    <a:pt x="2320" y="10707"/>
                  </a:cubicBezTo>
                  <a:close/>
                  <a:moveTo>
                    <a:pt x="10955" y="10718"/>
                  </a:moveTo>
                  <a:cubicBezTo>
                    <a:pt x="11111" y="10736"/>
                    <a:pt x="11252" y="10875"/>
                    <a:pt x="11303" y="11089"/>
                  </a:cubicBezTo>
                  <a:cubicBezTo>
                    <a:pt x="11372" y="11373"/>
                    <a:pt x="11254" y="11679"/>
                    <a:pt x="11043" y="11771"/>
                  </a:cubicBezTo>
                  <a:cubicBezTo>
                    <a:pt x="11003" y="11790"/>
                    <a:pt x="10960" y="11798"/>
                    <a:pt x="10918" y="11798"/>
                  </a:cubicBezTo>
                  <a:cubicBezTo>
                    <a:pt x="10749" y="11798"/>
                    <a:pt x="10593" y="11653"/>
                    <a:pt x="10537" y="11425"/>
                  </a:cubicBezTo>
                  <a:cubicBezTo>
                    <a:pt x="10468" y="11138"/>
                    <a:pt x="10585" y="10835"/>
                    <a:pt x="10797" y="10743"/>
                  </a:cubicBezTo>
                  <a:cubicBezTo>
                    <a:pt x="10849" y="10719"/>
                    <a:pt x="10903" y="10712"/>
                    <a:pt x="10955" y="10718"/>
                  </a:cubicBezTo>
                  <a:close/>
                  <a:moveTo>
                    <a:pt x="7844" y="10948"/>
                  </a:moveTo>
                  <a:cubicBezTo>
                    <a:pt x="7947" y="10947"/>
                    <a:pt x="8050" y="10998"/>
                    <a:pt x="8129" y="11102"/>
                  </a:cubicBezTo>
                  <a:cubicBezTo>
                    <a:pt x="8286" y="11314"/>
                    <a:pt x="8287" y="11657"/>
                    <a:pt x="8133" y="11869"/>
                  </a:cubicBezTo>
                  <a:cubicBezTo>
                    <a:pt x="8052" y="11977"/>
                    <a:pt x="7948" y="12030"/>
                    <a:pt x="7845" y="12030"/>
                  </a:cubicBezTo>
                  <a:cubicBezTo>
                    <a:pt x="7743" y="12030"/>
                    <a:pt x="7642" y="11977"/>
                    <a:pt x="7564" y="11871"/>
                  </a:cubicBezTo>
                  <a:cubicBezTo>
                    <a:pt x="7405" y="11660"/>
                    <a:pt x="7403" y="11319"/>
                    <a:pt x="7560" y="11105"/>
                  </a:cubicBezTo>
                  <a:cubicBezTo>
                    <a:pt x="7639" y="10999"/>
                    <a:pt x="7741" y="10948"/>
                    <a:pt x="7844" y="10948"/>
                  </a:cubicBezTo>
                  <a:close/>
                  <a:moveTo>
                    <a:pt x="5416" y="10957"/>
                  </a:moveTo>
                  <a:cubicBezTo>
                    <a:pt x="5519" y="10957"/>
                    <a:pt x="5623" y="11008"/>
                    <a:pt x="5701" y="11114"/>
                  </a:cubicBezTo>
                  <a:cubicBezTo>
                    <a:pt x="5858" y="11325"/>
                    <a:pt x="5860" y="11669"/>
                    <a:pt x="5703" y="11880"/>
                  </a:cubicBezTo>
                  <a:cubicBezTo>
                    <a:pt x="5623" y="11986"/>
                    <a:pt x="5520" y="12039"/>
                    <a:pt x="5418" y="12039"/>
                  </a:cubicBezTo>
                  <a:cubicBezTo>
                    <a:pt x="5315" y="12039"/>
                    <a:pt x="5213" y="11985"/>
                    <a:pt x="5134" y="11882"/>
                  </a:cubicBezTo>
                  <a:cubicBezTo>
                    <a:pt x="4975" y="11671"/>
                    <a:pt x="4976" y="11327"/>
                    <a:pt x="5132" y="11116"/>
                  </a:cubicBezTo>
                  <a:cubicBezTo>
                    <a:pt x="5211" y="11009"/>
                    <a:pt x="5313" y="10957"/>
                    <a:pt x="5416" y="10957"/>
                  </a:cubicBezTo>
                  <a:close/>
                  <a:moveTo>
                    <a:pt x="9735" y="11653"/>
                  </a:moveTo>
                  <a:cubicBezTo>
                    <a:pt x="9889" y="11689"/>
                    <a:pt x="10019" y="11847"/>
                    <a:pt x="10057" y="12064"/>
                  </a:cubicBezTo>
                  <a:cubicBezTo>
                    <a:pt x="10107" y="12357"/>
                    <a:pt x="9973" y="12647"/>
                    <a:pt x="9758" y="12714"/>
                  </a:cubicBezTo>
                  <a:cubicBezTo>
                    <a:pt x="9726" y="12725"/>
                    <a:pt x="9696" y="12728"/>
                    <a:pt x="9665" y="12728"/>
                  </a:cubicBezTo>
                  <a:cubicBezTo>
                    <a:pt x="9482" y="12728"/>
                    <a:pt x="9318" y="12559"/>
                    <a:pt x="9275" y="12307"/>
                  </a:cubicBezTo>
                  <a:cubicBezTo>
                    <a:pt x="9225" y="12018"/>
                    <a:pt x="9361" y="11725"/>
                    <a:pt x="9576" y="11657"/>
                  </a:cubicBezTo>
                  <a:cubicBezTo>
                    <a:pt x="9630" y="11640"/>
                    <a:pt x="9683" y="11640"/>
                    <a:pt x="9735" y="11653"/>
                  </a:cubicBezTo>
                  <a:close/>
                  <a:moveTo>
                    <a:pt x="3529" y="11671"/>
                  </a:moveTo>
                  <a:cubicBezTo>
                    <a:pt x="3580" y="11658"/>
                    <a:pt x="3635" y="11659"/>
                    <a:pt x="3689" y="11675"/>
                  </a:cubicBezTo>
                  <a:cubicBezTo>
                    <a:pt x="3906" y="11743"/>
                    <a:pt x="4041" y="12031"/>
                    <a:pt x="3991" y="12321"/>
                  </a:cubicBezTo>
                  <a:cubicBezTo>
                    <a:pt x="3949" y="12573"/>
                    <a:pt x="3784" y="12744"/>
                    <a:pt x="3599" y="12744"/>
                  </a:cubicBezTo>
                  <a:cubicBezTo>
                    <a:pt x="3571" y="12744"/>
                    <a:pt x="3542" y="12741"/>
                    <a:pt x="3512" y="12730"/>
                  </a:cubicBezTo>
                  <a:cubicBezTo>
                    <a:pt x="3295" y="12665"/>
                    <a:pt x="3159" y="12375"/>
                    <a:pt x="3208" y="12082"/>
                  </a:cubicBezTo>
                  <a:cubicBezTo>
                    <a:pt x="3244" y="11863"/>
                    <a:pt x="3374" y="11708"/>
                    <a:pt x="3529" y="11671"/>
                  </a:cubicBezTo>
                  <a:close/>
                  <a:moveTo>
                    <a:pt x="2132" y="12576"/>
                  </a:moveTo>
                  <a:cubicBezTo>
                    <a:pt x="2353" y="12579"/>
                    <a:pt x="2534" y="12821"/>
                    <a:pt x="2532" y="13121"/>
                  </a:cubicBezTo>
                  <a:cubicBezTo>
                    <a:pt x="2532" y="13419"/>
                    <a:pt x="2354" y="13660"/>
                    <a:pt x="2131" y="13660"/>
                  </a:cubicBezTo>
                  <a:cubicBezTo>
                    <a:pt x="1909" y="13660"/>
                    <a:pt x="1729" y="13415"/>
                    <a:pt x="1730" y="13117"/>
                  </a:cubicBezTo>
                  <a:cubicBezTo>
                    <a:pt x="1730" y="12816"/>
                    <a:pt x="1909" y="12576"/>
                    <a:pt x="2132" y="12576"/>
                  </a:cubicBezTo>
                  <a:close/>
                  <a:moveTo>
                    <a:pt x="8354" y="12578"/>
                  </a:moveTo>
                  <a:cubicBezTo>
                    <a:pt x="8575" y="12578"/>
                    <a:pt x="8755" y="12819"/>
                    <a:pt x="8755" y="13117"/>
                  </a:cubicBezTo>
                  <a:cubicBezTo>
                    <a:pt x="8757" y="13418"/>
                    <a:pt x="8579" y="13663"/>
                    <a:pt x="8355" y="13663"/>
                  </a:cubicBezTo>
                  <a:cubicBezTo>
                    <a:pt x="8355" y="13663"/>
                    <a:pt x="8356" y="13663"/>
                    <a:pt x="8354" y="13663"/>
                  </a:cubicBezTo>
                  <a:cubicBezTo>
                    <a:pt x="8133" y="13663"/>
                    <a:pt x="7954" y="13422"/>
                    <a:pt x="7954" y="13124"/>
                  </a:cubicBezTo>
                  <a:cubicBezTo>
                    <a:pt x="7951" y="12823"/>
                    <a:pt x="8131" y="12578"/>
                    <a:pt x="8354" y="12578"/>
                  </a:cubicBezTo>
                  <a:close/>
                  <a:moveTo>
                    <a:pt x="6633" y="12589"/>
                  </a:moveTo>
                  <a:cubicBezTo>
                    <a:pt x="6856" y="12587"/>
                    <a:pt x="7035" y="12830"/>
                    <a:pt x="7037" y="13128"/>
                  </a:cubicBezTo>
                  <a:cubicBezTo>
                    <a:pt x="7037" y="13429"/>
                    <a:pt x="6858" y="13672"/>
                    <a:pt x="6635" y="13672"/>
                  </a:cubicBezTo>
                  <a:cubicBezTo>
                    <a:pt x="6412" y="13672"/>
                    <a:pt x="6233" y="13431"/>
                    <a:pt x="6233" y="13131"/>
                  </a:cubicBezTo>
                  <a:cubicBezTo>
                    <a:pt x="6231" y="12833"/>
                    <a:pt x="6412" y="12589"/>
                    <a:pt x="6633" y="12589"/>
                  </a:cubicBezTo>
                  <a:close/>
                  <a:moveTo>
                    <a:pt x="11138" y="12589"/>
                  </a:moveTo>
                  <a:cubicBezTo>
                    <a:pt x="11361" y="12589"/>
                    <a:pt x="11541" y="12830"/>
                    <a:pt x="11541" y="13131"/>
                  </a:cubicBezTo>
                  <a:cubicBezTo>
                    <a:pt x="11541" y="13133"/>
                    <a:pt x="11541" y="13139"/>
                    <a:pt x="11541" y="13142"/>
                  </a:cubicBezTo>
                  <a:cubicBezTo>
                    <a:pt x="11541" y="13147"/>
                    <a:pt x="11541" y="13152"/>
                    <a:pt x="11541" y="13158"/>
                  </a:cubicBezTo>
                  <a:cubicBezTo>
                    <a:pt x="11539" y="13456"/>
                    <a:pt x="11359" y="13697"/>
                    <a:pt x="11138" y="13697"/>
                  </a:cubicBezTo>
                  <a:cubicBezTo>
                    <a:pt x="10914" y="13694"/>
                    <a:pt x="10735" y="13454"/>
                    <a:pt x="10738" y="13153"/>
                  </a:cubicBezTo>
                  <a:cubicBezTo>
                    <a:pt x="10738" y="13150"/>
                    <a:pt x="10738" y="13147"/>
                    <a:pt x="10738" y="13142"/>
                  </a:cubicBezTo>
                  <a:cubicBezTo>
                    <a:pt x="10738" y="13139"/>
                    <a:pt x="10738" y="13133"/>
                    <a:pt x="10738" y="13131"/>
                  </a:cubicBezTo>
                  <a:cubicBezTo>
                    <a:pt x="10738" y="12830"/>
                    <a:pt x="10916" y="12589"/>
                    <a:pt x="11138" y="12589"/>
                  </a:cubicBezTo>
                  <a:close/>
                  <a:moveTo>
                    <a:pt x="4915" y="12592"/>
                  </a:moveTo>
                  <a:cubicBezTo>
                    <a:pt x="5138" y="12592"/>
                    <a:pt x="5316" y="12832"/>
                    <a:pt x="5316" y="13133"/>
                  </a:cubicBezTo>
                  <a:cubicBezTo>
                    <a:pt x="5318" y="13431"/>
                    <a:pt x="5137" y="13676"/>
                    <a:pt x="4916" y="13676"/>
                  </a:cubicBezTo>
                  <a:cubicBezTo>
                    <a:pt x="4693" y="13676"/>
                    <a:pt x="4515" y="13433"/>
                    <a:pt x="4513" y="13133"/>
                  </a:cubicBezTo>
                  <a:cubicBezTo>
                    <a:pt x="4513" y="12835"/>
                    <a:pt x="4693" y="12592"/>
                    <a:pt x="4915" y="12592"/>
                  </a:cubicBezTo>
                  <a:close/>
                  <a:moveTo>
                    <a:pt x="9600" y="13517"/>
                  </a:moveTo>
                  <a:cubicBezTo>
                    <a:pt x="9651" y="13504"/>
                    <a:pt x="9705" y="13505"/>
                    <a:pt x="9758" y="13522"/>
                  </a:cubicBezTo>
                  <a:cubicBezTo>
                    <a:pt x="9976" y="13589"/>
                    <a:pt x="10112" y="13875"/>
                    <a:pt x="10064" y="14167"/>
                  </a:cubicBezTo>
                  <a:cubicBezTo>
                    <a:pt x="10022" y="14419"/>
                    <a:pt x="9855" y="14590"/>
                    <a:pt x="9672" y="14590"/>
                  </a:cubicBezTo>
                  <a:cubicBezTo>
                    <a:pt x="9642" y="14590"/>
                    <a:pt x="9611" y="14587"/>
                    <a:pt x="9583" y="14579"/>
                  </a:cubicBezTo>
                  <a:cubicBezTo>
                    <a:pt x="9366" y="14511"/>
                    <a:pt x="9229" y="14223"/>
                    <a:pt x="9277" y="13933"/>
                  </a:cubicBezTo>
                  <a:cubicBezTo>
                    <a:pt x="9313" y="13714"/>
                    <a:pt x="9445" y="13555"/>
                    <a:pt x="9600" y="13517"/>
                  </a:cubicBezTo>
                  <a:close/>
                  <a:moveTo>
                    <a:pt x="3670" y="13533"/>
                  </a:moveTo>
                  <a:cubicBezTo>
                    <a:pt x="3825" y="13570"/>
                    <a:pt x="3957" y="13727"/>
                    <a:pt x="3994" y="13947"/>
                  </a:cubicBezTo>
                  <a:cubicBezTo>
                    <a:pt x="4043" y="14237"/>
                    <a:pt x="3908" y="14527"/>
                    <a:pt x="3691" y="14592"/>
                  </a:cubicBezTo>
                  <a:cubicBezTo>
                    <a:pt x="3660" y="14603"/>
                    <a:pt x="3629" y="14611"/>
                    <a:pt x="3601" y="14611"/>
                  </a:cubicBezTo>
                  <a:cubicBezTo>
                    <a:pt x="3416" y="14611"/>
                    <a:pt x="3252" y="14440"/>
                    <a:pt x="3209" y="14188"/>
                  </a:cubicBezTo>
                  <a:cubicBezTo>
                    <a:pt x="3159" y="13895"/>
                    <a:pt x="3295" y="13605"/>
                    <a:pt x="3512" y="13538"/>
                  </a:cubicBezTo>
                  <a:cubicBezTo>
                    <a:pt x="3566" y="13521"/>
                    <a:pt x="3619" y="13521"/>
                    <a:pt x="3670" y="13533"/>
                  </a:cubicBezTo>
                  <a:close/>
                  <a:moveTo>
                    <a:pt x="7854" y="14217"/>
                  </a:moveTo>
                  <a:cubicBezTo>
                    <a:pt x="7957" y="14217"/>
                    <a:pt x="8059" y="14269"/>
                    <a:pt x="8138" y="14374"/>
                  </a:cubicBezTo>
                  <a:cubicBezTo>
                    <a:pt x="8296" y="14585"/>
                    <a:pt x="8299" y="14926"/>
                    <a:pt x="8143" y="15140"/>
                  </a:cubicBezTo>
                  <a:cubicBezTo>
                    <a:pt x="8064" y="15246"/>
                    <a:pt x="7958" y="15300"/>
                    <a:pt x="7856" y="15300"/>
                  </a:cubicBezTo>
                  <a:cubicBezTo>
                    <a:pt x="7753" y="15300"/>
                    <a:pt x="7652" y="15248"/>
                    <a:pt x="7574" y="15143"/>
                  </a:cubicBezTo>
                  <a:cubicBezTo>
                    <a:pt x="7417" y="14932"/>
                    <a:pt x="7413" y="14590"/>
                    <a:pt x="7570" y="14376"/>
                  </a:cubicBezTo>
                  <a:cubicBezTo>
                    <a:pt x="7648" y="14271"/>
                    <a:pt x="7751" y="14218"/>
                    <a:pt x="7854" y="14217"/>
                  </a:cubicBezTo>
                  <a:close/>
                  <a:moveTo>
                    <a:pt x="5421" y="14226"/>
                  </a:moveTo>
                  <a:cubicBezTo>
                    <a:pt x="5524" y="14226"/>
                    <a:pt x="5626" y="14280"/>
                    <a:pt x="5705" y="14386"/>
                  </a:cubicBezTo>
                  <a:cubicBezTo>
                    <a:pt x="5862" y="14597"/>
                    <a:pt x="5862" y="14941"/>
                    <a:pt x="5705" y="15152"/>
                  </a:cubicBezTo>
                  <a:cubicBezTo>
                    <a:pt x="5626" y="15257"/>
                    <a:pt x="5524" y="15311"/>
                    <a:pt x="5421" y="15311"/>
                  </a:cubicBezTo>
                  <a:cubicBezTo>
                    <a:pt x="5317" y="15311"/>
                    <a:pt x="5214" y="15257"/>
                    <a:pt x="5136" y="15152"/>
                  </a:cubicBezTo>
                  <a:cubicBezTo>
                    <a:pt x="4979" y="14941"/>
                    <a:pt x="4979" y="14597"/>
                    <a:pt x="5136" y="14386"/>
                  </a:cubicBezTo>
                  <a:cubicBezTo>
                    <a:pt x="5214" y="14280"/>
                    <a:pt x="5318" y="14226"/>
                    <a:pt x="5421" y="14226"/>
                  </a:cubicBezTo>
                  <a:close/>
                  <a:moveTo>
                    <a:pt x="2382" y="14454"/>
                  </a:moveTo>
                  <a:cubicBezTo>
                    <a:pt x="2538" y="14472"/>
                    <a:pt x="2677" y="14614"/>
                    <a:pt x="2728" y="14827"/>
                  </a:cubicBezTo>
                  <a:cubicBezTo>
                    <a:pt x="2797" y="15111"/>
                    <a:pt x="2681" y="15417"/>
                    <a:pt x="2470" y="15509"/>
                  </a:cubicBezTo>
                  <a:cubicBezTo>
                    <a:pt x="2430" y="15528"/>
                    <a:pt x="2387" y="15536"/>
                    <a:pt x="2347" y="15536"/>
                  </a:cubicBezTo>
                  <a:cubicBezTo>
                    <a:pt x="2178" y="15536"/>
                    <a:pt x="2019" y="15389"/>
                    <a:pt x="1965" y="15159"/>
                  </a:cubicBezTo>
                  <a:cubicBezTo>
                    <a:pt x="1897" y="14874"/>
                    <a:pt x="2012" y="14569"/>
                    <a:pt x="2225" y="14477"/>
                  </a:cubicBezTo>
                  <a:cubicBezTo>
                    <a:pt x="2278" y="14454"/>
                    <a:pt x="2330" y="14448"/>
                    <a:pt x="2382" y="14454"/>
                  </a:cubicBezTo>
                  <a:close/>
                  <a:moveTo>
                    <a:pt x="10881" y="14488"/>
                  </a:moveTo>
                  <a:cubicBezTo>
                    <a:pt x="10933" y="14482"/>
                    <a:pt x="10987" y="14490"/>
                    <a:pt x="11040" y="14513"/>
                  </a:cubicBezTo>
                  <a:cubicBezTo>
                    <a:pt x="11251" y="14608"/>
                    <a:pt x="11365" y="14913"/>
                    <a:pt x="11296" y="15197"/>
                  </a:cubicBezTo>
                  <a:cubicBezTo>
                    <a:pt x="11240" y="15425"/>
                    <a:pt x="11084" y="15568"/>
                    <a:pt x="10915" y="15568"/>
                  </a:cubicBezTo>
                  <a:cubicBezTo>
                    <a:pt x="10873" y="15568"/>
                    <a:pt x="10830" y="15559"/>
                    <a:pt x="10788" y="15541"/>
                  </a:cubicBezTo>
                  <a:cubicBezTo>
                    <a:pt x="10577" y="15449"/>
                    <a:pt x="10463" y="15143"/>
                    <a:pt x="10533" y="14859"/>
                  </a:cubicBezTo>
                  <a:cubicBezTo>
                    <a:pt x="10585" y="14645"/>
                    <a:pt x="10725" y="14506"/>
                    <a:pt x="10881" y="14488"/>
                  </a:cubicBezTo>
                  <a:close/>
                  <a:moveTo>
                    <a:pt x="6635" y="14904"/>
                  </a:moveTo>
                  <a:cubicBezTo>
                    <a:pt x="6635" y="14904"/>
                    <a:pt x="6638" y="14904"/>
                    <a:pt x="6640" y="14904"/>
                  </a:cubicBezTo>
                  <a:lnTo>
                    <a:pt x="6642" y="14904"/>
                  </a:lnTo>
                  <a:cubicBezTo>
                    <a:pt x="6865" y="14901"/>
                    <a:pt x="7045" y="15142"/>
                    <a:pt x="7045" y="15443"/>
                  </a:cubicBezTo>
                  <a:cubicBezTo>
                    <a:pt x="7047" y="15741"/>
                    <a:pt x="6870" y="15986"/>
                    <a:pt x="6648" y="15989"/>
                  </a:cubicBezTo>
                  <a:cubicBezTo>
                    <a:pt x="6647" y="15989"/>
                    <a:pt x="6645" y="15989"/>
                    <a:pt x="6643" y="15989"/>
                  </a:cubicBezTo>
                  <a:cubicBezTo>
                    <a:pt x="6643" y="15989"/>
                    <a:pt x="6642" y="15989"/>
                    <a:pt x="6640" y="15989"/>
                  </a:cubicBezTo>
                  <a:cubicBezTo>
                    <a:pt x="6638" y="15989"/>
                    <a:pt x="6637" y="15989"/>
                    <a:pt x="6637" y="15989"/>
                  </a:cubicBezTo>
                  <a:cubicBezTo>
                    <a:pt x="6413" y="15989"/>
                    <a:pt x="6233" y="15745"/>
                    <a:pt x="6233" y="15447"/>
                  </a:cubicBezTo>
                  <a:cubicBezTo>
                    <a:pt x="6233" y="15147"/>
                    <a:pt x="6412" y="14904"/>
                    <a:pt x="6635" y="14904"/>
                  </a:cubicBezTo>
                  <a:close/>
                  <a:moveTo>
                    <a:pt x="9027" y="15193"/>
                  </a:moveTo>
                  <a:cubicBezTo>
                    <a:pt x="9130" y="15177"/>
                    <a:pt x="9237" y="15215"/>
                    <a:pt x="9324" y="15309"/>
                  </a:cubicBezTo>
                  <a:cubicBezTo>
                    <a:pt x="9497" y="15493"/>
                    <a:pt x="9525" y="15833"/>
                    <a:pt x="9389" y="16066"/>
                  </a:cubicBezTo>
                  <a:cubicBezTo>
                    <a:pt x="9308" y="16201"/>
                    <a:pt x="9191" y="16273"/>
                    <a:pt x="9073" y="16273"/>
                  </a:cubicBezTo>
                  <a:cubicBezTo>
                    <a:pt x="8986" y="16273"/>
                    <a:pt x="8897" y="16235"/>
                    <a:pt x="8823" y="16157"/>
                  </a:cubicBezTo>
                  <a:cubicBezTo>
                    <a:pt x="8648" y="15970"/>
                    <a:pt x="8620" y="15628"/>
                    <a:pt x="8757" y="15395"/>
                  </a:cubicBezTo>
                  <a:lnTo>
                    <a:pt x="8759" y="15395"/>
                  </a:lnTo>
                  <a:cubicBezTo>
                    <a:pt x="8827" y="15277"/>
                    <a:pt x="8925" y="15208"/>
                    <a:pt x="9027" y="15193"/>
                  </a:cubicBezTo>
                  <a:close/>
                  <a:moveTo>
                    <a:pt x="4249" y="15206"/>
                  </a:moveTo>
                  <a:cubicBezTo>
                    <a:pt x="4352" y="15222"/>
                    <a:pt x="4448" y="15290"/>
                    <a:pt x="4518" y="15406"/>
                  </a:cubicBezTo>
                  <a:cubicBezTo>
                    <a:pt x="4657" y="15639"/>
                    <a:pt x="4628" y="15979"/>
                    <a:pt x="4455" y="16166"/>
                  </a:cubicBezTo>
                  <a:cubicBezTo>
                    <a:pt x="4381" y="16247"/>
                    <a:pt x="4292" y="16286"/>
                    <a:pt x="4206" y="16286"/>
                  </a:cubicBezTo>
                  <a:cubicBezTo>
                    <a:pt x="4087" y="16286"/>
                    <a:pt x="3970" y="16214"/>
                    <a:pt x="3890" y="16082"/>
                  </a:cubicBezTo>
                  <a:cubicBezTo>
                    <a:pt x="3751" y="15849"/>
                    <a:pt x="3779" y="15509"/>
                    <a:pt x="3954" y="15322"/>
                  </a:cubicBezTo>
                  <a:cubicBezTo>
                    <a:pt x="4040" y="15229"/>
                    <a:pt x="4147" y="15191"/>
                    <a:pt x="4249" y="15206"/>
                  </a:cubicBezTo>
                  <a:close/>
                  <a:moveTo>
                    <a:pt x="3047" y="16150"/>
                  </a:moveTo>
                  <a:cubicBezTo>
                    <a:pt x="3149" y="16172"/>
                    <a:pt x="3245" y="16246"/>
                    <a:pt x="3311" y="16366"/>
                  </a:cubicBezTo>
                  <a:cubicBezTo>
                    <a:pt x="3441" y="16607"/>
                    <a:pt x="3401" y="16947"/>
                    <a:pt x="3220" y="17123"/>
                  </a:cubicBezTo>
                  <a:cubicBezTo>
                    <a:pt x="3149" y="17194"/>
                    <a:pt x="3067" y="17225"/>
                    <a:pt x="2985" y="17225"/>
                  </a:cubicBezTo>
                  <a:cubicBezTo>
                    <a:pt x="2860" y="17225"/>
                    <a:pt x="2737" y="17149"/>
                    <a:pt x="2659" y="17003"/>
                  </a:cubicBezTo>
                  <a:cubicBezTo>
                    <a:pt x="2528" y="16759"/>
                    <a:pt x="2568" y="16421"/>
                    <a:pt x="2749" y="16245"/>
                  </a:cubicBezTo>
                  <a:cubicBezTo>
                    <a:pt x="2838" y="16157"/>
                    <a:pt x="2946" y="16128"/>
                    <a:pt x="3047" y="16150"/>
                  </a:cubicBezTo>
                  <a:close/>
                  <a:moveTo>
                    <a:pt x="10207" y="16180"/>
                  </a:moveTo>
                  <a:cubicBezTo>
                    <a:pt x="10309" y="16158"/>
                    <a:pt x="10417" y="16188"/>
                    <a:pt x="10506" y="16277"/>
                  </a:cubicBezTo>
                  <a:cubicBezTo>
                    <a:pt x="10687" y="16453"/>
                    <a:pt x="10725" y="16791"/>
                    <a:pt x="10592" y="17032"/>
                  </a:cubicBezTo>
                  <a:cubicBezTo>
                    <a:pt x="10512" y="17177"/>
                    <a:pt x="10394" y="17255"/>
                    <a:pt x="10270" y="17255"/>
                  </a:cubicBezTo>
                  <a:cubicBezTo>
                    <a:pt x="10187" y="17255"/>
                    <a:pt x="10104" y="17221"/>
                    <a:pt x="10032" y="17150"/>
                  </a:cubicBezTo>
                  <a:cubicBezTo>
                    <a:pt x="9853" y="16974"/>
                    <a:pt x="9815" y="16634"/>
                    <a:pt x="9946" y="16393"/>
                  </a:cubicBezTo>
                  <a:cubicBezTo>
                    <a:pt x="10011" y="16273"/>
                    <a:pt x="10106" y="16201"/>
                    <a:pt x="10207" y="16180"/>
                  </a:cubicBezTo>
                  <a:close/>
                  <a:moveTo>
                    <a:pt x="7972" y="16357"/>
                  </a:moveTo>
                  <a:cubicBezTo>
                    <a:pt x="8129" y="16345"/>
                    <a:pt x="8283" y="16458"/>
                    <a:pt x="8357" y="16662"/>
                  </a:cubicBezTo>
                  <a:cubicBezTo>
                    <a:pt x="8454" y="16930"/>
                    <a:pt x="8370" y="17255"/>
                    <a:pt x="8171" y="17385"/>
                  </a:cubicBezTo>
                  <a:cubicBezTo>
                    <a:pt x="8113" y="17422"/>
                    <a:pt x="8056" y="17441"/>
                    <a:pt x="7996" y="17441"/>
                  </a:cubicBezTo>
                  <a:cubicBezTo>
                    <a:pt x="7847" y="17441"/>
                    <a:pt x="7703" y="17329"/>
                    <a:pt x="7633" y="17137"/>
                  </a:cubicBezTo>
                  <a:cubicBezTo>
                    <a:pt x="7536" y="16869"/>
                    <a:pt x="7619" y="16544"/>
                    <a:pt x="7818" y="16414"/>
                  </a:cubicBezTo>
                  <a:cubicBezTo>
                    <a:pt x="7868" y="16381"/>
                    <a:pt x="7920" y="16361"/>
                    <a:pt x="7972" y="16357"/>
                  </a:cubicBezTo>
                  <a:close/>
                  <a:moveTo>
                    <a:pt x="5305" y="16366"/>
                  </a:moveTo>
                  <a:cubicBezTo>
                    <a:pt x="5357" y="16369"/>
                    <a:pt x="5410" y="16386"/>
                    <a:pt x="5460" y="16418"/>
                  </a:cubicBezTo>
                  <a:cubicBezTo>
                    <a:pt x="5661" y="16548"/>
                    <a:pt x="5746" y="16873"/>
                    <a:pt x="5649" y="17141"/>
                  </a:cubicBezTo>
                  <a:cubicBezTo>
                    <a:pt x="5579" y="17336"/>
                    <a:pt x="5435" y="17448"/>
                    <a:pt x="5284" y="17448"/>
                  </a:cubicBezTo>
                  <a:cubicBezTo>
                    <a:pt x="5226" y="17448"/>
                    <a:pt x="5166" y="17432"/>
                    <a:pt x="5112" y="17394"/>
                  </a:cubicBezTo>
                  <a:cubicBezTo>
                    <a:pt x="4911" y="17264"/>
                    <a:pt x="4827" y="16941"/>
                    <a:pt x="4923" y="16671"/>
                  </a:cubicBezTo>
                  <a:cubicBezTo>
                    <a:pt x="4995" y="16470"/>
                    <a:pt x="5148" y="16356"/>
                    <a:pt x="5305" y="16366"/>
                  </a:cubicBezTo>
                  <a:close/>
                  <a:moveTo>
                    <a:pt x="6633" y="16778"/>
                  </a:moveTo>
                  <a:cubicBezTo>
                    <a:pt x="6635" y="16778"/>
                    <a:pt x="6638" y="16778"/>
                    <a:pt x="6642" y="16778"/>
                  </a:cubicBezTo>
                  <a:cubicBezTo>
                    <a:pt x="6642" y="16778"/>
                    <a:pt x="6643" y="16778"/>
                    <a:pt x="6645" y="16778"/>
                  </a:cubicBezTo>
                  <a:cubicBezTo>
                    <a:pt x="6866" y="16778"/>
                    <a:pt x="7048" y="17021"/>
                    <a:pt x="7050" y="17319"/>
                  </a:cubicBezTo>
                  <a:cubicBezTo>
                    <a:pt x="7050" y="17619"/>
                    <a:pt x="6871" y="17862"/>
                    <a:pt x="6650" y="17862"/>
                  </a:cubicBezTo>
                  <a:cubicBezTo>
                    <a:pt x="6646" y="17862"/>
                    <a:pt x="6644" y="17862"/>
                    <a:pt x="6642" y="17862"/>
                  </a:cubicBezTo>
                  <a:cubicBezTo>
                    <a:pt x="6640" y="17862"/>
                    <a:pt x="6637" y="17862"/>
                    <a:pt x="6633" y="17862"/>
                  </a:cubicBezTo>
                  <a:cubicBezTo>
                    <a:pt x="6412" y="17862"/>
                    <a:pt x="6231" y="17621"/>
                    <a:pt x="6231" y="17323"/>
                  </a:cubicBezTo>
                  <a:cubicBezTo>
                    <a:pt x="6231" y="17023"/>
                    <a:pt x="6412" y="16778"/>
                    <a:pt x="6633" y="16778"/>
                  </a:cubicBezTo>
                  <a:close/>
                  <a:moveTo>
                    <a:pt x="3917" y="17494"/>
                  </a:moveTo>
                  <a:cubicBezTo>
                    <a:pt x="4018" y="17472"/>
                    <a:pt x="4126" y="17503"/>
                    <a:pt x="4216" y="17591"/>
                  </a:cubicBezTo>
                  <a:cubicBezTo>
                    <a:pt x="4216" y="17591"/>
                    <a:pt x="4216" y="17591"/>
                    <a:pt x="4216" y="17594"/>
                  </a:cubicBezTo>
                  <a:cubicBezTo>
                    <a:pt x="4395" y="17770"/>
                    <a:pt x="4434" y="18108"/>
                    <a:pt x="4303" y="18349"/>
                  </a:cubicBezTo>
                  <a:cubicBezTo>
                    <a:pt x="4223" y="18495"/>
                    <a:pt x="4102" y="18571"/>
                    <a:pt x="3978" y="18571"/>
                  </a:cubicBezTo>
                  <a:cubicBezTo>
                    <a:pt x="3895" y="18571"/>
                    <a:pt x="3812" y="18535"/>
                    <a:pt x="3740" y="18465"/>
                  </a:cubicBezTo>
                  <a:cubicBezTo>
                    <a:pt x="3561" y="18289"/>
                    <a:pt x="3523" y="17951"/>
                    <a:pt x="3653" y="17710"/>
                  </a:cubicBezTo>
                  <a:cubicBezTo>
                    <a:pt x="3719" y="17589"/>
                    <a:pt x="3815" y="17515"/>
                    <a:pt x="3917" y="17494"/>
                  </a:cubicBezTo>
                  <a:close/>
                  <a:moveTo>
                    <a:pt x="9333" y="17516"/>
                  </a:moveTo>
                  <a:cubicBezTo>
                    <a:pt x="9434" y="17538"/>
                    <a:pt x="9531" y="17613"/>
                    <a:pt x="9596" y="17735"/>
                  </a:cubicBezTo>
                  <a:cubicBezTo>
                    <a:pt x="9727" y="17976"/>
                    <a:pt x="9686" y="18313"/>
                    <a:pt x="9505" y="18490"/>
                  </a:cubicBezTo>
                  <a:cubicBezTo>
                    <a:pt x="9435" y="18557"/>
                    <a:pt x="9353" y="18592"/>
                    <a:pt x="9270" y="18592"/>
                  </a:cubicBezTo>
                  <a:cubicBezTo>
                    <a:pt x="9146" y="18592"/>
                    <a:pt x="9023" y="18515"/>
                    <a:pt x="8945" y="18369"/>
                  </a:cubicBezTo>
                  <a:cubicBezTo>
                    <a:pt x="8814" y="18126"/>
                    <a:pt x="8854" y="17788"/>
                    <a:pt x="9034" y="17612"/>
                  </a:cubicBezTo>
                  <a:cubicBezTo>
                    <a:pt x="9124" y="17524"/>
                    <a:pt x="9231" y="17494"/>
                    <a:pt x="9333" y="17516"/>
                  </a:cubicBezTo>
                  <a:close/>
                  <a:moveTo>
                    <a:pt x="14909" y="17564"/>
                  </a:moveTo>
                  <a:cubicBezTo>
                    <a:pt x="15338" y="17564"/>
                    <a:pt x="15686" y="18033"/>
                    <a:pt x="15686" y="18610"/>
                  </a:cubicBezTo>
                  <a:cubicBezTo>
                    <a:pt x="15686" y="19188"/>
                    <a:pt x="15338" y="19656"/>
                    <a:pt x="14909" y="19656"/>
                  </a:cubicBezTo>
                  <a:cubicBezTo>
                    <a:pt x="14481" y="19656"/>
                    <a:pt x="14133" y="19188"/>
                    <a:pt x="14133" y="18610"/>
                  </a:cubicBezTo>
                  <a:cubicBezTo>
                    <a:pt x="14133" y="18033"/>
                    <a:pt x="14481" y="17564"/>
                    <a:pt x="14909" y="17564"/>
                  </a:cubicBezTo>
                  <a:close/>
                  <a:moveTo>
                    <a:pt x="18107" y="17564"/>
                  </a:moveTo>
                  <a:cubicBezTo>
                    <a:pt x="18536" y="17564"/>
                    <a:pt x="18884" y="18033"/>
                    <a:pt x="18884" y="18610"/>
                  </a:cubicBezTo>
                  <a:cubicBezTo>
                    <a:pt x="18884" y="19188"/>
                    <a:pt x="18536" y="19656"/>
                    <a:pt x="18107" y="19656"/>
                  </a:cubicBezTo>
                  <a:cubicBezTo>
                    <a:pt x="17678" y="19656"/>
                    <a:pt x="17330" y="19188"/>
                    <a:pt x="17330" y="18610"/>
                  </a:cubicBezTo>
                  <a:cubicBezTo>
                    <a:pt x="17330" y="18033"/>
                    <a:pt x="17678" y="17564"/>
                    <a:pt x="18107" y="17564"/>
                  </a:cubicBezTo>
                  <a:close/>
                  <a:moveTo>
                    <a:pt x="5197" y="18355"/>
                  </a:moveTo>
                  <a:cubicBezTo>
                    <a:pt x="5249" y="18350"/>
                    <a:pt x="5303" y="18359"/>
                    <a:pt x="5355" y="18383"/>
                  </a:cubicBezTo>
                  <a:cubicBezTo>
                    <a:pt x="5566" y="18475"/>
                    <a:pt x="5682" y="18781"/>
                    <a:pt x="5612" y="19065"/>
                  </a:cubicBezTo>
                  <a:cubicBezTo>
                    <a:pt x="5558" y="19292"/>
                    <a:pt x="5399" y="19438"/>
                    <a:pt x="5230" y="19438"/>
                  </a:cubicBezTo>
                  <a:cubicBezTo>
                    <a:pt x="5188" y="19438"/>
                    <a:pt x="5146" y="19429"/>
                    <a:pt x="5105" y="19410"/>
                  </a:cubicBezTo>
                  <a:cubicBezTo>
                    <a:pt x="4894" y="19318"/>
                    <a:pt x="4780" y="19010"/>
                    <a:pt x="4849" y="18728"/>
                  </a:cubicBezTo>
                  <a:cubicBezTo>
                    <a:pt x="4900" y="18515"/>
                    <a:pt x="5041" y="18373"/>
                    <a:pt x="5197" y="18355"/>
                  </a:cubicBezTo>
                  <a:close/>
                  <a:moveTo>
                    <a:pt x="8050" y="18369"/>
                  </a:moveTo>
                  <a:cubicBezTo>
                    <a:pt x="8206" y="18388"/>
                    <a:pt x="8346" y="18529"/>
                    <a:pt x="8398" y="18742"/>
                  </a:cubicBezTo>
                  <a:cubicBezTo>
                    <a:pt x="8464" y="19026"/>
                    <a:pt x="8347" y="19332"/>
                    <a:pt x="8136" y="19422"/>
                  </a:cubicBezTo>
                  <a:cubicBezTo>
                    <a:pt x="8096" y="19441"/>
                    <a:pt x="8053" y="19449"/>
                    <a:pt x="8013" y="19449"/>
                  </a:cubicBezTo>
                  <a:cubicBezTo>
                    <a:pt x="7842" y="19449"/>
                    <a:pt x="7685" y="19302"/>
                    <a:pt x="7631" y="19072"/>
                  </a:cubicBezTo>
                  <a:cubicBezTo>
                    <a:pt x="7563" y="18787"/>
                    <a:pt x="7680" y="18481"/>
                    <a:pt x="7891" y="18392"/>
                  </a:cubicBezTo>
                  <a:cubicBezTo>
                    <a:pt x="7944" y="18369"/>
                    <a:pt x="7998" y="18363"/>
                    <a:pt x="8050" y="18369"/>
                  </a:cubicBezTo>
                  <a:close/>
                  <a:moveTo>
                    <a:pt x="6621" y="18656"/>
                  </a:moveTo>
                  <a:cubicBezTo>
                    <a:pt x="6845" y="18656"/>
                    <a:pt x="7023" y="18899"/>
                    <a:pt x="7023" y="19197"/>
                  </a:cubicBezTo>
                  <a:cubicBezTo>
                    <a:pt x="7021" y="19497"/>
                    <a:pt x="6843" y="19738"/>
                    <a:pt x="6620" y="19738"/>
                  </a:cubicBezTo>
                  <a:cubicBezTo>
                    <a:pt x="6399" y="19735"/>
                    <a:pt x="6218" y="19495"/>
                    <a:pt x="6220" y="19194"/>
                  </a:cubicBezTo>
                  <a:cubicBezTo>
                    <a:pt x="6220" y="18897"/>
                    <a:pt x="6400" y="18653"/>
                    <a:pt x="6621" y="1865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54" name="Rounded Rectangle"/>
            <p:cNvSpPr/>
            <p:nvPr/>
          </p:nvSpPr>
          <p:spPr>
            <a:xfrm>
              <a:off x="3570064" y="4086462"/>
              <a:ext cx="5394716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55" name="Thermometer"/>
            <p:cNvSpPr/>
            <p:nvPr/>
          </p:nvSpPr>
          <p:spPr>
            <a:xfrm>
              <a:off x="4622875" y="4667464"/>
              <a:ext cx="508215" cy="144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870" y="0"/>
                    <a:pt x="5496" y="838"/>
                    <a:pt x="5496" y="1871"/>
                  </a:cubicBezTo>
                  <a:lnTo>
                    <a:pt x="5496" y="3544"/>
                  </a:lnTo>
                  <a:lnTo>
                    <a:pt x="9466" y="3544"/>
                  </a:lnTo>
                  <a:cubicBezTo>
                    <a:pt x="9886" y="3544"/>
                    <a:pt x="10226" y="3664"/>
                    <a:pt x="10226" y="3812"/>
                  </a:cubicBezTo>
                  <a:cubicBezTo>
                    <a:pt x="10226" y="3960"/>
                    <a:pt x="9886" y="4080"/>
                    <a:pt x="9466" y="4080"/>
                  </a:cubicBezTo>
                  <a:lnTo>
                    <a:pt x="5496" y="4080"/>
                  </a:lnTo>
                  <a:lnTo>
                    <a:pt x="5496" y="5464"/>
                  </a:lnTo>
                  <a:lnTo>
                    <a:pt x="7380" y="5464"/>
                  </a:lnTo>
                  <a:cubicBezTo>
                    <a:pt x="7801" y="5464"/>
                    <a:pt x="8141" y="5584"/>
                    <a:pt x="8141" y="5732"/>
                  </a:cubicBezTo>
                  <a:cubicBezTo>
                    <a:pt x="8141" y="5881"/>
                    <a:pt x="7801" y="6001"/>
                    <a:pt x="7380" y="6001"/>
                  </a:cubicBezTo>
                  <a:lnTo>
                    <a:pt x="5496" y="6001"/>
                  </a:lnTo>
                  <a:lnTo>
                    <a:pt x="5496" y="7511"/>
                  </a:lnTo>
                  <a:lnTo>
                    <a:pt x="9322" y="7511"/>
                  </a:lnTo>
                  <a:cubicBezTo>
                    <a:pt x="9742" y="7511"/>
                    <a:pt x="10083" y="7631"/>
                    <a:pt x="10083" y="7779"/>
                  </a:cubicBezTo>
                  <a:cubicBezTo>
                    <a:pt x="10083" y="7928"/>
                    <a:pt x="9743" y="8049"/>
                    <a:pt x="9322" y="8049"/>
                  </a:cubicBezTo>
                  <a:lnTo>
                    <a:pt x="5496" y="8049"/>
                  </a:lnTo>
                  <a:lnTo>
                    <a:pt x="5496" y="9511"/>
                  </a:lnTo>
                  <a:lnTo>
                    <a:pt x="7380" y="9511"/>
                  </a:lnTo>
                  <a:cubicBezTo>
                    <a:pt x="7801" y="9511"/>
                    <a:pt x="8141" y="9631"/>
                    <a:pt x="8141" y="9779"/>
                  </a:cubicBezTo>
                  <a:cubicBezTo>
                    <a:pt x="8141" y="9927"/>
                    <a:pt x="7801" y="10047"/>
                    <a:pt x="7380" y="10047"/>
                  </a:cubicBezTo>
                  <a:lnTo>
                    <a:pt x="5496" y="10047"/>
                  </a:lnTo>
                  <a:lnTo>
                    <a:pt x="5496" y="11450"/>
                  </a:lnTo>
                  <a:lnTo>
                    <a:pt x="9322" y="11450"/>
                  </a:lnTo>
                  <a:cubicBezTo>
                    <a:pt x="9742" y="11450"/>
                    <a:pt x="10083" y="11571"/>
                    <a:pt x="10083" y="11720"/>
                  </a:cubicBezTo>
                  <a:cubicBezTo>
                    <a:pt x="10083" y="11868"/>
                    <a:pt x="9743" y="11988"/>
                    <a:pt x="9322" y="11988"/>
                  </a:cubicBezTo>
                  <a:lnTo>
                    <a:pt x="5496" y="11988"/>
                  </a:lnTo>
                  <a:lnTo>
                    <a:pt x="5496" y="14474"/>
                  </a:lnTo>
                  <a:cubicBezTo>
                    <a:pt x="2219" y="15128"/>
                    <a:pt x="0" y="16367"/>
                    <a:pt x="0" y="17790"/>
                  </a:cubicBezTo>
                  <a:cubicBezTo>
                    <a:pt x="0" y="19894"/>
                    <a:pt x="4836" y="21600"/>
                    <a:pt x="10800" y="21600"/>
                  </a:cubicBezTo>
                  <a:cubicBezTo>
                    <a:pt x="16764" y="21600"/>
                    <a:pt x="21600" y="19894"/>
                    <a:pt x="21600" y="17790"/>
                  </a:cubicBezTo>
                  <a:cubicBezTo>
                    <a:pt x="21600" y="16367"/>
                    <a:pt x="19381" y="15128"/>
                    <a:pt x="16104" y="14474"/>
                  </a:cubicBezTo>
                  <a:lnTo>
                    <a:pt x="16104" y="1871"/>
                  </a:lnTo>
                  <a:cubicBezTo>
                    <a:pt x="16104" y="838"/>
                    <a:pt x="13730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56" name="- - C"/>
            <p:cNvSpPr txBox="1"/>
            <p:nvPr/>
          </p:nvSpPr>
          <p:spPr>
            <a:xfrm>
              <a:off x="6286390" y="5006609"/>
              <a:ext cx="2718443" cy="76217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- - C</a:t>
              </a:r>
            </a:p>
          </p:txBody>
        </p:sp>
      </p:grpSp>
      <p:sp>
        <p:nvSpPr>
          <p:cNvPr id="758" name="Circle"/>
          <p:cNvSpPr/>
          <p:nvPr/>
        </p:nvSpPr>
        <p:spPr>
          <a:xfrm>
            <a:off x="382283" y="4653629"/>
            <a:ext cx="2540504" cy="2540504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759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64" y="5201210"/>
            <a:ext cx="1445342" cy="1445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ircle"/>
          <p:cNvSpPr/>
          <p:nvPr/>
        </p:nvSpPr>
        <p:spPr>
          <a:xfrm>
            <a:off x="4345445" y="7744511"/>
            <a:ext cx="2854891" cy="2854891"/>
          </a:xfrm>
          <a:prstGeom prst="ellipse">
            <a:avLst/>
          </a:prstGeom>
          <a:solidFill>
            <a:srgbClr val="A7A7A7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62" name="Circle"/>
          <p:cNvSpPr/>
          <p:nvPr/>
        </p:nvSpPr>
        <p:spPr>
          <a:xfrm>
            <a:off x="7682813" y="2834432"/>
            <a:ext cx="2854892" cy="2854891"/>
          </a:xfrm>
          <a:prstGeom prst="ellipse">
            <a:avLst/>
          </a:prstGeom>
          <a:solidFill>
            <a:srgbClr val="A7A7A7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63" name="Circle"/>
          <p:cNvSpPr/>
          <p:nvPr/>
        </p:nvSpPr>
        <p:spPr>
          <a:xfrm>
            <a:off x="12267274" y="323086"/>
            <a:ext cx="2854891" cy="2854891"/>
          </a:xfrm>
          <a:prstGeom prst="ellipse">
            <a:avLst/>
          </a:prstGeom>
          <a:solidFill>
            <a:srgbClr val="A7A7A7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64" name="Circle"/>
          <p:cNvSpPr/>
          <p:nvPr/>
        </p:nvSpPr>
        <p:spPr>
          <a:xfrm>
            <a:off x="15716605" y="4725036"/>
            <a:ext cx="2854891" cy="2854891"/>
          </a:xfrm>
          <a:prstGeom prst="ellipse">
            <a:avLst/>
          </a:prstGeom>
          <a:solidFill>
            <a:srgbClr val="A7A7A7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65" name="Line"/>
          <p:cNvSpPr/>
          <p:nvPr/>
        </p:nvSpPr>
        <p:spPr>
          <a:xfrm flipV="1">
            <a:off x="6101990" y="5280236"/>
            <a:ext cx="2232826" cy="27036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66" name="Line"/>
          <p:cNvSpPr/>
          <p:nvPr/>
        </p:nvSpPr>
        <p:spPr>
          <a:xfrm>
            <a:off x="18244929" y="6888229"/>
            <a:ext cx="2139223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67" name="Line"/>
          <p:cNvSpPr/>
          <p:nvPr/>
        </p:nvSpPr>
        <p:spPr>
          <a:xfrm flipV="1">
            <a:off x="18049492" y="3157996"/>
            <a:ext cx="2684958" cy="2207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68" name="Line"/>
          <p:cNvSpPr/>
          <p:nvPr/>
        </p:nvSpPr>
        <p:spPr>
          <a:xfrm flipV="1">
            <a:off x="10004219" y="1982507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69" name="Line"/>
          <p:cNvSpPr/>
          <p:nvPr/>
        </p:nvSpPr>
        <p:spPr>
          <a:xfrm>
            <a:off x="6573775" y="2160529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70" name="Line"/>
          <p:cNvSpPr/>
          <p:nvPr/>
        </p:nvSpPr>
        <p:spPr>
          <a:xfrm flipV="1">
            <a:off x="2190917" y="2381106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71" name="Line"/>
          <p:cNvSpPr/>
          <p:nvPr/>
        </p:nvSpPr>
        <p:spPr>
          <a:xfrm flipH="1" flipV="1">
            <a:off x="2311423" y="6669906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72" name="Line"/>
          <p:cNvSpPr/>
          <p:nvPr/>
        </p:nvSpPr>
        <p:spPr>
          <a:xfrm flipH="1">
            <a:off x="6516828" y="7868756"/>
            <a:ext cx="4693337" cy="957899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73" name="Line"/>
          <p:cNvSpPr/>
          <p:nvPr/>
        </p:nvSpPr>
        <p:spPr>
          <a:xfrm flipV="1">
            <a:off x="13703491" y="6341527"/>
            <a:ext cx="2344963" cy="581116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74" name="Line"/>
          <p:cNvSpPr/>
          <p:nvPr/>
        </p:nvSpPr>
        <p:spPr>
          <a:xfrm flipV="1">
            <a:off x="12716014" y="2772005"/>
            <a:ext cx="822281" cy="3612013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75" name="Line"/>
          <p:cNvSpPr/>
          <p:nvPr/>
        </p:nvSpPr>
        <p:spPr>
          <a:xfrm flipH="1" flipV="1">
            <a:off x="9924565" y="5324293"/>
            <a:ext cx="1199176" cy="1199177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76" name="Circle"/>
          <p:cNvSpPr/>
          <p:nvPr/>
        </p:nvSpPr>
        <p:spPr>
          <a:xfrm>
            <a:off x="4274038" y="251679"/>
            <a:ext cx="2540505" cy="2540505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77" name="Circle"/>
          <p:cNvSpPr/>
          <p:nvPr/>
        </p:nvSpPr>
        <p:spPr>
          <a:xfrm>
            <a:off x="19845725" y="7978233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78" name="Circle"/>
          <p:cNvSpPr/>
          <p:nvPr/>
        </p:nvSpPr>
        <p:spPr>
          <a:xfrm>
            <a:off x="12195867" y="251679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79" name="Circle"/>
          <p:cNvSpPr/>
          <p:nvPr/>
        </p:nvSpPr>
        <p:spPr>
          <a:xfrm>
            <a:off x="4274038" y="7673104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780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45" y="8258410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Shape"/>
          <p:cNvSpPr/>
          <p:nvPr/>
        </p:nvSpPr>
        <p:spPr>
          <a:xfrm>
            <a:off x="12822290" y="804005"/>
            <a:ext cx="852910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82" name="Shape"/>
          <p:cNvSpPr/>
          <p:nvPr/>
        </p:nvSpPr>
        <p:spPr>
          <a:xfrm>
            <a:off x="13702638" y="795043"/>
            <a:ext cx="852909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83" name="Rounded Rectangle"/>
          <p:cNvSpPr/>
          <p:nvPr/>
        </p:nvSpPr>
        <p:spPr>
          <a:xfrm>
            <a:off x="12749886" y="786208"/>
            <a:ext cx="1889668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784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53" y="8284162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785" name="Bell"/>
          <p:cNvSpPr/>
          <p:nvPr/>
        </p:nvSpPr>
        <p:spPr>
          <a:xfrm>
            <a:off x="4867018" y="837792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86" name="Circle"/>
          <p:cNvSpPr/>
          <p:nvPr/>
        </p:nvSpPr>
        <p:spPr>
          <a:xfrm>
            <a:off x="7611407" y="2763025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789" name="Group"/>
          <p:cNvGrpSpPr/>
          <p:nvPr/>
        </p:nvGrpSpPr>
        <p:grpSpPr>
          <a:xfrm>
            <a:off x="8336009" y="3693106"/>
            <a:ext cx="2488577" cy="1928647"/>
            <a:chOff x="0" y="0"/>
            <a:chExt cx="2488576" cy="1928646"/>
          </a:xfrm>
        </p:grpSpPr>
        <p:sp>
          <p:nvSpPr>
            <p:cNvPr id="787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788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0" name="16°C"/>
          <p:cNvSpPr txBox="1"/>
          <p:nvPr/>
        </p:nvSpPr>
        <p:spPr>
          <a:xfrm>
            <a:off x="8860187" y="4055662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16</a:t>
            </a:r>
            <a:r>
              <a:rPr sz="2600"/>
              <a:t>°C</a:t>
            </a:r>
          </a:p>
        </p:txBody>
      </p:sp>
      <p:pic>
        <p:nvPicPr>
          <p:cNvPr id="791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63" y="3032636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792" name="Circle"/>
          <p:cNvSpPr/>
          <p:nvPr/>
        </p:nvSpPr>
        <p:spPr>
          <a:xfrm>
            <a:off x="15645198" y="4653629"/>
            <a:ext cx="2997704" cy="299770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93" name="Light Bulb"/>
          <p:cNvSpPr/>
          <p:nvPr/>
        </p:nvSpPr>
        <p:spPr>
          <a:xfrm>
            <a:off x="16619433" y="5242823"/>
            <a:ext cx="1049234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EFFF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794" name="Circle"/>
          <p:cNvSpPr/>
          <p:nvPr/>
        </p:nvSpPr>
        <p:spPr>
          <a:xfrm>
            <a:off x="20189669" y="1125702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798" name="Group"/>
          <p:cNvGrpSpPr/>
          <p:nvPr/>
        </p:nvGrpSpPr>
        <p:grpSpPr>
          <a:xfrm>
            <a:off x="20695611" y="1760954"/>
            <a:ext cx="1528624" cy="1270001"/>
            <a:chOff x="0" y="0"/>
            <a:chExt cx="1528623" cy="1270000"/>
          </a:xfrm>
        </p:grpSpPr>
        <p:sp>
          <p:nvSpPr>
            <p:cNvPr id="795" name="Rounded Rectangle"/>
            <p:cNvSpPr/>
            <p:nvPr/>
          </p:nvSpPr>
          <p:spPr>
            <a:xfrm>
              <a:off x="0" y="0"/>
              <a:ext cx="1528624" cy="1270000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796" name="Rounded Rectangle"/>
            <p:cNvSpPr/>
            <p:nvPr/>
          </p:nvSpPr>
          <p:spPr>
            <a:xfrm>
              <a:off x="239695" y="235960"/>
              <a:ext cx="1049234" cy="798080"/>
            </a:xfrm>
            <a:prstGeom prst="roundRect">
              <a:avLst>
                <a:gd name="adj" fmla="val 10012"/>
              </a:avLst>
            </a:prstGeom>
            <a:noFill/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797" name="Rounded Rectangle"/>
            <p:cNvSpPr/>
            <p:nvPr/>
          </p:nvSpPr>
          <p:spPr>
            <a:xfrm>
              <a:off x="493630" y="309914"/>
              <a:ext cx="541364" cy="58059"/>
            </a:xfrm>
            <a:prstGeom prst="roundRect">
              <a:avLst>
                <a:gd name="adj" fmla="val 50000"/>
              </a:avLst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99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00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804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801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802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3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grpSp>
        <p:nvGrpSpPr>
          <p:cNvPr id="829" name="Group"/>
          <p:cNvGrpSpPr/>
          <p:nvPr/>
        </p:nvGrpSpPr>
        <p:grpSpPr>
          <a:xfrm>
            <a:off x="7315017" y="8810867"/>
            <a:ext cx="9753966" cy="19538736"/>
            <a:chOff x="0" y="0"/>
            <a:chExt cx="9753965" cy="19538733"/>
          </a:xfrm>
        </p:grpSpPr>
        <p:sp>
          <p:nvSpPr>
            <p:cNvPr id="805" name="Rounded Rectangle"/>
            <p:cNvSpPr/>
            <p:nvPr/>
          </p:nvSpPr>
          <p:spPr>
            <a:xfrm rot="16200000">
              <a:off x="-617886" y="6808914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6" name="Rounded Rectangle"/>
            <p:cNvSpPr/>
            <p:nvPr/>
          </p:nvSpPr>
          <p:spPr>
            <a:xfrm>
              <a:off x="138119" y="54372"/>
              <a:ext cx="9469953" cy="19484362"/>
            </a:xfrm>
            <a:prstGeom prst="roundRect">
              <a:avLst>
                <a:gd name="adj" fmla="val 1470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127000" dir="16910750" rotWithShape="0">
                <a:srgbClr val="000000">
                  <a:alpha val="7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7" name="Rectangle"/>
            <p:cNvSpPr/>
            <p:nvPr/>
          </p:nvSpPr>
          <p:spPr>
            <a:xfrm>
              <a:off x="536246" y="462330"/>
              <a:ext cx="8681473" cy="861889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8" name="Rounded Rectangle"/>
            <p:cNvSpPr/>
            <p:nvPr/>
          </p:nvSpPr>
          <p:spPr>
            <a:xfrm>
              <a:off x="801435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9" name="Rounded Rectangle"/>
            <p:cNvSpPr/>
            <p:nvPr/>
          </p:nvSpPr>
          <p:spPr>
            <a:xfrm>
              <a:off x="3570064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10" name="Rounded Rectangle"/>
            <p:cNvSpPr/>
            <p:nvPr/>
          </p:nvSpPr>
          <p:spPr>
            <a:xfrm>
              <a:off x="6338693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11" name="Light Bulb"/>
            <p:cNvSpPr/>
            <p:nvPr/>
          </p:nvSpPr>
          <p:spPr>
            <a:xfrm>
              <a:off x="1699844" y="1809231"/>
              <a:ext cx="817019" cy="141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2843"/>
                    <a:pt x="0" y="6352"/>
                  </a:cubicBezTo>
                  <a:cubicBezTo>
                    <a:pt x="0" y="7004"/>
                    <a:pt x="167" y="7633"/>
                    <a:pt x="477" y="8225"/>
                  </a:cubicBezTo>
                  <a:cubicBezTo>
                    <a:pt x="477" y="8225"/>
                    <a:pt x="477" y="8226"/>
                    <a:pt x="477" y="8227"/>
                  </a:cubicBezTo>
                  <a:cubicBezTo>
                    <a:pt x="491" y="8261"/>
                    <a:pt x="527" y="8322"/>
                    <a:pt x="579" y="8405"/>
                  </a:cubicBezTo>
                  <a:cubicBezTo>
                    <a:pt x="693" y="8601"/>
                    <a:pt x="822" y="8793"/>
                    <a:pt x="966" y="8979"/>
                  </a:cubicBezTo>
                  <a:cubicBezTo>
                    <a:pt x="2223" y="10787"/>
                    <a:pt x="5439" y="15160"/>
                    <a:pt x="5440" y="16141"/>
                  </a:cubicBezTo>
                  <a:lnTo>
                    <a:pt x="5656" y="16902"/>
                  </a:lnTo>
                  <a:cubicBezTo>
                    <a:pt x="5656" y="16902"/>
                    <a:pt x="5696" y="16981"/>
                    <a:pt x="5817" y="17079"/>
                  </a:cubicBezTo>
                  <a:lnTo>
                    <a:pt x="15815" y="17079"/>
                  </a:lnTo>
                  <a:cubicBezTo>
                    <a:pt x="15936" y="16981"/>
                    <a:pt x="15976" y="16902"/>
                    <a:pt x="15976" y="16902"/>
                  </a:cubicBezTo>
                  <a:lnTo>
                    <a:pt x="16193" y="16141"/>
                  </a:lnTo>
                  <a:cubicBezTo>
                    <a:pt x="16193" y="14948"/>
                    <a:pt x="20944" y="8742"/>
                    <a:pt x="21152" y="8227"/>
                  </a:cubicBezTo>
                  <a:cubicBezTo>
                    <a:pt x="21159" y="8211"/>
                    <a:pt x="21155" y="8198"/>
                    <a:pt x="21141" y="8188"/>
                  </a:cubicBezTo>
                  <a:cubicBezTo>
                    <a:pt x="21438" y="7607"/>
                    <a:pt x="21600" y="6990"/>
                    <a:pt x="21600" y="6352"/>
                  </a:cubicBezTo>
                  <a:cubicBezTo>
                    <a:pt x="21600" y="2843"/>
                    <a:pt x="16765" y="0"/>
                    <a:pt x="10800" y="0"/>
                  </a:cubicBezTo>
                  <a:close/>
                  <a:moveTo>
                    <a:pt x="5943" y="17697"/>
                  </a:moveTo>
                  <a:cubicBezTo>
                    <a:pt x="5930" y="17727"/>
                    <a:pt x="5919" y="17758"/>
                    <a:pt x="5919" y="17791"/>
                  </a:cubicBezTo>
                  <a:lnTo>
                    <a:pt x="5919" y="18399"/>
                  </a:lnTo>
                  <a:cubicBezTo>
                    <a:pt x="5919" y="18599"/>
                    <a:pt x="6178" y="18765"/>
                    <a:pt x="6510" y="18795"/>
                  </a:cubicBezTo>
                  <a:cubicBezTo>
                    <a:pt x="6431" y="18855"/>
                    <a:pt x="6382" y="18929"/>
                    <a:pt x="6382" y="19010"/>
                  </a:cubicBezTo>
                  <a:lnTo>
                    <a:pt x="6382" y="19541"/>
                  </a:lnTo>
                  <a:cubicBezTo>
                    <a:pt x="6382" y="19736"/>
                    <a:pt x="6656" y="19894"/>
                    <a:pt x="6993" y="19894"/>
                  </a:cubicBezTo>
                  <a:lnTo>
                    <a:pt x="7186" y="19894"/>
                  </a:lnTo>
                  <a:lnTo>
                    <a:pt x="7186" y="20380"/>
                  </a:lnTo>
                  <a:cubicBezTo>
                    <a:pt x="7186" y="20568"/>
                    <a:pt x="7454" y="20721"/>
                    <a:pt x="7780" y="20721"/>
                  </a:cubicBezTo>
                  <a:lnTo>
                    <a:pt x="8816" y="20721"/>
                  </a:lnTo>
                  <a:cubicBezTo>
                    <a:pt x="8925" y="21215"/>
                    <a:pt x="9771" y="21600"/>
                    <a:pt x="10800" y="21600"/>
                  </a:cubicBezTo>
                  <a:cubicBezTo>
                    <a:pt x="11829" y="21600"/>
                    <a:pt x="12675" y="21215"/>
                    <a:pt x="12784" y="20721"/>
                  </a:cubicBezTo>
                  <a:lnTo>
                    <a:pt x="13820" y="20721"/>
                  </a:lnTo>
                  <a:cubicBezTo>
                    <a:pt x="14146" y="20721"/>
                    <a:pt x="14414" y="20568"/>
                    <a:pt x="14414" y="20380"/>
                  </a:cubicBezTo>
                  <a:lnTo>
                    <a:pt x="14414" y="19894"/>
                  </a:lnTo>
                  <a:lnTo>
                    <a:pt x="14607" y="19894"/>
                  </a:lnTo>
                  <a:cubicBezTo>
                    <a:pt x="14944" y="19894"/>
                    <a:pt x="15218" y="19736"/>
                    <a:pt x="15218" y="19541"/>
                  </a:cubicBezTo>
                  <a:lnTo>
                    <a:pt x="15218" y="19010"/>
                  </a:lnTo>
                  <a:cubicBezTo>
                    <a:pt x="15218" y="18929"/>
                    <a:pt x="15169" y="18855"/>
                    <a:pt x="15090" y="18795"/>
                  </a:cubicBezTo>
                  <a:cubicBezTo>
                    <a:pt x="15422" y="18765"/>
                    <a:pt x="15681" y="18599"/>
                    <a:pt x="15681" y="18399"/>
                  </a:cubicBezTo>
                  <a:lnTo>
                    <a:pt x="15681" y="17791"/>
                  </a:lnTo>
                  <a:cubicBezTo>
                    <a:pt x="15681" y="17758"/>
                    <a:pt x="15670" y="17727"/>
                    <a:pt x="15657" y="17697"/>
                  </a:cubicBezTo>
                  <a:lnTo>
                    <a:pt x="5943" y="1769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12" name="Lamp"/>
            <p:cNvSpPr/>
            <p:nvPr/>
          </p:nvSpPr>
          <p:spPr>
            <a:xfrm>
              <a:off x="7185367" y="1826685"/>
              <a:ext cx="920490" cy="138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8534"/>
                  </a:lnTo>
                  <a:lnTo>
                    <a:pt x="9357" y="8534"/>
                  </a:lnTo>
                  <a:lnTo>
                    <a:pt x="9357" y="10258"/>
                  </a:lnTo>
                  <a:lnTo>
                    <a:pt x="10127" y="10258"/>
                  </a:lnTo>
                  <a:lnTo>
                    <a:pt x="10127" y="20706"/>
                  </a:lnTo>
                  <a:lnTo>
                    <a:pt x="1826" y="20706"/>
                  </a:lnTo>
                  <a:lnTo>
                    <a:pt x="1826" y="21600"/>
                  </a:lnTo>
                  <a:lnTo>
                    <a:pt x="19774" y="21600"/>
                  </a:lnTo>
                  <a:lnTo>
                    <a:pt x="19774" y="20706"/>
                  </a:lnTo>
                  <a:lnTo>
                    <a:pt x="11470" y="20706"/>
                  </a:lnTo>
                  <a:lnTo>
                    <a:pt x="11470" y="10258"/>
                  </a:lnTo>
                  <a:lnTo>
                    <a:pt x="12240" y="10258"/>
                  </a:lnTo>
                  <a:lnTo>
                    <a:pt x="12240" y="8534"/>
                  </a:lnTo>
                  <a:lnTo>
                    <a:pt x="21600" y="8534"/>
                  </a:lnTo>
                  <a:lnTo>
                    <a:pt x="19883" y="0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13" name="Lock"/>
            <p:cNvSpPr/>
            <p:nvPr/>
          </p:nvSpPr>
          <p:spPr>
            <a:xfrm>
              <a:off x="4420721" y="1825073"/>
              <a:ext cx="912523" cy="138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14" name="Shape"/>
            <p:cNvSpPr/>
            <p:nvPr/>
          </p:nvSpPr>
          <p:spPr>
            <a:xfrm>
              <a:off x="72937" y="0"/>
              <a:ext cx="9608091" cy="1952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4304" y="0"/>
                  </a:moveTo>
                  <a:cubicBezTo>
                    <a:pt x="3041" y="0"/>
                    <a:pt x="2283" y="0"/>
                    <a:pt x="1778" y="104"/>
                  </a:cubicBezTo>
                  <a:cubicBezTo>
                    <a:pt x="1050" y="234"/>
                    <a:pt x="476" y="517"/>
                    <a:pt x="211" y="875"/>
                  </a:cubicBezTo>
                  <a:cubicBezTo>
                    <a:pt x="0" y="1124"/>
                    <a:pt x="0" y="1497"/>
                    <a:pt x="0" y="2118"/>
                  </a:cubicBezTo>
                  <a:lnTo>
                    <a:pt x="0" y="19481"/>
                  </a:lnTo>
                  <a:cubicBezTo>
                    <a:pt x="0" y="20103"/>
                    <a:pt x="0" y="20476"/>
                    <a:pt x="211" y="20725"/>
                  </a:cubicBezTo>
                  <a:cubicBezTo>
                    <a:pt x="476" y="21083"/>
                    <a:pt x="1050" y="21366"/>
                    <a:pt x="1778" y="21496"/>
                  </a:cubicBezTo>
                  <a:cubicBezTo>
                    <a:pt x="2283" y="21600"/>
                    <a:pt x="3041" y="21600"/>
                    <a:pt x="4304" y="21600"/>
                  </a:cubicBezTo>
                  <a:lnTo>
                    <a:pt x="17296" y="21600"/>
                  </a:lnTo>
                  <a:cubicBezTo>
                    <a:pt x="18559" y="21600"/>
                    <a:pt x="19317" y="21600"/>
                    <a:pt x="19822" y="21496"/>
                  </a:cubicBezTo>
                  <a:cubicBezTo>
                    <a:pt x="20550" y="21366"/>
                    <a:pt x="21124" y="21083"/>
                    <a:pt x="21389" y="20725"/>
                  </a:cubicBezTo>
                  <a:cubicBezTo>
                    <a:pt x="21600" y="20476"/>
                    <a:pt x="21600" y="20103"/>
                    <a:pt x="21600" y="19481"/>
                  </a:cubicBezTo>
                  <a:lnTo>
                    <a:pt x="21600" y="2118"/>
                  </a:lnTo>
                  <a:cubicBezTo>
                    <a:pt x="21600" y="1497"/>
                    <a:pt x="21600" y="1124"/>
                    <a:pt x="21389" y="875"/>
                  </a:cubicBezTo>
                  <a:cubicBezTo>
                    <a:pt x="21124" y="517"/>
                    <a:pt x="20550" y="234"/>
                    <a:pt x="19822" y="104"/>
                  </a:cubicBezTo>
                  <a:cubicBezTo>
                    <a:pt x="19317" y="0"/>
                    <a:pt x="18559" y="0"/>
                    <a:pt x="17296" y="0"/>
                  </a:cubicBezTo>
                  <a:lnTo>
                    <a:pt x="4304" y="0"/>
                  </a:lnTo>
                  <a:close/>
                  <a:moveTo>
                    <a:pt x="3918" y="516"/>
                  </a:moveTo>
                  <a:lnTo>
                    <a:pt x="5639" y="516"/>
                  </a:lnTo>
                  <a:cubicBezTo>
                    <a:pt x="5635" y="540"/>
                    <a:pt x="5629" y="565"/>
                    <a:pt x="5629" y="585"/>
                  </a:cubicBezTo>
                  <a:cubicBezTo>
                    <a:pt x="5629" y="658"/>
                    <a:pt x="5650" y="768"/>
                    <a:pt x="5697" y="823"/>
                  </a:cubicBezTo>
                  <a:cubicBezTo>
                    <a:pt x="5804" y="967"/>
                    <a:pt x="6033" y="1080"/>
                    <a:pt x="6326" y="1133"/>
                  </a:cubicBezTo>
                  <a:cubicBezTo>
                    <a:pt x="6512" y="1166"/>
                    <a:pt x="6793" y="1166"/>
                    <a:pt x="7260" y="1166"/>
                  </a:cubicBezTo>
                  <a:lnTo>
                    <a:pt x="14340" y="1166"/>
                  </a:lnTo>
                  <a:cubicBezTo>
                    <a:pt x="14807" y="1166"/>
                    <a:pt x="15088" y="1166"/>
                    <a:pt x="15274" y="1133"/>
                  </a:cubicBezTo>
                  <a:cubicBezTo>
                    <a:pt x="15567" y="1080"/>
                    <a:pt x="15796" y="967"/>
                    <a:pt x="15903" y="823"/>
                  </a:cubicBezTo>
                  <a:cubicBezTo>
                    <a:pt x="15950" y="768"/>
                    <a:pt x="15971" y="658"/>
                    <a:pt x="15971" y="585"/>
                  </a:cubicBezTo>
                  <a:cubicBezTo>
                    <a:pt x="15971" y="565"/>
                    <a:pt x="15965" y="540"/>
                    <a:pt x="15961" y="516"/>
                  </a:cubicBezTo>
                  <a:lnTo>
                    <a:pt x="17682" y="516"/>
                  </a:lnTo>
                  <a:cubicBezTo>
                    <a:pt x="18526" y="516"/>
                    <a:pt x="19032" y="516"/>
                    <a:pt x="19370" y="586"/>
                  </a:cubicBezTo>
                  <a:cubicBezTo>
                    <a:pt x="19856" y="673"/>
                    <a:pt x="20239" y="862"/>
                    <a:pt x="20416" y="1101"/>
                  </a:cubicBezTo>
                  <a:cubicBezTo>
                    <a:pt x="20557" y="1267"/>
                    <a:pt x="20557" y="1516"/>
                    <a:pt x="20557" y="1931"/>
                  </a:cubicBezTo>
                  <a:lnTo>
                    <a:pt x="20557" y="19669"/>
                  </a:lnTo>
                  <a:cubicBezTo>
                    <a:pt x="20557" y="20084"/>
                    <a:pt x="20557" y="20333"/>
                    <a:pt x="20416" y="20499"/>
                  </a:cubicBezTo>
                  <a:cubicBezTo>
                    <a:pt x="20239" y="20738"/>
                    <a:pt x="19856" y="20927"/>
                    <a:pt x="19370" y="21014"/>
                  </a:cubicBezTo>
                  <a:cubicBezTo>
                    <a:pt x="19032" y="21084"/>
                    <a:pt x="18526" y="21084"/>
                    <a:pt x="17682" y="21084"/>
                  </a:cubicBezTo>
                  <a:lnTo>
                    <a:pt x="3918" y="21084"/>
                  </a:lnTo>
                  <a:cubicBezTo>
                    <a:pt x="3074" y="21084"/>
                    <a:pt x="2568" y="21084"/>
                    <a:pt x="2230" y="21014"/>
                  </a:cubicBezTo>
                  <a:cubicBezTo>
                    <a:pt x="1744" y="20927"/>
                    <a:pt x="1361" y="20738"/>
                    <a:pt x="1184" y="20499"/>
                  </a:cubicBezTo>
                  <a:cubicBezTo>
                    <a:pt x="1043" y="20333"/>
                    <a:pt x="1043" y="20084"/>
                    <a:pt x="1043" y="19669"/>
                  </a:cubicBezTo>
                  <a:lnTo>
                    <a:pt x="1043" y="1931"/>
                  </a:lnTo>
                  <a:cubicBezTo>
                    <a:pt x="1043" y="1516"/>
                    <a:pt x="1043" y="1267"/>
                    <a:pt x="1184" y="1101"/>
                  </a:cubicBezTo>
                  <a:cubicBezTo>
                    <a:pt x="1361" y="862"/>
                    <a:pt x="1744" y="673"/>
                    <a:pt x="2230" y="586"/>
                  </a:cubicBezTo>
                  <a:cubicBezTo>
                    <a:pt x="2568" y="516"/>
                    <a:pt x="3074" y="516"/>
                    <a:pt x="3918" y="5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15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16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17" name="Rounded Rectangle"/>
            <p:cNvSpPr/>
            <p:nvPr/>
          </p:nvSpPr>
          <p:spPr>
            <a:xfrm rot="16200000">
              <a:off x="-330455" y="3161704"/>
              <a:ext cx="817996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18" name="Rounded Rectangle"/>
            <p:cNvSpPr/>
            <p:nvPr/>
          </p:nvSpPr>
          <p:spPr>
            <a:xfrm rot="16200000">
              <a:off x="-617886" y="5086699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19" name="Rounded Rectangle"/>
            <p:cNvSpPr/>
            <p:nvPr/>
          </p:nvSpPr>
          <p:spPr>
            <a:xfrm rot="16200000">
              <a:off x="8586222" y="5870548"/>
              <a:ext cx="2178402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20" name="Battery"/>
            <p:cNvSpPr/>
            <p:nvPr/>
          </p:nvSpPr>
          <p:spPr>
            <a:xfrm>
              <a:off x="8134864" y="619796"/>
              <a:ext cx="528760" cy="25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4" y="0"/>
                  </a:moveTo>
                  <a:cubicBezTo>
                    <a:pt x="210" y="0"/>
                    <a:pt x="0" y="430"/>
                    <a:pt x="0" y="970"/>
                  </a:cubicBezTo>
                  <a:lnTo>
                    <a:pt x="0" y="20633"/>
                  </a:lnTo>
                  <a:cubicBezTo>
                    <a:pt x="0" y="21162"/>
                    <a:pt x="205" y="21600"/>
                    <a:pt x="464" y="21600"/>
                  </a:cubicBezTo>
                  <a:lnTo>
                    <a:pt x="19300" y="21600"/>
                  </a:lnTo>
                  <a:cubicBezTo>
                    <a:pt x="19554" y="21600"/>
                    <a:pt x="19764" y="21173"/>
                    <a:pt x="19764" y="20633"/>
                  </a:cubicBezTo>
                  <a:lnTo>
                    <a:pt x="19764" y="16358"/>
                  </a:lnTo>
                  <a:lnTo>
                    <a:pt x="21136" y="16358"/>
                  </a:lnTo>
                  <a:cubicBezTo>
                    <a:pt x="21390" y="16358"/>
                    <a:pt x="21600" y="15931"/>
                    <a:pt x="21600" y="15391"/>
                  </a:cubicBezTo>
                  <a:lnTo>
                    <a:pt x="21595" y="6212"/>
                  </a:lnTo>
                  <a:cubicBezTo>
                    <a:pt x="21595" y="5683"/>
                    <a:pt x="21390" y="5245"/>
                    <a:pt x="21131" y="5245"/>
                  </a:cubicBezTo>
                  <a:lnTo>
                    <a:pt x="19759" y="5245"/>
                  </a:lnTo>
                  <a:lnTo>
                    <a:pt x="19759" y="970"/>
                  </a:lnTo>
                  <a:cubicBezTo>
                    <a:pt x="19759" y="442"/>
                    <a:pt x="19554" y="0"/>
                    <a:pt x="19295" y="0"/>
                  </a:cubicBezTo>
                  <a:lnTo>
                    <a:pt x="464" y="0"/>
                  </a:lnTo>
                  <a:close/>
                  <a:moveTo>
                    <a:pt x="935" y="1948"/>
                  </a:moveTo>
                  <a:lnTo>
                    <a:pt x="18829" y="1948"/>
                  </a:lnTo>
                  <a:lnTo>
                    <a:pt x="18829" y="6223"/>
                  </a:lnTo>
                  <a:cubicBezTo>
                    <a:pt x="18829" y="6751"/>
                    <a:pt x="19036" y="7189"/>
                    <a:pt x="19295" y="7189"/>
                  </a:cubicBezTo>
                  <a:lnTo>
                    <a:pt x="20665" y="7189"/>
                  </a:lnTo>
                  <a:lnTo>
                    <a:pt x="20665" y="14435"/>
                  </a:lnTo>
                  <a:lnTo>
                    <a:pt x="19295" y="14435"/>
                  </a:lnTo>
                  <a:cubicBezTo>
                    <a:pt x="19041" y="14435"/>
                    <a:pt x="18829" y="14862"/>
                    <a:pt x="18829" y="15402"/>
                  </a:cubicBezTo>
                  <a:lnTo>
                    <a:pt x="18829" y="19677"/>
                  </a:lnTo>
                  <a:lnTo>
                    <a:pt x="935" y="19677"/>
                  </a:lnTo>
                  <a:lnTo>
                    <a:pt x="935" y="1948"/>
                  </a:lnTo>
                  <a:close/>
                  <a:moveTo>
                    <a:pt x="2344" y="4458"/>
                  </a:moveTo>
                  <a:cubicBezTo>
                    <a:pt x="2312" y="4458"/>
                    <a:pt x="2290" y="4514"/>
                    <a:pt x="2290" y="4570"/>
                  </a:cubicBezTo>
                  <a:lnTo>
                    <a:pt x="2290" y="17058"/>
                  </a:lnTo>
                  <a:cubicBezTo>
                    <a:pt x="2290" y="17125"/>
                    <a:pt x="2312" y="17170"/>
                    <a:pt x="2344" y="17170"/>
                  </a:cubicBezTo>
                  <a:lnTo>
                    <a:pt x="17437" y="17170"/>
                  </a:lnTo>
                  <a:cubicBezTo>
                    <a:pt x="17464" y="17170"/>
                    <a:pt x="17491" y="17125"/>
                    <a:pt x="17491" y="17058"/>
                  </a:cubicBezTo>
                  <a:lnTo>
                    <a:pt x="17491" y="4570"/>
                  </a:lnTo>
                  <a:cubicBezTo>
                    <a:pt x="17491" y="4514"/>
                    <a:pt x="17464" y="4458"/>
                    <a:pt x="17437" y="4458"/>
                  </a:cubicBezTo>
                  <a:lnTo>
                    <a:pt x="2344" y="44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21" name="Wi-Fi"/>
            <p:cNvSpPr/>
            <p:nvPr/>
          </p:nvSpPr>
          <p:spPr>
            <a:xfrm>
              <a:off x="7489414" y="560035"/>
              <a:ext cx="528760" cy="37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4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22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23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24" name="Rounded Rectangle"/>
            <p:cNvSpPr/>
            <p:nvPr/>
          </p:nvSpPr>
          <p:spPr>
            <a:xfrm>
              <a:off x="801435" y="4086462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25" name="Radio"/>
            <p:cNvSpPr/>
            <p:nvPr/>
          </p:nvSpPr>
          <p:spPr>
            <a:xfrm>
              <a:off x="1435912" y="4888384"/>
              <a:ext cx="1344884" cy="99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2" y="0"/>
                  </a:moveTo>
                  <a:lnTo>
                    <a:pt x="1741" y="850"/>
                  </a:lnTo>
                  <a:lnTo>
                    <a:pt x="3068" y="1166"/>
                  </a:lnTo>
                  <a:lnTo>
                    <a:pt x="3091" y="991"/>
                  </a:lnTo>
                  <a:lnTo>
                    <a:pt x="9557" y="2526"/>
                  </a:lnTo>
                  <a:lnTo>
                    <a:pt x="9534" y="2703"/>
                  </a:lnTo>
                  <a:lnTo>
                    <a:pt x="18559" y="4845"/>
                  </a:lnTo>
                  <a:lnTo>
                    <a:pt x="682" y="4845"/>
                  </a:lnTo>
                  <a:cubicBezTo>
                    <a:pt x="306" y="4845"/>
                    <a:pt x="0" y="5257"/>
                    <a:pt x="0" y="5764"/>
                  </a:cubicBezTo>
                  <a:lnTo>
                    <a:pt x="0" y="20684"/>
                  </a:lnTo>
                  <a:cubicBezTo>
                    <a:pt x="0" y="21191"/>
                    <a:pt x="306" y="21600"/>
                    <a:pt x="682" y="21600"/>
                  </a:cubicBezTo>
                  <a:lnTo>
                    <a:pt x="20918" y="21600"/>
                  </a:lnTo>
                  <a:cubicBezTo>
                    <a:pt x="21294" y="21600"/>
                    <a:pt x="21600" y="21191"/>
                    <a:pt x="21600" y="20684"/>
                  </a:cubicBezTo>
                  <a:lnTo>
                    <a:pt x="21600" y="5764"/>
                  </a:lnTo>
                  <a:cubicBezTo>
                    <a:pt x="21600" y="5257"/>
                    <a:pt x="21294" y="4845"/>
                    <a:pt x="20918" y="4845"/>
                  </a:cubicBezTo>
                  <a:lnTo>
                    <a:pt x="19723" y="4845"/>
                  </a:lnTo>
                  <a:lnTo>
                    <a:pt x="19800" y="4261"/>
                  </a:lnTo>
                  <a:lnTo>
                    <a:pt x="9645" y="1851"/>
                  </a:lnTo>
                  <a:lnTo>
                    <a:pt x="9623" y="2026"/>
                  </a:lnTo>
                  <a:lnTo>
                    <a:pt x="3157" y="491"/>
                  </a:lnTo>
                  <a:lnTo>
                    <a:pt x="3179" y="316"/>
                  </a:lnTo>
                  <a:lnTo>
                    <a:pt x="1852" y="0"/>
                  </a:lnTo>
                  <a:close/>
                  <a:moveTo>
                    <a:pt x="6640" y="6523"/>
                  </a:moveTo>
                  <a:cubicBezTo>
                    <a:pt x="6861" y="6523"/>
                    <a:pt x="7042" y="6769"/>
                    <a:pt x="7042" y="7067"/>
                  </a:cubicBezTo>
                  <a:cubicBezTo>
                    <a:pt x="7042" y="7364"/>
                    <a:pt x="6862" y="7608"/>
                    <a:pt x="6638" y="7608"/>
                  </a:cubicBezTo>
                  <a:cubicBezTo>
                    <a:pt x="6417" y="7608"/>
                    <a:pt x="6238" y="7364"/>
                    <a:pt x="6238" y="7067"/>
                  </a:cubicBezTo>
                  <a:cubicBezTo>
                    <a:pt x="6238" y="6766"/>
                    <a:pt x="6417" y="6523"/>
                    <a:pt x="6640" y="6523"/>
                  </a:cubicBezTo>
                  <a:close/>
                  <a:moveTo>
                    <a:pt x="16571" y="6582"/>
                  </a:moveTo>
                  <a:cubicBezTo>
                    <a:pt x="18510" y="6582"/>
                    <a:pt x="20082" y="8699"/>
                    <a:pt x="20082" y="11312"/>
                  </a:cubicBezTo>
                  <a:cubicBezTo>
                    <a:pt x="20082" y="13924"/>
                    <a:pt x="18510" y="16043"/>
                    <a:pt x="16571" y="16043"/>
                  </a:cubicBezTo>
                  <a:cubicBezTo>
                    <a:pt x="14631" y="16043"/>
                    <a:pt x="13057" y="13924"/>
                    <a:pt x="13057" y="11312"/>
                  </a:cubicBezTo>
                  <a:cubicBezTo>
                    <a:pt x="13057" y="8699"/>
                    <a:pt x="14631" y="6582"/>
                    <a:pt x="16571" y="6582"/>
                  </a:cubicBezTo>
                  <a:close/>
                  <a:moveTo>
                    <a:pt x="5283" y="6819"/>
                  </a:moveTo>
                  <a:cubicBezTo>
                    <a:pt x="5439" y="6837"/>
                    <a:pt x="5579" y="6979"/>
                    <a:pt x="5630" y="7194"/>
                  </a:cubicBezTo>
                  <a:cubicBezTo>
                    <a:pt x="5699" y="7478"/>
                    <a:pt x="5582" y="7779"/>
                    <a:pt x="5370" y="7871"/>
                  </a:cubicBezTo>
                  <a:cubicBezTo>
                    <a:pt x="5330" y="7890"/>
                    <a:pt x="5289" y="7899"/>
                    <a:pt x="5249" y="7899"/>
                  </a:cubicBezTo>
                  <a:cubicBezTo>
                    <a:pt x="5078" y="7899"/>
                    <a:pt x="4920" y="7753"/>
                    <a:pt x="4864" y="7526"/>
                  </a:cubicBezTo>
                  <a:cubicBezTo>
                    <a:pt x="4796" y="7239"/>
                    <a:pt x="4913" y="6936"/>
                    <a:pt x="5124" y="6844"/>
                  </a:cubicBezTo>
                  <a:cubicBezTo>
                    <a:pt x="5177" y="6821"/>
                    <a:pt x="5231" y="6813"/>
                    <a:pt x="5283" y="6819"/>
                  </a:cubicBezTo>
                  <a:close/>
                  <a:moveTo>
                    <a:pt x="7996" y="6821"/>
                  </a:moveTo>
                  <a:cubicBezTo>
                    <a:pt x="8048" y="6815"/>
                    <a:pt x="8102" y="6823"/>
                    <a:pt x="8154" y="6846"/>
                  </a:cubicBezTo>
                  <a:cubicBezTo>
                    <a:pt x="8366" y="6938"/>
                    <a:pt x="8481" y="7244"/>
                    <a:pt x="8413" y="7528"/>
                  </a:cubicBezTo>
                  <a:cubicBezTo>
                    <a:pt x="8356" y="7758"/>
                    <a:pt x="8200" y="7903"/>
                    <a:pt x="8031" y="7903"/>
                  </a:cubicBezTo>
                  <a:cubicBezTo>
                    <a:pt x="7989" y="7903"/>
                    <a:pt x="7946" y="7895"/>
                    <a:pt x="7906" y="7878"/>
                  </a:cubicBezTo>
                  <a:cubicBezTo>
                    <a:pt x="7693" y="7784"/>
                    <a:pt x="7580" y="7480"/>
                    <a:pt x="7648" y="7196"/>
                  </a:cubicBezTo>
                  <a:cubicBezTo>
                    <a:pt x="7701" y="6981"/>
                    <a:pt x="7840" y="6839"/>
                    <a:pt x="7996" y="6821"/>
                  </a:cubicBezTo>
                  <a:close/>
                  <a:moveTo>
                    <a:pt x="4055" y="7683"/>
                  </a:moveTo>
                  <a:cubicBezTo>
                    <a:pt x="4157" y="7704"/>
                    <a:pt x="4252" y="7778"/>
                    <a:pt x="4317" y="7899"/>
                  </a:cubicBezTo>
                  <a:cubicBezTo>
                    <a:pt x="4448" y="8143"/>
                    <a:pt x="4408" y="8482"/>
                    <a:pt x="4229" y="8658"/>
                  </a:cubicBezTo>
                  <a:cubicBezTo>
                    <a:pt x="4157" y="8726"/>
                    <a:pt x="4074" y="8761"/>
                    <a:pt x="3991" y="8761"/>
                  </a:cubicBezTo>
                  <a:cubicBezTo>
                    <a:pt x="3868" y="8761"/>
                    <a:pt x="3744" y="8682"/>
                    <a:pt x="3665" y="8535"/>
                  </a:cubicBezTo>
                  <a:cubicBezTo>
                    <a:pt x="3535" y="8294"/>
                    <a:pt x="3575" y="7957"/>
                    <a:pt x="3756" y="7781"/>
                  </a:cubicBezTo>
                  <a:cubicBezTo>
                    <a:pt x="3846" y="7693"/>
                    <a:pt x="3954" y="7661"/>
                    <a:pt x="4055" y="7683"/>
                  </a:cubicBezTo>
                  <a:close/>
                  <a:moveTo>
                    <a:pt x="9223" y="7690"/>
                  </a:moveTo>
                  <a:cubicBezTo>
                    <a:pt x="9325" y="7669"/>
                    <a:pt x="9431" y="7702"/>
                    <a:pt x="9520" y="7790"/>
                  </a:cubicBezTo>
                  <a:cubicBezTo>
                    <a:pt x="9699" y="7966"/>
                    <a:pt x="9741" y="8303"/>
                    <a:pt x="9610" y="8545"/>
                  </a:cubicBezTo>
                  <a:cubicBezTo>
                    <a:pt x="9531" y="8691"/>
                    <a:pt x="9409" y="8765"/>
                    <a:pt x="9284" y="8765"/>
                  </a:cubicBezTo>
                  <a:cubicBezTo>
                    <a:pt x="9201" y="8765"/>
                    <a:pt x="9118" y="8733"/>
                    <a:pt x="9046" y="8663"/>
                  </a:cubicBezTo>
                  <a:cubicBezTo>
                    <a:pt x="8867" y="8487"/>
                    <a:pt x="8829" y="8149"/>
                    <a:pt x="8960" y="7906"/>
                  </a:cubicBezTo>
                  <a:cubicBezTo>
                    <a:pt x="9025" y="7785"/>
                    <a:pt x="9122" y="7711"/>
                    <a:pt x="9223" y="7690"/>
                  </a:cubicBezTo>
                  <a:close/>
                  <a:moveTo>
                    <a:pt x="6628" y="8399"/>
                  </a:moveTo>
                  <a:cubicBezTo>
                    <a:pt x="6852" y="8399"/>
                    <a:pt x="7030" y="8639"/>
                    <a:pt x="7030" y="8940"/>
                  </a:cubicBezTo>
                  <a:cubicBezTo>
                    <a:pt x="7032" y="9238"/>
                    <a:pt x="6851" y="9481"/>
                    <a:pt x="6630" y="9481"/>
                  </a:cubicBezTo>
                  <a:cubicBezTo>
                    <a:pt x="6407" y="9481"/>
                    <a:pt x="6228" y="9240"/>
                    <a:pt x="6226" y="8942"/>
                  </a:cubicBezTo>
                  <a:cubicBezTo>
                    <a:pt x="6226" y="8642"/>
                    <a:pt x="6405" y="8402"/>
                    <a:pt x="6628" y="8399"/>
                  </a:cubicBezTo>
                  <a:close/>
                  <a:moveTo>
                    <a:pt x="7997" y="8811"/>
                  </a:moveTo>
                  <a:cubicBezTo>
                    <a:pt x="8050" y="8814"/>
                    <a:pt x="8101" y="8830"/>
                    <a:pt x="8151" y="8863"/>
                  </a:cubicBezTo>
                  <a:cubicBezTo>
                    <a:pt x="8352" y="8993"/>
                    <a:pt x="8437" y="9315"/>
                    <a:pt x="8340" y="9586"/>
                  </a:cubicBezTo>
                  <a:cubicBezTo>
                    <a:pt x="8270" y="9778"/>
                    <a:pt x="8128" y="9893"/>
                    <a:pt x="7977" y="9893"/>
                  </a:cubicBezTo>
                  <a:cubicBezTo>
                    <a:pt x="7919" y="9893"/>
                    <a:pt x="7860" y="9876"/>
                    <a:pt x="7803" y="9838"/>
                  </a:cubicBezTo>
                  <a:cubicBezTo>
                    <a:pt x="7602" y="9708"/>
                    <a:pt x="7518" y="9386"/>
                    <a:pt x="7614" y="9115"/>
                  </a:cubicBezTo>
                  <a:cubicBezTo>
                    <a:pt x="7687" y="8914"/>
                    <a:pt x="7841" y="8800"/>
                    <a:pt x="7997" y="8811"/>
                  </a:cubicBezTo>
                  <a:close/>
                  <a:moveTo>
                    <a:pt x="5259" y="8817"/>
                  </a:moveTo>
                  <a:cubicBezTo>
                    <a:pt x="5416" y="8806"/>
                    <a:pt x="5568" y="8921"/>
                    <a:pt x="5642" y="9122"/>
                  </a:cubicBezTo>
                  <a:cubicBezTo>
                    <a:pt x="5739" y="9393"/>
                    <a:pt x="5656" y="9715"/>
                    <a:pt x="5455" y="9847"/>
                  </a:cubicBezTo>
                  <a:cubicBezTo>
                    <a:pt x="5399" y="9883"/>
                    <a:pt x="5339" y="9900"/>
                    <a:pt x="5281" y="9900"/>
                  </a:cubicBezTo>
                  <a:cubicBezTo>
                    <a:pt x="5132" y="9900"/>
                    <a:pt x="4986" y="9787"/>
                    <a:pt x="4918" y="9595"/>
                  </a:cubicBezTo>
                  <a:cubicBezTo>
                    <a:pt x="4822" y="9327"/>
                    <a:pt x="4905" y="9002"/>
                    <a:pt x="5104" y="8872"/>
                  </a:cubicBezTo>
                  <a:cubicBezTo>
                    <a:pt x="5154" y="8839"/>
                    <a:pt x="5207" y="8821"/>
                    <a:pt x="5259" y="8817"/>
                  </a:cubicBezTo>
                  <a:close/>
                  <a:moveTo>
                    <a:pt x="2933" y="9022"/>
                  </a:moveTo>
                  <a:cubicBezTo>
                    <a:pt x="3034" y="9001"/>
                    <a:pt x="3142" y="9034"/>
                    <a:pt x="3231" y="9122"/>
                  </a:cubicBezTo>
                  <a:cubicBezTo>
                    <a:pt x="3410" y="9298"/>
                    <a:pt x="3452" y="9636"/>
                    <a:pt x="3321" y="9877"/>
                  </a:cubicBezTo>
                  <a:cubicBezTo>
                    <a:pt x="3242" y="10023"/>
                    <a:pt x="3120" y="10097"/>
                    <a:pt x="2995" y="10097"/>
                  </a:cubicBezTo>
                  <a:cubicBezTo>
                    <a:pt x="2913" y="10097"/>
                    <a:pt x="2829" y="10065"/>
                    <a:pt x="2757" y="9995"/>
                  </a:cubicBezTo>
                  <a:cubicBezTo>
                    <a:pt x="2578" y="9819"/>
                    <a:pt x="2538" y="9482"/>
                    <a:pt x="2671" y="9238"/>
                  </a:cubicBezTo>
                  <a:cubicBezTo>
                    <a:pt x="2736" y="9118"/>
                    <a:pt x="2831" y="9043"/>
                    <a:pt x="2933" y="9022"/>
                  </a:cubicBezTo>
                  <a:close/>
                  <a:moveTo>
                    <a:pt x="10342" y="9033"/>
                  </a:moveTo>
                  <a:cubicBezTo>
                    <a:pt x="10444" y="9055"/>
                    <a:pt x="10539" y="9127"/>
                    <a:pt x="10604" y="9247"/>
                  </a:cubicBezTo>
                  <a:cubicBezTo>
                    <a:pt x="10735" y="9488"/>
                    <a:pt x="10695" y="9830"/>
                    <a:pt x="10516" y="10006"/>
                  </a:cubicBezTo>
                  <a:cubicBezTo>
                    <a:pt x="10444" y="10074"/>
                    <a:pt x="10362" y="10109"/>
                    <a:pt x="10282" y="10109"/>
                  </a:cubicBezTo>
                  <a:cubicBezTo>
                    <a:pt x="10157" y="10109"/>
                    <a:pt x="10035" y="10032"/>
                    <a:pt x="9954" y="9888"/>
                  </a:cubicBezTo>
                  <a:cubicBezTo>
                    <a:pt x="9826" y="9644"/>
                    <a:pt x="9863" y="9305"/>
                    <a:pt x="10044" y="9129"/>
                  </a:cubicBezTo>
                  <a:cubicBezTo>
                    <a:pt x="10133" y="9041"/>
                    <a:pt x="10241" y="9012"/>
                    <a:pt x="10342" y="9033"/>
                  </a:cubicBezTo>
                  <a:close/>
                  <a:moveTo>
                    <a:pt x="9105" y="9972"/>
                  </a:moveTo>
                  <a:cubicBezTo>
                    <a:pt x="9207" y="9988"/>
                    <a:pt x="9306" y="10056"/>
                    <a:pt x="9377" y="10172"/>
                  </a:cubicBezTo>
                  <a:cubicBezTo>
                    <a:pt x="9516" y="10405"/>
                    <a:pt x="9487" y="10745"/>
                    <a:pt x="9314" y="10932"/>
                  </a:cubicBezTo>
                  <a:cubicBezTo>
                    <a:pt x="9240" y="11013"/>
                    <a:pt x="9151" y="11052"/>
                    <a:pt x="9063" y="11052"/>
                  </a:cubicBezTo>
                  <a:cubicBezTo>
                    <a:pt x="8944" y="11052"/>
                    <a:pt x="8827" y="10985"/>
                    <a:pt x="8749" y="10852"/>
                  </a:cubicBezTo>
                  <a:cubicBezTo>
                    <a:pt x="8608" y="10617"/>
                    <a:pt x="8637" y="10278"/>
                    <a:pt x="8810" y="10088"/>
                  </a:cubicBezTo>
                  <a:cubicBezTo>
                    <a:pt x="8896" y="9995"/>
                    <a:pt x="9002" y="9957"/>
                    <a:pt x="9105" y="9972"/>
                  </a:cubicBezTo>
                  <a:close/>
                  <a:moveTo>
                    <a:pt x="4155" y="9986"/>
                  </a:moveTo>
                  <a:cubicBezTo>
                    <a:pt x="4257" y="9971"/>
                    <a:pt x="4364" y="10008"/>
                    <a:pt x="4450" y="10102"/>
                  </a:cubicBezTo>
                  <a:cubicBezTo>
                    <a:pt x="4625" y="10286"/>
                    <a:pt x="4653" y="10626"/>
                    <a:pt x="4514" y="10861"/>
                  </a:cubicBezTo>
                  <a:cubicBezTo>
                    <a:pt x="4436" y="10994"/>
                    <a:pt x="4317" y="11066"/>
                    <a:pt x="4200" y="11066"/>
                  </a:cubicBezTo>
                  <a:cubicBezTo>
                    <a:pt x="4112" y="11066"/>
                    <a:pt x="4023" y="11027"/>
                    <a:pt x="3949" y="10946"/>
                  </a:cubicBezTo>
                  <a:cubicBezTo>
                    <a:pt x="3776" y="10761"/>
                    <a:pt x="3746" y="10422"/>
                    <a:pt x="3885" y="10186"/>
                  </a:cubicBezTo>
                  <a:cubicBezTo>
                    <a:pt x="3954" y="10070"/>
                    <a:pt x="4053" y="10001"/>
                    <a:pt x="4155" y="9986"/>
                  </a:cubicBezTo>
                  <a:close/>
                  <a:moveTo>
                    <a:pt x="6628" y="10275"/>
                  </a:moveTo>
                  <a:cubicBezTo>
                    <a:pt x="6852" y="10272"/>
                    <a:pt x="7032" y="10516"/>
                    <a:pt x="7032" y="10814"/>
                  </a:cubicBezTo>
                  <a:cubicBezTo>
                    <a:pt x="7032" y="11114"/>
                    <a:pt x="6853" y="11357"/>
                    <a:pt x="6630" y="11357"/>
                  </a:cubicBezTo>
                  <a:cubicBezTo>
                    <a:pt x="6409" y="11357"/>
                    <a:pt x="6228" y="11117"/>
                    <a:pt x="6228" y="10816"/>
                  </a:cubicBezTo>
                  <a:cubicBezTo>
                    <a:pt x="6228" y="10518"/>
                    <a:pt x="6407" y="10275"/>
                    <a:pt x="6628" y="10275"/>
                  </a:cubicBezTo>
                  <a:close/>
                  <a:moveTo>
                    <a:pt x="2320" y="10707"/>
                  </a:moveTo>
                  <a:cubicBezTo>
                    <a:pt x="2372" y="10701"/>
                    <a:pt x="2426" y="10708"/>
                    <a:pt x="2478" y="10732"/>
                  </a:cubicBezTo>
                  <a:cubicBezTo>
                    <a:pt x="2689" y="10824"/>
                    <a:pt x="2803" y="11130"/>
                    <a:pt x="2735" y="11414"/>
                  </a:cubicBezTo>
                  <a:cubicBezTo>
                    <a:pt x="2679" y="11641"/>
                    <a:pt x="2522" y="11789"/>
                    <a:pt x="2353" y="11789"/>
                  </a:cubicBezTo>
                  <a:cubicBezTo>
                    <a:pt x="2311" y="11789"/>
                    <a:pt x="2269" y="11781"/>
                    <a:pt x="2229" y="11762"/>
                  </a:cubicBezTo>
                  <a:cubicBezTo>
                    <a:pt x="2017" y="11670"/>
                    <a:pt x="1900" y="11364"/>
                    <a:pt x="1970" y="11080"/>
                  </a:cubicBezTo>
                  <a:cubicBezTo>
                    <a:pt x="2021" y="10866"/>
                    <a:pt x="2164" y="10724"/>
                    <a:pt x="2320" y="10707"/>
                  </a:cubicBezTo>
                  <a:close/>
                  <a:moveTo>
                    <a:pt x="10955" y="10718"/>
                  </a:moveTo>
                  <a:cubicBezTo>
                    <a:pt x="11111" y="10736"/>
                    <a:pt x="11252" y="10875"/>
                    <a:pt x="11303" y="11089"/>
                  </a:cubicBezTo>
                  <a:cubicBezTo>
                    <a:pt x="11372" y="11373"/>
                    <a:pt x="11254" y="11679"/>
                    <a:pt x="11043" y="11771"/>
                  </a:cubicBezTo>
                  <a:cubicBezTo>
                    <a:pt x="11003" y="11790"/>
                    <a:pt x="10960" y="11798"/>
                    <a:pt x="10918" y="11798"/>
                  </a:cubicBezTo>
                  <a:cubicBezTo>
                    <a:pt x="10749" y="11798"/>
                    <a:pt x="10593" y="11653"/>
                    <a:pt x="10537" y="11425"/>
                  </a:cubicBezTo>
                  <a:cubicBezTo>
                    <a:pt x="10468" y="11138"/>
                    <a:pt x="10585" y="10835"/>
                    <a:pt x="10797" y="10743"/>
                  </a:cubicBezTo>
                  <a:cubicBezTo>
                    <a:pt x="10849" y="10719"/>
                    <a:pt x="10903" y="10712"/>
                    <a:pt x="10955" y="10718"/>
                  </a:cubicBezTo>
                  <a:close/>
                  <a:moveTo>
                    <a:pt x="7844" y="10948"/>
                  </a:moveTo>
                  <a:cubicBezTo>
                    <a:pt x="7947" y="10947"/>
                    <a:pt x="8050" y="10998"/>
                    <a:pt x="8129" y="11102"/>
                  </a:cubicBezTo>
                  <a:cubicBezTo>
                    <a:pt x="8286" y="11314"/>
                    <a:pt x="8287" y="11657"/>
                    <a:pt x="8133" y="11869"/>
                  </a:cubicBezTo>
                  <a:cubicBezTo>
                    <a:pt x="8052" y="11977"/>
                    <a:pt x="7948" y="12030"/>
                    <a:pt x="7845" y="12030"/>
                  </a:cubicBezTo>
                  <a:cubicBezTo>
                    <a:pt x="7743" y="12030"/>
                    <a:pt x="7642" y="11977"/>
                    <a:pt x="7564" y="11871"/>
                  </a:cubicBezTo>
                  <a:cubicBezTo>
                    <a:pt x="7405" y="11660"/>
                    <a:pt x="7403" y="11319"/>
                    <a:pt x="7560" y="11105"/>
                  </a:cubicBezTo>
                  <a:cubicBezTo>
                    <a:pt x="7639" y="10999"/>
                    <a:pt x="7741" y="10948"/>
                    <a:pt x="7844" y="10948"/>
                  </a:cubicBezTo>
                  <a:close/>
                  <a:moveTo>
                    <a:pt x="5416" y="10957"/>
                  </a:moveTo>
                  <a:cubicBezTo>
                    <a:pt x="5519" y="10957"/>
                    <a:pt x="5623" y="11008"/>
                    <a:pt x="5701" y="11114"/>
                  </a:cubicBezTo>
                  <a:cubicBezTo>
                    <a:pt x="5858" y="11325"/>
                    <a:pt x="5860" y="11669"/>
                    <a:pt x="5703" y="11880"/>
                  </a:cubicBezTo>
                  <a:cubicBezTo>
                    <a:pt x="5623" y="11986"/>
                    <a:pt x="5520" y="12039"/>
                    <a:pt x="5418" y="12039"/>
                  </a:cubicBezTo>
                  <a:cubicBezTo>
                    <a:pt x="5315" y="12039"/>
                    <a:pt x="5213" y="11985"/>
                    <a:pt x="5134" y="11882"/>
                  </a:cubicBezTo>
                  <a:cubicBezTo>
                    <a:pt x="4975" y="11671"/>
                    <a:pt x="4976" y="11327"/>
                    <a:pt x="5132" y="11116"/>
                  </a:cubicBezTo>
                  <a:cubicBezTo>
                    <a:pt x="5211" y="11009"/>
                    <a:pt x="5313" y="10957"/>
                    <a:pt x="5416" y="10957"/>
                  </a:cubicBezTo>
                  <a:close/>
                  <a:moveTo>
                    <a:pt x="9735" y="11653"/>
                  </a:moveTo>
                  <a:cubicBezTo>
                    <a:pt x="9889" y="11689"/>
                    <a:pt x="10019" y="11847"/>
                    <a:pt x="10057" y="12064"/>
                  </a:cubicBezTo>
                  <a:cubicBezTo>
                    <a:pt x="10107" y="12357"/>
                    <a:pt x="9973" y="12647"/>
                    <a:pt x="9758" y="12714"/>
                  </a:cubicBezTo>
                  <a:cubicBezTo>
                    <a:pt x="9726" y="12725"/>
                    <a:pt x="9696" y="12728"/>
                    <a:pt x="9665" y="12728"/>
                  </a:cubicBezTo>
                  <a:cubicBezTo>
                    <a:pt x="9482" y="12728"/>
                    <a:pt x="9318" y="12559"/>
                    <a:pt x="9275" y="12307"/>
                  </a:cubicBezTo>
                  <a:cubicBezTo>
                    <a:pt x="9225" y="12018"/>
                    <a:pt x="9361" y="11725"/>
                    <a:pt x="9576" y="11657"/>
                  </a:cubicBezTo>
                  <a:cubicBezTo>
                    <a:pt x="9630" y="11640"/>
                    <a:pt x="9683" y="11640"/>
                    <a:pt x="9735" y="11653"/>
                  </a:cubicBezTo>
                  <a:close/>
                  <a:moveTo>
                    <a:pt x="3529" y="11671"/>
                  </a:moveTo>
                  <a:cubicBezTo>
                    <a:pt x="3580" y="11658"/>
                    <a:pt x="3635" y="11659"/>
                    <a:pt x="3689" y="11675"/>
                  </a:cubicBezTo>
                  <a:cubicBezTo>
                    <a:pt x="3906" y="11743"/>
                    <a:pt x="4041" y="12031"/>
                    <a:pt x="3991" y="12321"/>
                  </a:cubicBezTo>
                  <a:cubicBezTo>
                    <a:pt x="3949" y="12573"/>
                    <a:pt x="3784" y="12744"/>
                    <a:pt x="3599" y="12744"/>
                  </a:cubicBezTo>
                  <a:cubicBezTo>
                    <a:pt x="3571" y="12744"/>
                    <a:pt x="3542" y="12741"/>
                    <a:pt x="3512" y="12730"/>
                  </a:cubicBezTo>
                  <a:cubicBezTo>
                    <a:pt x="3295" y="12665"/>
                    <a:pt x="3159" y="12375"/>
                    <a:pt x="3208" y="12082"/>
                  </a:cubicBezTo>
                  <a:cubicBezTo>
                    <a:pt x="3244" y="11863"/>
                    <a:pt x="3374" y="11708"/>
                    <a:pt x="3529" y="11671"/>
                  </a:cubicBezTo>
                  <a:close/>
                  <a:moveTo>
                    <a:pt x="2132" y="12576"/>
                  </a:moveTo>
                  <a:cubicBezTo>
                    <a:pt x="2353" y="12579"/>
                    <a:pt x="2534" y="12821"/>
                    <a:pt x="2532" y="13121"/>
                  </a:cubicBezTo>
                  <a:cubicBezTo>
                    <a:pt x="2532" y="13419"/>
                    <a:pt x="2354" y="13660"/>
                    <a:pt x="2131" y="13660"/>
                  </a:cubicBezTo>
                  <a:cubicBezTo>
                    <a:pt x="1909" y="13660"/>
                    <a:pt x="1729" y="13415"/>
                    <a:pt x="1730" y="13117"/>
                  </a:cubicBezTo>
                  <a:cubicBezTo>
                    <a:pt x="1730" y="12816"/>
                    <a:pt x="1909" y="12576"/>
                    <a:pt x="2132" y="12576"/>
                  </a:cubicBezTo>
                  <a:close/>
                  <a:moveTo>
                    <a:pt x="8354" y="12578"/>
                  </a:moveTo>
                  <a:cubicBezTo>
                    <a:pt x="8575" y="12578"/>
                    <a:pt x="8755" y="12819"/>
                    <a:pt x="8755" y="13117"/>
                  </a:cubicBezTo>
                  <a:cubicBezTo>
                    <a:pt x="8757" y="13418"/>
                    <a:pt x="8579" y="13663"/>
                    <a:pt x="8355" y="13663"/>
                  </a:cubicBezTo>
                  <a:cubicBezTo>
                    <a:pt x="8355" y="13663"/>
                    <a:pt x="8356" y="13663"/>
                    <a:pt x="8354" y="13663"/>
                  </a:cubicBezTo>
                  <a:cubicBezTo>
                    <a:pt x="8133" y="13663"/>
                    <a:pt x="7954" y="13422"/>
                    <a:pt x="7954" y="13124"/>
                  </a:cubicBezTo>
                  <a:cubicBezTo>
                    <a:pt x="7951" y="12823"/>
                    <a:pt x="8131" y="12578"/>
                    <a:pt x="8354" y="12578"/>
                  </a:cubicBezTo>
                  <a:close/>
                  <a:moveTo>
                    <a:pt x="6633" y="12589"/>
                  </a:moveTo>
                  <a:cubicBezTo>
                    <a:pt x="6856" y="12587"/>
                    <a:pt x="7035" y="12830"/>
                    <a:pt x="7037" y="13128"/>
                  </a:cubicBezTo>
                  <a:cubicBezTo>
                    <a:pt x="7037" y="13429"/>
                    <a:pt x="6858" y="13672"/>
                    <a:pt x="6635" y="13672"/>
                  </a:cubicBezTo>
                  <a:cubicBezTo>
                    <a:pt x="6412" y="13672"/>
                    <a:pt x="6233" y="13431"/>
                    <a:pt x="6233" y="13131"/>
                  </a:cubicBezTo>
                  <a:cubicBezTo>
                    <a:pt x="6231" y="12833"/>
                    <a:pt x="6412" y="12589"/>
                    <a:pt x="6633" y="12589"/>
                  </a:cubicBezTo>
                  <a:close/>
                  <a:moveTo>
                    <a:pt x="11138" y="12589"/>
                  </a:moveTo>
                  <a:cubicBezTo>
                    <a:pt x="11361" y="12589"/>
                    <a:pt x="11541" y="12830"/>
                    <a:pt x="11541" y="13131"/>
                  </a:cubicBezTo>
                  <a:cubicBezTo>
                    <a:pt x="11541" y="13133"/>
                    <a:pt x="11541" y="13139"/>
                    <a:pt x="11541" y="13142"/>
                  </a:cubicBezTo>
                  <a:cubicBezTo>
                    <a:pt x="11541" y="13147"/>
                    <a:pt x="11541" y="13152"/>
                    <a:pt x="11541" y="13158"/>
                  </a:cubicBezTo>
                  <a:cubicBezTo>
                    <a:pt x="11539" y="13456"/>
                    <a:pt x="11359" y="13697"/>
                    <a:pt x="11138" y="13697"/>
                  </a:cubicBezTo>
                  <a:cubicBezTo>
                    <a:pt x="10914" y="13694"/>
                    <a:pt x="10735" y="13454"/>
                    <a:pt x="10738" y="13153"/>
                  </a:cubicBezTo>
                  <a:cubicBezTo>
                    <a:pt x="10738" y="13150"/>
                    <a:pt x="10738" y="13147"/>
                    <a:pt x="10738" y="13142"/>
                  </a:cubicBezTo>
                  <a:cubicBezTo>
                    <a:pt x="10738" y="13139"/>
                    <a:pt x="10738" y="13133"/>
                    <a:pt x="10738" y="13131"/>
                  </a:cubicBezTo>
                  <a:cubicBezTo>
                    <a:pt x="10738" y="12830"/>
                    <a:pt x="10916" y="12589"/>
                    <a:pt x="11138" y="12589"/>
                  </a:cubicBezTo>
                  <a:close/>
                  <a:moveTo>
                    <a:pt x="4915" y="12592"/>
                  </a:moveTo>
                  <a:cubicBezTo>
                    <a:pt x="5138" y="12592"/>
                    <a:pt x="5316" y="12832"/>
                    <a:pt x="5316" y="13133"/>
                  </a:cubicBezTo>
                  <a:cubicBezTo>
                    <a:pt x="5318" y="13431"/>
                    <a:pt x="5137" y="13676"/>
                    <a:pt x="4916" y="13676"/>
                  </a:cubicBezTo>
                  <a:cubicBezTo>
                    <a:pt x="4693" y="13676"/>
                    <a:pt x="4515" y="13433"/>
                    <a:pt x="4513" y="13133"/>
                  </a:cubicBezTo>
                  <a:cubicBezTo>
                    <a:pt x="4513" y="12835"/>
                    <a:pt x="4693" y="12592"/>
                    <a:pt x="4915" y="12592"/>
                  </a:cubicBezTo>
                  <a:close/>
                  <a:moveTo>
                    <a:pt x="9600" y="13517"/>
                  </a:moveTo>
                  <a:cubicBezTo>
                    <a:pt x="9651" y="13504"/>
                    <a:pt x="9705" y="13505"/>
                    <a:pt x="9758" y="13522"/>
                  </a:cubicBezTo>
                  <a:cubicBezTo>
                    <a:pt x="9976" y="13589"/>
                    <a:pt x="10112" y="13875"/>
                    <a:pt x="10064" y="14167"/>
                  </a:cubicBezTo>
                  <a:cubicBezTo>
                    <a:pt x="10022" y="14419"/>
                    <a:pt x="9855" y="14590"/>
                    <a:pt x="9672" y="14590"/>
                  </a:cubicBezTo>
                  <a:cubicBezTo>
                    <a:pt x="9642" y="14590"/>
                    <a:pt x="9611" y="14587"/>
                    <a:pt x="9583" y="14579"/>
                  </a:cubicBezTo>
                  <a:cubicBezTo>
                    <a:pt x="9366" y="14511"/>
                    <a:pt x="9229" y="14223"/>
                    <a:pt x="9277" y="13933"/>
                  </a:cubicBezTo>
                  <a:cubicBezTo>
                    <a:pt x="9313" y="13714"/>
                    <a:pt x="9445" y="13555"/>
                    <a:pt x="9600" y="13517"/>
                  </a:cubicBezTo>
                  <a:close/>
                  <a:moveTo>
                    <a:pt x="3670" y="13533"/>
                  </a:moveTo>
                  <a:cubicBezTo>
                    <a:pt x="3825" y="13570"/>
                    <a:pt x="3957" y="13727"/>
                    <a:pt x="3994" y="13947"/>
                  </a:cubicBezTo>
                  <a:cubicBezTo>
                    <a:pt x="4043" y="14237"/>
                    <a:pt x="3908" y="14527"/>
                    <a:pt x="3691" y="14592"/>
                  </a:cubicBezTo>
                  <a:cubicBezTo>
                    <a:pt x="3660" y="14603"/>
                    <a:pt x="3629" y="14611"/>
                    <a:pt x="3601" y="14611"/>
                  </a:cubicBezTo>
                  <a:cubicBezTo>
                    <a:pt x="3416" y="14611"/>
                    <a:pt x="3252" y="14440"/>
                    <a:pt x="3209" y="14188"/>
                  </a:cubicBezTo>
                  <a:cubicBezTo>
                    <a:pt x="3159" y="13895"/>
                    <a:pt x="3295" y="13605"/>
                    <a:pt x="3512" y="13538"/>
                  </a:cubicBezTo>
                  <a:cubicBezTo>
                    <a:pt x="3566" y="13521"/>
                    <a:pt x="3619" y="13521"/>
                    <a:pt x="3670" y="13533"/>
                  </a:cubicBezTo>
                  <a:close/>
                  <a:moveTo>
                    <a:pt x="7854" y="14217"/>
                  </a:moveTo>
                  <a:cubicBezTo>
                    <a:pt x="7957" y="14217"/>
                    <a:pt x="8059" y="14269"/>
                    <a:pt x="8138" y="14374"/>
                  </a:cubicBezTo>
                  <a:cubicBezTo>
                    <a:pt x="8296" y="14585"/>
                    <a:pt x="8299" y="14926"/>
                    <a:pt x="8143" y="15140"/>
                  </a:cubicBezTo>
                  <a:cubicBezTo>
                    <a:pt x="8064" y="15246"/>
                    <a:pt x="7958" y="15300"/>
                    <a:pt x="7856" y="15300"/>
                  </a:cubicBezTo>
                  <a:cubicBezTo>
                    <a:pt x="7753" y="15300"/>
                    <a:pt x="7652" y="15248"/>
                    <a:pt x="7574" y="15143"/>
                  </a:cubicBezTo>
                  <a:cubicBezTo>
                    <a:pt x="7417" y="14932"/>
                    <a:pt x="7413" y="14590"/>
                    <a:pt x="7570" y="14376"/>
                  </a:cubicBezTo>
                  <a:cubicBezTo>
                    <a:pt x="7648" y="14271"/>
                    <a:pt x="7751" y="14218"/>
                    <a:pt x="7854" y="14217"/>
                  </a:cubicBezTo>
                  <a:close/>
                  <a:moveTo>
                    <a:pt x="5421" y="14226"/>
                  </a:moveTo>
                  <a:cubicBezTo>
                    <a:pt x="5524" y="14226"/>
                    <a:pt x="5626" y="14280"/>
                    <a:pt x="5705" y="14386"/>
                  </a:cubicBezTo>
                  <a:cubicBezTo>
                    <a:pt x="5862" y="14597"/>
                    <a:pt x="5862" y="14941"/>
                    <a:pt x="5705" y="15152"/>
                  </a:cubicBezTo>
                  <a:cubicBezTo>
                    <a:pt x="5626" y="15257"/>
                    <a:pt x="5524" y="15311"/>
                    <a:pt x="5421" y="15311"/>
                  </a:cubicBezTo>
                  <a:cubicBezTo>
                    <a:pt x="5317" y="15311"/>
                    <a:pt x="5214" y="15257"/>
                    <a:pt x="5136" y="15152"/>
                  </a:cubicBezTo>
                  <a:cubicBezTo>
                    <a:pt x="4979" y="14941"/>
                    <a:pt x="4979" y="14597"/>
                    <a:pt x="5136" y="14386"/>
                  </a:cubicBezTo>
                  <a:cubicBezTo>
                    <a:pt x="5214" y="14280"/>
                    <a:pt x="5318" y="14226"/>
                    <a:pt x="5421" y="14226"/>
                  </a:cubicBezTo>
                  <a:close/>
                  <a:moveTo>
                    <a:pt x="2382" y="14454"/>
                  </a:moveTo>
                  <a:cubicBezTo>
                    <a:pt x="2538" y="14472"/>
                    <a:pt x="2677" y="14614"/>
                    <a:pt x="2728" y="14827"/>
                  </a:cubicBezTo>
                  <a:cubicBezTo>
                    <a:pt x="2797" y="15111"/>
                    <a:pt x="2681" y="15417"/>
                    <a:pt x="2470" y="15509"/>
                  </a:cubicBezTo>
                  <a:cubicBezTo>
                    <a:pt x="2430" y="15528"/>
                    <a:pt x="2387" y="15536"/>
                    <a:pt x="2347" y="15536"/>
                  </a:cubicBezTo>
                  <a:cubicBezTo>
                    <a:pt x="2178" y="15536"/>
                    <a:pt x="2019" y="15389"/>
                    <a:pt x="1965" y="15159"/>
                  </a:cubicBezTo>
                  <a:cubicBezTo>
                    <a:pt x="1897" y="14874"/>
                    <a:pt x="2012" y="14569"/>
                    <a:pt x="2225" y="14477"/>
                  </a:cubicBezTo>
                  <a:cubicBezTo>
                    <a:pt x="2278" y="14454"/>
                    <a:pt x="2330" y="14448"/>
                    <a:pt x="2382" y="14454"/>
                  </a:cubicBezTo>
                  <a:close/>
                  <a:moveTo>
                    <a:pt x="10881" y="14488"/>
                  </a:moveTo>
                  <a:cubicBezTo>
                    <a:pt x="10933" y="14482"/>
                    <a:pt x="10987" y="14490"/>
                    <a:pt x="11040" y="14513"/>
                  </a:cubicBezTo>
                  <a:cubicBezTo>
                    <a:pt x="11251" y="14608"/>
                    <a:pt x="11365" y="14913"/>
                    <a:pt x="11296" y="15197"/>
                  </a:cubicBezTo>
                  <a:cubicBezTo>
                    <a:pt x="11240" y="15425"/>
                    <a:pt x="11084" y="15568"/>
                    <a:pt x="10915" y="15568"/>
                  </a:cubicBezTo>
                  <a:cubicBezTo>
                    <a:pt x="10873" y="15568"/>
                    <a:pt x="10830" y="15559"/>
                    <a:pt x="10788" y="15541"/>
                  </a:cubicBezTo>
                  <a:cubicBezTo>
                    <a:pt x="10577" y="15449"/>
                    <a:pt x="10463" y="15143"/>
                    <a:pt x="10533" y="14859"/>
                  </a:cubicBezTo>
                  <a:cubicBezTo>
                    <a:pt x="10585" y="14645"/>
                    <a:pt x="10725" y="14506"/>
                    <a:pt x="10881" y="14488"/>
                  </a:cubicBezTo>
                  <a:close/>
                  <a:moveTo>
                    <a:pt x="6635" y="14904"/>
                  </a:moveTo>
                  <a:cubicBezTo>
                    <a:pt x="6635" y="14904"/>
                    <a:pt x="6638" y="14904"/>
                    <a:pt x="6640" y="14904"/>
                  </a:cubicBezTo>
                  <a:lnTo>
                    <a:pt x="6642" y="14904"/>
                  </a:lnTo>
                  <a:cubicBezTo>
                    <a:pt x="6865" y="14901"/>
                    <a:pt x="7045" y="15142"/>
                    <a:pt x="7045" y="15443"/>
                  </a:cubicBezTo>
                  <a:cubicBezTo>
                    <a:pt x="7047" y="15741"/>
                    <a:pt x="6870" y="15986"/>
                    <a:pt x="6648" y="15989"/>
                  </a:cubicBezTo>
                  <a:cubicBezTo>
                    <a:pt x="6647" y="15989"/>
                    <a:pt x="6645" y="15989"/>
                    <a:pt x="6643" y="15989"/>
                  </a:cubicBezTo>
                  <a:cubicBezTo>
                    <a:pt x="6643" y="15989"/>
                    <a:pt x="6642" y="15989"/>
                    <a:pt x="6640" y="15989"/>
                  </a:cubicBezTo>
                  <a:cubicBezTo>
                    <a:pt x="6638" y="15989"/>
                    <a:pt x="6637" y="15989"/>
                    <a:pt x="6637" y="15989"/>
                  </a:cubicBezTo>
                  <a:cubicBezTo>
                    <a:pt x="6413" y="15989"/>
                    <a:pt x="6233" y="15745"/>
                    <a:pt x="6233" y="15447"/>
                  </a:cubicBezTo>
                  <a:cubicBezTo>
                    <a:pt x="6233" y="15147"/>
                    <a:pt x="6412" y="14904"/>
                    <a:pt x="6635" y="14904"/>
                  </a:cubicBezTo>
                  <a:close/>
                  <a:moveTo>
                    <a:pt x="9027" y="15193"/>
                  </a:moveTo>
                  <a:cubicBezTo>
                    <a:pt x="9130" y="15177"/>
                    <a:pt x="9237" y="15215"/>
                    <a:pt x="9324" y="15309"/>
                  </a:cubicBezTo>
                  <a:cubicBezTo>
                    <a:pt x="9497" y="15493"/>
                    <a:pt x="9525" y="15833"/>
                    <a:pt x="9389" y="16066"/>
                  </a:cubicBezTo>
                  <a:cubicBezTo>
                    <a:pt x="9308" y="16201"/>
                    <a:pt x="9191" y="16273"/>
                    <a:pt x="9073" y="16273"/>
                  </a:cubicBezTo>
                  <a:cubicBezTo>
                    <a:pt x="8986" y="16273"/>
                    <a:pt x="8897" y="16235"/>
                    <a:pt x="8823" y="16157"/>
                  </a:cubicBezTo>
                  <a:cubicBezTo>
                    <a:pt x="8648" y="15970"/>
                    <a:pt x="8620" y="15628"/>
                    <a:pt x="8757" y="15395"/>
                  </a:cubicBezTo>
                  <a:lnTo>
                    <a:pt x="8759" y="15395"/>
                  </a:lnTo>
                  <a:cubicBezTo>
                    <a:pt x="8827" y="15277"/>
                    <a:pt x="8925" y="15208"/>
                    <a:pt x="9027" y="15193"/>
                  </a:cubicBezTo>
                  <a:close/>
                  <a:moveTo>
                    <a:pt x="4249" y="15206"/>
                  </a:moveTo>
                  <a:cubicBezTo>
                    <a:pt x="4352" y="15222"/>
                    <a:pt x="4448" y="15290"/>
                    <a:pt x="4518" y="15406"/>
                  </a:cubicBezTo>
                  <a:cubicBezTo>
                    <a:pt x="4657" y="15639"/>
                    <a:pt x="4628" y="15979"/>
                    <a:pt x="4455" y="16166"/>
                  </a:cubicBezTo>
                  <a:cubicBezTo>
                    <a:pt x="4381" y="16247"/>
                    <a:pt x="4292" y="16286"/>
                    <a:pt x="4206" y="16286"/>
                  </a:cubicBezTo>
                  <a:cubicBezTo>
                    <a:pt x="4087" y="16286"/>
                    <a:pt x="3970" y="16214"/>
                    <a:pt x="3890" y="16082"/>
                  </a:cubicBezTo>
                  <a:cubicBezTo>
                    <a:pt x="3751" y="15849"/>
                    <a:pt x="3779" y="15509"/>
                    <a:pt x="3954" y="15322"/>
                  </a:cubicBezTo>
                  <a:cubicBezTo>
                    <a:pt x="4040" y="15229"/>
                    <a:pt x="4147" y="15191"/>
                    <a:pt x="4249" y="15206"/>
                  </a:cubicBezTo>
                  <a:close/>
                  <a:moveTo>
                    <a:pt x="3047" y="16150"/>
                  </a:moveTo>
                  <a:cubicBezTo>
                    <a:pt x="3149" y="16172"/>
                    <a:pt x="3245" y="16246"/>
                    <a:pt x="3311" y="16366"/>
                  </a:cubicBezTo>
                  <a:cubicBezTo>
                    <a:pt x="3441" y="16607"/>
                    <a:pt x="3401" y="16947"/>
                    <a:pt x="3220" y="17123"/>
                  </a:cubicBezTo>
                  <a:cubicBezTo>
                    <a:pt x="3149" y="17194"/>
                    <a:pt x="3067" y="17225"/>
                    <a:pt x="2985" y="17225"/>
                  </a:cubicBezTo>
                  <a:cubicBezTo>
                    <a:pt x="2860" y="17225"/>
                    <a:pt x="2737" y="17149"/>
                    <a:pt x="2659" y="17003"/>
                  </a:cubicBezTo>
                  <a:cubicBezTo>
                    <a:pt x="2528" y="16759"/>
                    <a:pt x="2568" y="16421"/>
                    <a:pt x="2749" y="16245"/>
                  </a:cubicBezTo>
                  <a:cubicBezTo>
                    <a:pt x="2838" y="16157"/>
                    <a:pt x="2946" y="16128"/>
                    <a:pt x="3047" y="16150"/>
                  </a:cubicBezTo>
                  <a:close/>
                  <a:moveTo>
                    <a:pt x="10207" y="16180"/>
                  </a:moveTo>
                  <a:cubicBezTo>
                    <a:pt x="10309" y="16158"/>
                    <a:pt x="10417" y="16188"/>
                    <a:pt x="10506" y="16277"/>
                  </a:cubicBezTo>
                  <a:cubicBezTo>
                    <a:pt x="10687" y="16453"/>
                    <a:pt x="10725" y="16791"/>
                    <a:pt x="10592" y="17032"/>
                  </a:cubicBezTo>
                  <a:cubicBezTo>
                    <a:pt x="10512" y="17177"/>
                    <a:pt x="10394" y="17255"/>
                    <a:pt x="10270" y="17255"/>
                  </a:cubicBezTo>
                  <a:cubicBezTo>
                    <a:pt x="10187" y="17255"/>
                    <a:pt x="10104" y="17221"/>
                    <a:pt x="10032" y="17150"/>
                  </a:cubicBezTo>
                  <a:cubicBezTo>
                    <a:pt x="9853" y="16974"/>
                    <a:pt x="9815" y="16634"/>
                    <a:pt x="9946" y="16393"/>
                  </a:cubicBezTo>
                  <a:cubicBezTo>
                    <a:pt x="10011" y="16273"/>
                    <a:pt x="10106" y="16201"/>
                    <a:pt x="10207" y="16180"/>
                  </a:cubicBezTo>
                  <a:close/>
                  <a:moveTo>
                    <a:pt x="7972" y="16357"/>
                  </a:moveTo>
                  <a:cubicBezTo>
                    <a:pt x="8129" y="16345"/>
                    <a:pt x="8283" y="16458"/>
                    <a:pt x="8357" y="16662"/>
                  </a:cubicBezTo>
                  <a:cubicBezTo>
                    <a:pt x="8454" y="16930"/>
                    <a:pt x="8370" y="17255"/>
                    <a:pt x="8171" y="17385"/>
                  </a:cubicBezTo>
                  <a:cubicBezTo>
                    <a:pt x="8113" y="17422"/>
                    <a:pt x="8056" y="17441"/>
                    <a:pt x="7996" y="17441"/>
                  </a:cubicBezTo>
                  <a:cubicBezTo>
                    <a:pt x="7847" y="17441"/>
                    <a:pt x="7703" y="17329"/>
                    <a:pt x="7633" y="17137"/>
                  </a:cubicBezTo>
                  <a:cubicBezTo>
                    <a:pt x="7536" y="16869"/>
                    <a:pt x="7619" y="16544"/>
                    <a:pt x="7818" y="16414"/>
                  </a:cubicBezTo>
                  <a:cubicBezTo>
                    <a:pt x="7868" y="16381"/>
                    <a:pt x="7920" y="16361"/>
                    <a:pt x="7972" y="16357"/>
                  </a:cubicBezTo>
                  <a:close/>
                  <a:moveTo>
                    <a:pt x="5305" y="16366"/>
                  </a:moveTo>
                  <a:cubicBezTo>
                    <a:pt x="5357" y="16369"/>
                    <a:pt x="5410" y="16386"/>
                    <a:pt x="5460" y="16418"/>
                  </a:cubicBezTo>
                  <a:cubicBezTo>
                    <a:pt x="5661" y="16548"/>
                    <a:pt x="5746" y="16873"/>
                    <a:pt x="5649" y="17141"/>
                  </a:cubicBezTo>
                  <a:cubicBezTo>
                    <a:pt x="5579" y="17336"/>
                    <a:pt x="5435" y="17448"/>
                    <a:pt x="5284" y="17448"/>
                  </a:cubicBezTo>
                  <a:cubicBezTo>
                    <a:pt x="5226" y="17448"/>
                    <a:pt x="5166" y="17432"/>
                    <a:pt x="5112" y="17394"/>
                  </a:cubicBezTo>
                  <a:cubicBezTo>
                    <a:pt x="4911" y="17264"/>
                    <a:pt x="4827" y="16941"/>
                    <a:pt x="4923" y="16671"/>
                  </a:cubicBezTo>
                  <a:cubicBezTo>
                    <a:pt x="4995" y="16470"/>
                    <a:pt x="5148" y="16356"/>
                    <a:pt x="5305" y="16366"/>
                  </a:cubicBezTo>
                  <a:close/>
                  <a:moveTo>
                    <a:pt x="6633" y="16778"/>
                  </a:moveTo>
                  <a:cubicBezTo>
                    <a:pt x="6635" y="16778"/>
                    <a:pt x="6638" y="16778"/>
                    <a:pt x="6642" y="16778"/>
                  </a:cubicBezTo>
                  <a:cubicBezTo>
                    <a:pt x="6642" y="16778"/>
                    <a:pt x="6643" y="16778"/>
                    <a:pt x="6645" y="16778"/>
                  </a:cubicBezTo>
                  <a:cubicBezTo>
                    <a:pt x="6866" y="16778"/>
                    <a:pt x="7048" y="17021"/>
                    <a:pt x="7050" y="17319"/>
                  </a:cubicBezTo>
                  <a:cubicBezTo>
                    <a:pt x="7050" y="17619"/>
                    <a:pt x="6871" y="17862"/>
                    <a:pt x="6650" y="17862"/>
                  </a:cubicBezTo>
                  <a:cubicBezTo>
                    <a:pt x="6646" y="17862"/>
                    <a:pt x="6644" y="17862"/>
                    <a:pt x="6642" y="17862"/>
                  </a:cubicBezTo>
                  <a:cubicBezTo>
                    <a:pt x="6640" y="17862"/>
                    <a:pt x="6637" y="17862"/>
                    <a:pt x="6633" y="17862"/>
                  </a:cubicBezTo>
                  <a:cubicBezTo>
                    <a:pt x="6412" y="17862"/>
                    <a:pt x="6231" y="17621"/>
                    <a:pt x="6231" y="17323"/>
                  </a:cubicBezTo>
                  <a:cubicBezTo>
                    <a:pt x="6231" y="17023"/>
                    <a:pt x="6412" y="16778"/>
                    <a:pt x="6633" y="16778"/>
                  </a:cubicBezTo>
                  <a:close/>
                  <a:moveTo>
                    <a:pt x="3917" y="17494"/>
                  </a:moveTo>
                  <a:cubicBezTo>
                    <a:pt x="4018" y="17472"/>
                    <a:pt x="4126" y="17503"/>
                    <a:pt x="4216" y="17591"/>
                  </a:cubicBezTo>
                  <a:cubicBezTo>
                    <a:pt x="4216" y="17591"/>
                    <a:pt x="4216" y="17591"/>
                    <a:pt x="4216" y="17594"/>
                  </a:cubicBezTo>
                  <a:cubicBezTo>
                    <a:pt x="4395" y="17770"/>
                    <a:pt x="4434" y="18108"/>
                    <a:pt x="4303" y="18349"/>
                  </a:cubicBezTo>
                  <a:cubicBezTo>
                    <a:pt x="4223" y="18495"/>
                    <a:pt x="4102" y="18571"/>
                    <a:pt x="3978" y="18571"/>
                  </a:cubicBezTo>
                  <a:cubicBezTo>
                    <a:pt x="3895" y="18571"/>
                    <a:pt x="3812" y="18535"/>
                    <a:pt x="3740" y="18465"/>
                  </a:cubicBezTo>
                  <a:cubicBezTo>
                    <a:pt x="3561" y="18289"/>
                    <a:pt x="3523" y="17951"/>
                    <a:pt x="3653" y="17710"/>
                  </a:cubicBezTo>
                  <a:cubicBezTo>
                    <a:pt x="3719" y="17589"/>
                    <a:pt x="3815" y="17515"/>
                    <a:pt x="3917" y="17494"/>
                  </a:cubicBezTo>
                  <a:close/>
                  <a:moveTo>
                    <a:pt x="9333" y="17516"/>
                  </a:moveTo>
                  <a:cubicBezTo>
                    <a:pt x="9434" y="17538"/>
                    <a:pt x="9531" y="17613"/>
                    <a:pt x="9596" y="17735"/>
                  </a:cubicBezTo>
                  <a:cubicBezTo>
                    <a:pt x="9727" y="17976"/>
                    <a:pt x="9686" y="18313"/>
                    <a:pt x="9505" y="18490"/>
                  </a:cubicBezTo>
                  <a:cubicBezTo>
                    <a:pt x="9435" y="18557"/>
                    <a:pt x="9353" y="18592"/>
                    <a:pt x="9270" y="18592"/>
                  </a:cubicBezTo>
                  <a:cubicBezTo>
                    <a:pt x="9146" y="18592"/>
                    <a:pt x="9023" y="18515"/>
                    <a:pt x="8945" y="18369"/>
                  </a:cubicBezTo>
                  <a:cubicBezTo>
                    <a:pt x="8814" y="18126"/>
                    <a:pt x="8854" y="17788"/>
                    <a:pt x="9034" y="17612"/>
                  </a:cubicBezTo>
                  <a:cubicBezTo>
                    <a:pt x="9124" y="17524"/>
                    <a:pt x="9231" y="17494"/>
                    <a:pt x="9333" y="17516"/>
                  </a:cubicBezTo>
                  <a:close/>
                  <a:moveTo>
                    <a:pt x="14909" y="17564"/>
                  </a:moveTo>
                  <a:cubicBezTo>
                    <a:pt x="15338" y="17564"/>
                    <a:pt x="15686" y="18033"/>
                    <a:pt x="15686" y="18610"/>
                  </a:cubicBezTo>
                  <a:cubicBezTo>
                    <a:pt x="15686" y="19188"/>
                    <a:pt x="15338" y="19656"/>
                    <a:pt x="14909" y="19656"/>
                  </a:cubicBezTo>
                  <a:cubicBezTo>
                    <a:pt x="14481" y="19656"/>
                    <a:pt x="14133" y="19188"/>
                    <a:pt x="14133" y="18610"/>
                  </a:cubicBezTo>
                  <a:cubicBezTo>
                    <a:pt x="14133" y="18033"/>
                    <a:pt x="14481" y="17564"/>
                    <a:pt x="14909" y="17564"/>
                  </a:cubicBezTo>
                  <a:close/>
                  <a:moveTo>
                    <a:pt x="18107" y="17564"/>
                  </a:moveTo>
                  <a:cubicBezTo>
                    <a:pt x="18536" y="17564"/>
                    <a:pt x="18884" y="18033"/>
                    <a:pt x="18884" y="18610"/>
                  </a:cubicBezTo>
                  <a:cubicBezTo>
                    <a:pt x="18884" y="19188"/>
                    <a:pt x="18536" y="19656"/>
                    <a:pt x="18107" y="19656"/>
                  </a:cubicBezTo>
                  <a:cubicBezTo>
                    <a:pt x="17678" y="19656"/>
                    <a:pt x="17330" y="19188"/>
                    <a:pt x="17330" y="18610"/>
                  </a:cubicBezTo>
                  <a:cubicBezTo>
                    <a:pt x="17330" y="18033"/>
                    <a:pt x="17678" y="17564"/>
                    <a:pt x="18107" y="17564"/>
                  </a:cubicBezTo>
                  <a:close/>
                  <a:moveTo>
                    <a:pt x="5197" y="18355"/>
                  </a:moveTo>
                  <a:cubicBezTo>
                    <a:pt x="5249" y="18350"/>
                    <a:pt x="5303" y="18359"/>
                    <a:pt x="5355" y="18383"/>
                  </a:cubicBezTo>
                  <a:cubicBezTo>
                    <a:pt x="5566" y="18475"/>
                    <a:pt x="5682" y="18781"/>
                    <a:pt x="5612" y="19065"/>
                  </a:cubicBezTo>
                  <a:cubicBezTo>
                    <a:pt x="5558" y="19292"/>
                    <a:pt x="5399" y="19438"/>
                    <a:pt x="5230" y="19438"/>
                  </a:cubicBezTo>
                  <a:cubicBezTo>
                    <a:pt x="5188" y="19438"/>
                    <a:pt x="5146" y="19429"/>
                    <a:pt x="5105" y="19410"/>
                  </a:cubicBezTo>
                  <a:cubicBezTo>
                    <a:pt x="4894" y="19318"/>
                    <a:pt x="4780" y="19010"/>
                    <a:pt x="4849" y="18728"/>
                  </a:cubicBezTo>
                  <a:cubicBezTo>
                    <a:pt x="4900" y="18515"/>
                    <a:pt x="5041" y="18373"/>
                    <a:pt x="5197" y="18355"/>
                  </a:cubicBezTo>
                  <a:close/>
                  <a:moveTo>
                    <a:pt x="8050" y="18369"/>
                  </a:moveTo>
                  <a:cubicBezTo>
                    <a:pt x="8206" y="18388"/>
                    <a:pt x="8346" y="18529"/>
                    <a:pt x="8398" y="18742"/>
                  </a:cubicBezTo>
                  <a:cubicBezTo>
                    <a:pt x="8464" y="19026"/>
                    <a:pt x="8347" y="19332"/>
                    <a:pt x="8136" y="19422"/>
                  </a:cubicBezTo>
                  <a:cubicBezTo>
                    <a:pt x="8096" y="19441"/>
                    <a:pt x="8053" y="19449"/>
                    <a:pt x="8013" y="19449"/>
                  </a:cubicBezTo>
                  <a:cubicBezTo>
                    <a:pt x="7842" y="19449"/>
                    <a:pt x="7685" y="19302"/>
                    <a:pt x="7631" y="19072"/>
                  </a:cubicBezTo>
                  <a:cubicBezTo>
                    <a:pt x="7563" y="18787"/>
                    <a:pt x="7680" y="18481"/>
                    <a:pt x="7891" y="18392"/>
                  </a:cubicBezTo>
                  <a:cubicBezTo>
                    <a:pt x="7944" y="18369"/>
                    <a:pt x="7998" y="18363"/>
                    <a:pt x="8050" y="18369"/>
                  </a:cubicBezTo>
                  <a:close/>
                  <a:moveTo>
                    <a:pt x="6621" y="18656"/>
                  </a:moveTo>
                  <a:cubicBezTo>
                    <a:pt x="6845" y="18656"/>
                    <a:pt x="7023" y="18899"/>
                    <a:pt x="7023" y="19197"/>
                  </a:cubicBezTo>
                  <a:cubicBezTo>
                    <a:pt x="7021" y="19497"/>
                    <a:pt x="6843" y="19738"/>
                    <a:pt x="6620" y="19738"/>
                  </a:cubicBezTo>
                  <a:cubicBezTo>
                    <a:pt x="6399" y="19735"/>
                    <a:pt x="6218" y="19495"/>
                    <a:pt x="6220" y="19194"/>
                  </a:cubicBezTo>
                  <a:cubicBezTo>
                    <a:pt x="6220" y="18897"/>
                    <a:pt x="6400" y="18653"/>
                    <a:pt x="6621" y="1865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26" name="Rounded Rectangle"/>
            <p:cNvSpPr/>
            <p:nvPr/>
          </p:nvSpPr>
          <p:spPr>
            <a:xfrm>
              <a:off x="3570064" y="4086462"/>
              <a:ext cx="5394716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27" name="Thermometer"/>
            <p:cNvSpPr/>
            <p:nvPr/>
          </p:nvSpPr>
          <p:spPr>
            <a:xfrm>
              <a:off x="4622875" y="4667464"/>
              <a:ext cx="508215" cy="144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870" y="0"/>
                    <a:pt x="5496" y="838"/>
                    <a:pt x="5496" y="1871"/>
                  </a:cubicBezTo>
                  <a:lnTo>
                    <a:pt x="5496" y="3544"/>
                  </a:lnTo>
                  <a:lnTo>
                    <a:pt x="9466" y="3544"/>
                  </a:lnTo>
                  <a:cubicBezTo>
                    <a:pt x="9886" y="3544"/>
                    <a:pt x="10226" y="3664"/>
                    <a:pt x="10226" y="3812"/>
                  </a:cubicBezTo>
                  <a:cubicBezTo>
                    <a:pt x="10226" y="3960"/>
                    <a:pt x="9886" y="4080"/>
                    <a:pt x="9466" y="4080"/>
                  </a:cubicBezTo>
                  <a:lnTo>
                    <a:pt x="5496" y="4080"/>
                  </a:lnTo>
                  <a:lnTo>
                    <a:pt x="5496" y="5464"/>
                  </a:lnTo>
                  <a:lnTo>
                    <a:pt x="7380" y="5464"/>
                  </a:lnTo>
                  <a:cubicBezTo>
                    <a:pt x="7801" y="5464"/>
                    <a:pt x="8141" y="5584"/>
                    <a:pt x="8141" y="5732"/>
                  </a:cubicBezTo>
                  <a:cubicBezTo>
                    <a:pt x="8141" y="5881"/>
                    <a:pt x="7801" y="6001"/>
                    <a:pt x="7380" y="6001"/>
                  </a:cubicBezTo>
                  <a:lnTo>
                    <a:pt x="5496" y="6001"/>
                  </a:lnTo>
                  <a:lnTo>
                    <a:pt x="5496" y="7511"/>
                  </a:lnTo>
                  <a:lnTo>
                    <a:pt x="9322" y="7511"/>
                  </a:lnTo>
                  <a:cubicBezTo>
                    <a:pt x="9742" y="7511"/>
                    <a:pt x="10083" y="7631"/>
                    <a:pt x="10083" y="7779"/>
                  </a:cubicBezTo>
                  <a:cubicBezTo>
                    <a:pt x="10083" y="7928"/>
                    <a:pt x="9743" y="8049"/>
                    <a:pt x="9322" y="8049"/>
                  </a:cubicBezTo>
                  <a:lnTo>
                    <a:pt x="5496" y="8049"/>
                  </a:lnTo>
                  <a:lnTo>
                    <a:pt x="5496" y="9511"/>
                  </a:lnTo>
                  <a:lnTo>
                    <a:pt x="7380" y="9511"/>
                  </a:lnTo>
                  <a:cubicBezTo>
                    <a:pt x="7801" y="9511"/>
                    <a:pt x="8141" y="9631"/>
                    <a:pt x="8141" y="9779"/>
                  </a:cubicBezTo>
                  <a:cubicBezTo>
                    <a:pt x="8141" y="9927"/>
                    <a:pt x="7801" y="10047"/>
                    <a:pt x="7380" y="10047"/>
                  </a:cubicBezTo>
                  <a:lnTo>
                    <a:pt x="5496" y="10047"/>
                  </a:lnTo>
                  <a:lnTo>
                    <a:pt x="5496" y="11450"/>
                  </a:lnTo>
                  <a:lnTo>
                    <a:pt x="9322" y="11450"/>
                  </a:lnTo>
                  <a:cubicBezTo>
                    <a:pt x="9742" y="11450"/>
                    <a:pt x="10083" y="11571"/>
                    <a:pt x="10083" y="11720"/>
                  </a:cubicBezTo>
                  <a:cubicBezTo>
                    <a:pt x="10083" y="11868"/>
                    <a:pt x="9743" y="11988"/>
                    <a:pt x="9322" y="11988"/>
                  </a:cubicBezTo>
                  <a:lnTo>
                    <a:pt x="5496" y="11988"/>
                  </a:lnTo>
                  <a:lnTo>
                    <a:pt x="5496" y="14474"/>
                  </a:lnTo>
                  <a:cubicBezTo>
                    <a:pt x="2219" y="15128"/>
                    <a:pt x="0" y="16367"/>
                    <a:pt x="0" y="17790"/>
                  </a:cubicBezTo>
                  <a:cubicBezTo>
                    <a:pt x="0" y="19894"/>
                    <a:pt x="4836" y="21600"/>
                    <a:pt x="10800" y="21600"/>
                  </a:cubicBezTo>
                  <a:cubicBezTo>
                    <a:pt x="16764" y="21600"/>
                    <a:pt x="21600" y="19894"/>
                    <a:pt x="21600" y="17790"/>
                  </a:cubicBezTo>
                  <a:cubicBezTo>
                    <a:pt x="21600" y="16367"/>
                    <a:pt x="19381" y="15128"/>
                    <a:pt x="16104" y="14474"/>
                  </a:cubicBezTo>
                  <a:lnTo>
                    <a:pt x="16104" y="1871"/>
                  </a:lnTo>
                  <a:cubicBezTo>
                    <a:pt x="16104" y="838"/>
                    <a:pt x="13730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28" name="- - C"/>
            <p:cNvSpPr txBox="1"/>
            <p:nvPr/>
          </p:nvSpPr>
          <p:spPr>
            <a:xfrm>
              <a:off x="6286390" y="5006609"/>
              <a:ext cx="2718443" cy="76217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- - C</a:t>
              </a:r>
            </a:p>
          </p:txBody>
        </p:sp>
      </p:grpSp>
      <p:sp>
        <p:nvSpPr>
          <p:cNvPr id="830" name="Circle"/>
          <p:cNvSpPr/>
          <p:nvPr/>
        </p:nvSpPr>
        <p:spPr>
          <a:xfrm>
            <a:off x="382283" y="4653629"/>
            <a:ext cx="2540504" cy="2540504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831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64" y="5201210"/>
            <a:ext cx="1445342" cy="1445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Circle"/>
          <p:cNvSpPr/>
          <p:nvPr/>
        </p:nvSpPr>
        <p:spPr>
          <a:xfrm>
            <a:off x="2618111" y="6017177"/>
            <a:ext cx="6309558" cy="6309558"/>
          </a:xfrm>
          <a:prstGeom prst="ellipse">
            <a:avLst/>
          </a:prstGeom>
          <a:solidFill>
            <a:srgbClr val="A7A7A7">
              <a:alpha val="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834" name="Circle"/>
          <p:cNvSpPr/>
          <p:nvPr/>
        </p:nvSpPr>
        <p:spPr>
          <a:xfrm>
            <a:off x="6669677" y="1821295"/>
            <a:ext cx="4881164" cy="4881164"/>
          </a:xfrm>
          <a:prstGeom prst="ellipse">
            <a:avLst/>
          </a:prstGeom>
          <a:solidFill>
            <a:srgbClr val="A7A7A7">
              <a:alpha val="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835" name="Circle"/>
          <p:cNvSpPr/>
          <p:nvPr/>
        </p:nvSpPr>
        <p:spPr>
          <a:xfrm>
            <a:off x="11024513" y="-919675"/>
            <a:ext cx="5340413" cy="5340413"/>
          </a:xfrm>
          <a:prstGeom prst="ellipse">
            <a:avLst/>
          </a:prstGeom>
          <a:solidFill>
            <a:srgbClr val="A7A7A7">
              <a:alpha val="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836" name="Circle"/>
          <p:cNvSpPr/>
          <p:nvPr/>
        </p:nvSpPr>
        <p:spPr>
          <a:xfrm>
            <a:off x="14752528" y="3638604"/>
            <a:ext cx="4783045" cy="4783044"/>
          </a:xfrm>
          <a:prstGeom prst="ellipse">
            <a:avLst/>
          </a:prstGeom>
          <a:solidFill>
            <a:srgbClr val="CAEBED">
              <a:alpha val="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837" name="Line"/>
          <p:cNvSpPr/>
          <p:nvPr/>
        </p:nvSpPr>
        <p:spPr>
          <a:xfrm flipV="1">
            <a:off x="6101990" y="5280236"/>
            <a:ext cx="2232826" cy="27036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38" name="Line"/>
          <p:cNvSpPr/>
          <p:nvPr/>
        </p:nvSpPr>
        <p:spPr>
          <a:xfrm>
            <a:off x="18244929" y="6888229"/>
            <a:ext cx="2139223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39" name="Line"/>
          <p:cNvSpPr/>
          <p:nvPr/>
        </p:nvSpPr>
        <p:spPr>
          <a:xfrm flipV="1">
            <a:off x="18049492" y="3157996"/>
            <a:ext cx="2684958" cy="2207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40" name="Line"/>
          <p:cNvSpPr/>
          <p:nvPr/>
        </p:nvSpPr>
        <p:spPr>
          <a:xfrm flipV="1">
            <a:off x="10004219" y="1982507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41" name="Line"/>
          <p:cNvSpPr/>
          <p:nvPr/>
        </p:nvSpPr>
        <p:spPr>
          <a:xfrm>
            <a:off x="6573775" y="2160529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42" name="Line"/>
          <p:cNvSpPr/>
          <p:nvPr/>
        </p:nvSpPr>
        <p:spPr>
          <a:xfrm flipV="1">
            <a:off x="2190917" y="2381106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43" name="Line"/>
          <p:cNvSpPr/>
          <p:nvPr/>
        </p:nvSpPr>
        <p:spPr>
          <a:xfrm flipH="1" flipV="1">
            <a:off x="2311423" y="6669906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44" name="Line"/>
          <p:cNvSpPr/>
          <p:nvPr/>
        </p:nvSpPr>
        <p:spPr>
          <a:xfrm flipH="1">
            <a:off x="6516828" y="7868756"/>
            <a:ext cx="4693337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45" name="Line"/>
          <p:cNvSpPr/>
          <p:nvPr/>
        </p:nvSpPr>
        <p:spPr>
          <a:xfrm flipV="1">
            <a:off x="13703491" y="6341527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46" name="Line"/>
          <p:cNvSpPr/>
          <p:nvPr/>
        </p:nvSpPr>
        <p:spPr>
          <a:xfrm flipV="1">
            <a:off x="12716014" y="2772005"/>
            <a:ext cx="822281" cy="361201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47" name="Line"/>
          <p:cNvSpPr/>
          <p:nvPr/>
        </p:nvSpPr>
        <p:spPr>
          <a:xfrm flipH="1" flipV="1">
            <a:off x="9924565" y="5324293"/>
            <a:ext cx="1199176" cy="11991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48" name="Line"/>
          <p:cNvSpPr/>
          <p:nvPr/>
        </p:nvSpPr>
        <p:spPr>
          <a:xfrm flipV="1">
            <a:off x="11309878" y="6997943"/>
            <a:ext cx="2344285" cy="587811"/>
          </a:xfrm>
          <a:prstGeom prst="line">
            <a:avLst/>
          </a:prstGeom>
          <a:ln w="1397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49" name="Circle"/>
          <p:cNvSpPr/>
          <p:nvPr/>
        </p:nvSpPr>
        <p:spPr>
          <a:xfrm>
            <a:off x="4274038" y="251679"/>
            <a:ext cx="2540505" cy="2540505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850" name="Circle"/>
          <p:cNvSpPr/>
          <p:nvPr/>
        </p:nvSpPr>
        <p:spPr>
          <a:xfrm>
            <a:off x="19845725" y="7978233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851" name="Circle"/>
          <p:cNvSpPr/>
          <p:nvPr/>
        </p:nvSpPr>
        <p:spPr>
          <a:xfrm>
            <a:off x="12195867" y="251679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852" name="Circle"/>
          <p:cNvSpPr/>
          <p:nvPr/>
        </p:nvSpPr>
        <p:spPr>
          <a:xfrm>
            <a:off x="4274038" y="7673104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853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45" y="8258410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854" name="Rectangle"/>
          <p:cNvSpPr/>
          <p:nvPr/>
        </p:nvSpPr>
        <p:spPr>
          <a:xfrm>
            <a:off x="4924741" y="8754678"/>
            <a:ext cx="777976" cy="221831"/>
          </a:xfrm>
          <a:prstGeom prst="rect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855" name="Shape"/>
          <p:cNvSpPr/>
          <p:nvPr/>
        </p:nvSpPr>
        <p:spPr>
          <a:xfrm>
            <a:off x="12822290" y="804005"/>
            <a:ext cx="216547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856" name="Shape"/>
          <p:cNvSpPr/>
          <p:nvPr/>
        </p:nvSpPr>
        <p:spPr>
          <a:xfrm>
            <a:off x="14339000" y="795043"/>
            <a:ext cx="216547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857" name="Rounded Rectangle"/>
          <p:cNvSpPr/>
          <p:nvPr/>
        </p:nvSpPr>
        <p:spPr>
          <a:xfrm>
            <a:off x="12749886" y="786208"/>
            <a:ext cx="1889668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858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53" y="8284162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Bell"/>
          <p:cNvSpPr/>
          <p:nvPr/>
        </p:nvSpPr>
        <p:spPr>
          <a:xfrm>
            <a:off x="4867018" y="837792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860" name="Circle"/>
          <p:cNvSpPr/>
          <p:nvPr/>
        </p:nvSpPr>
        <p:spPr>
          <a:xfrm>
            <a:off x="7611407" y="2763025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863" name="Group"/>
          <p:cNvGrpSpPr/>
          <p:nvPr/>
        </p:nvGrpSpPr>
        <p:grpSpPr>
          <a:xfrm>
            <a:off x="8336009" y="3693106"/>
            <a:ext cx="2488577" cy="1928647"/>
            <a:chOff x="0" y="0"/>
            <a:chExt cx="2488576" cy="1928646"/>
          </a:xfrm>
        </p:grpSpPr>
        <p:sp>
          <p:nvSpPr>
            <p:cNvPr id="861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862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64" name="26°C"/>
          <p:cNvSpPr txBox="1"/>
          <p:nvPr/>
        </p:nvSpPr>
        <p:spPr>
          <a:xfrm>
            <a:off x="8860187" y="4055662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26</a:t>
            </a:r>
            <a:r>
              <a:rPr sz="2600"/>
              <a:t>°C</a:t>
            </a:r>
          </a:p>
        </p:txBody>
      </p:sp>
      <p:pic>
        <p:nvPicPr>
          <p:cNvPr id="865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63" y="3032636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Circle"/>
          <p:cNvSpPr/>
          <p:nvPr/>
        </p:nvSpPr>
        <p:spPr>
          <a:xfrm>
            <a:off x="15645198" y="4653629"/>
            <a:ext cx="2997704" cy="299770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867" name="Light Bulb"/>
          <p:cNvSpPr/>
          <p:nvPr/>
        </p:nvSpPr>
        <p:spPr>
          <a:xfrm>
            <a:off x="16619433" y="5242823"/>
            <a:ext cx="1049234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gradFill>
            <a:gsLst>
              <a:gs pos="0">
                <a:srgbClr val="FFDA57"/>
              </a:gs>
              <a:gs pos="30386">
                <a:srgbClr val="FFD845"/>
              </a:gs>
              <a:gs pos="75750">
                <a:schemeClr val="accent6"/>
              </a:gs>
              <a:gs pos="90235">
                <a:srgbClr val="B69924"/>
              </a:gs>
              <a:gs pos="100000">
                <a:srgbClr val="6D5C15"/>
              </a:gs>
            </a:gsLst>
            <a:lin ang="5400000"/>
          </a:gradFill>
          <a:ln w="25400">
            <a:miter lim="400000"/>
          </a:ln>
          <a:effectLst>
            <a:outerShdw blurRad="812800" dist="38100" dir="5400000" rotWithShape="0">
              <a:srgbClr val="FF0B0E">
                <a:alpha val="63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8" name="Circle"/>
          <p:cNvSpPr/>
          <p:nvPr/>
        </p:nvSpPr>
        <p:spPr>
          <a:xfrm>
            <a:off x="20189669" y="1125702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872" name="Group"/>
          <p:cNvGrpSpPr/>
          <p:nvPr/>
        </p:nvGrpSpPr>
        <p:grpSpPr>
          <a:xfrm>
            <a:off x="20695611" y="1760954"/>
            <a:ext cx="1528624" cy="1270001"/>
            <a:chOff x="0" y="0"/>
            <a:chExt cx="1528623" cy="1270000"/>
          </a:xfrm>
        </p:grpSpPr>
        <p:sp>
          <p:nvSpPr>
            <p:cNvPr id="869" name="Rounded Rectangle"/>
            <p:cNvSpPr/>
            <p:nvPr/>
          </p:nvSpPr>
          <p:spPr>
            <a:xfrm>
              <a:off x="0" y="0"/>
              <a:ext cx="1528624" cy="1270000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870" name="Rounded Rectangle"/>
            <p:cNvSpPr/>
            <p:nvPr/>
          </p:nvSpPr>
          <p:spPr>
            <a:xfrm>
              <a:off x="239695" y="235960"/>
              <a:ext cx="1049234" cy="798080"/>
            </a:xfrm>
            <a:prstGeom prst="roundRect">
              <a:avLst>
                <a:gd name="adj" fmla="val 10012"/>
              </a:avLst>
            </a:prstGeom>
            <a:noFill/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871" name="Rounded Rectangle"/>
            <p:cNvSpPr/>
            <p:nvPr/>
          </p:nvSpPr>
          <p:spPr>
            <a:xfrm>
              <a:off x="493630" y="309914"/>
              <a:ext cx="541364" cy="58059"/>
            </a:xfrm>
            <a:prstGeom prst="roundRect">
              <a:avLst>
                <a:gd name="adj" fmla="val 50000"/>
              </a:avLst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873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74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878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875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876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7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grpSp>
        <p:nvGrpSpPr>
          <p:cNvPr id="903" name="Group"/>
          <p:cNvGrpSpPr/>
          <p:nvPr/>
        </p:nvGrpSpPr>
        <p:grpSpPr>
          <a:xfrm>
            <a:off x="7315017" y="8810867"/>
            <a:ext cx="9753966" cy="19538736"/>
            <a:chOff x="0" y="0"/>
            <a:chExt cx="9753965" cy="19538733"/>
          </a:xfrm>
        </p:grpSpPr>
        <p:sp>
          <p:nvSpPr>
            <p:cNvPr id="879" name="Rounded Rectangle"/>
            <p:cNvSpPr/>
            <p:nvPr/>
          </p:nvSpPr>
          <p:spPr>
            <a:xfrm rot="16200000">
              <a:off x="-617886" y="6808914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80" name="Rounded Rectangle"/>
            <p:cNvSpPr/>
            <p:nvPr/>
          </p:nvSpPr>
          <p:spPr>
            <a:xfrm>
              <a:off x="138119" y="54372"/>
              <a:ext cx="9469953" cy="19484362"/>
            </a:xfrm>
            <a:prstGeom prst="roundRect">
              <a:avLst>
                <a:gd name="adj" fmla="val 1470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127000" dir="16910750" rotWithShape="0">
                <a:srgbClr val="000000">
                  <a:alpha val="7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81" name="Rectangle"/>
            <p:cNvSpPr/>
            <p:nvPr/>
          </p:nvSpPr>
          <p:spPr>
            <a:xfrm>
              <a:off x="536246" y="462330"/>
              <a:ext cx="8681473" cy="861889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82" name="Rounded Rectangle"/>
            <p:cNvSpPr/>
            <p:nvPr/>
          </p:nvSpPr>
          <p:spPr>
            <a:xfrm>
              <a:off x="801435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83" name="Rounded Rectangle"/>
            <p:cNvSpPr/>
            <p:nvPr/>
          </p:nvSpPr>
          <p:spPr>
            <a:xfrm>
              <a:off x="3570064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84" name="Rounded Rectangle"/>
            <p:cNvSpPr/>
            <p:nvPr/>
          </p:nvSpPr>
          <p:spPr>
            <a:xfrm>
              <a:off x="6338693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85" name="Light Bulb"/>
            <p:cNvSpPr/>
            <p:nvPr/>
          </p:nvSpPr>
          <p:spPr>
            <a:xfrm>
              <a:off x="1699844" y="1809231"/>
              <a:ext cx="817019" cy="141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2843"/>
                    <a:pt x="0" y="6352"/>
                  </a:cubicBezTo>
                  <a:cubicBezTo>
                    <a:pt x="0" y="7004"/>
                    <a:pt x="167" y="7633"/>
                    <a:pt x="477" y="8225"/>
                  </a:cubicBezTo>
                  <a:cubicBezTo>
                    <a:pt x="477" y="8225"/>
                    <a:pt x="477" y="8226"/>
                    <a:pt x="477" y="8227"/>
                  </a:cubicBezTo>
                  <a:cubicBezTo>
                    <a:pt x="491" y="8261"/>
                    <a:pt x="527" y="8322"/>
                    <a:pt x="579" y="8405"/>
                  </a:cubicBezTo>
                  <a:cubicBezTo>
                    <a:pt x="693" y="8601"/>
                    <a:pt x="822" y="8793"/>
                    <a:pt x="966" y="8979"/>
                  </a:cubicBezTo>
                  <a:cubicBezTo>
                    <a:pt x="2223" y="10787"/>
                    <a:pt x="5439" y="15160"/>
                    <a:pt x="5440" y="16141"/>
                  </a:cubicBezTo>
                  <a:lnTo>
                    <a:pt x="5656" y="16902"/>
                  </a:lnTo>
                  <a:cubicBezTo>
                    <a:pt x="5656" y="16902"/>
                    <a:pt x="5696" y="16981"/>
                    <a:pt x="5817" y="17079"/>
                  </a:cubicBezTo>
                  <a:lnTo>
                    <a:pt x="15815" y="17079"/>
                  </a:lnTo>
                  <a:cubicBezTo>
                    <a:pt x="15936" y="16981"/>
                    <a:pt x="15976" y="16902"/>
                    <a:pt x="15976" y="16902"/>
                  </a:cubicBezTo>
                  <a:lnTo>
                    <a:pt x="16193" y="16141"/>
                  </a:lnTo>
                  <a:cubicBezTo>
                    <a:pt x="16193" y="14948"/>
                    <a:pt x="20944" y="8742"/>
                    <a:pt x="21152" y="8227"/>
                  </a:cubicBezTo>
                  <a:cubicBezTo>
                    <a:pt x="21159" y="8211"/>
                    <a:pt x="21155" y="8198"/>
                    <a:pt x="21141" y="8188"/>
                  </a:cubicBezTo>
                  <a:cubicBezTo>
                    <a:pt x="21438" y="7607"/>
                    <a:pt x="21600" y="6990"/>
                    <a:pt x="21600" y="6352"/>
                  </a:cubicBezTo>
                  <a:cubicBezTo>
                    <a:pt x="21600" y="2843"/>
                    <a:pt x="16765" y="0"/>
                    <a:pt x="10800" y="0"/>
                  </a:cubicBezTo>
                  <a:close/>
                  <a:moveTo>
                    <a:pt x="5943" y="17697"/>
                  </a:moveTo>
                  <a:cubicBezTo>
                    <a:pt x="5930" y="17727"/>
                    <a:pt x="5919" y="17758"/>
                    <a:pt x="5919" y="17791"/>
                  </a:cubicBezTo>
                  <a:lnTo>
                    <a:pt x="5919" y="18399"/>
                  </a:lnTo>
                  <a:cubicBezTo>
                    <a:pt x="5919" y="18599"/>
                    <a:pt x="6178" y="18765"/>
                    <a:pt x="6510" y="18795"/>
                  </a:cubicBezTo>
                  <a:cubicBezTo>
                    <a:pt x="6431" y="18855"/>
                    <a:pt x="6382" y="18929"/>
                    <a:pt x="6382" y="19010"/>
                  </a:cubicBezTo>
                  <a:lnTo>
                    <a:pt x="6382" y="19541"/>
                  </a:lnTo>
                  <a:cubicBezTo>
                    <a:pt x="6382" y="19736"/>
                    <a:pt x="6656" y="19894"/>
                    <a:pt x="6993" y="19894"/>
                  </a:cubicBezTo>
                  <a:lnTo>
                    <a:pt x="7186" y="19894"/>
                  </a:lnTo>
                  <a:lnTo>
                    <a:pt x="7186" y="20380"/>
                  </a:lnTo>
                  <a:cubicBezTo>
                    <a:pt x="7186" y="20568"/>
                    <a:pt x="7454" y="20721"/>
                    <a:pt x="7780" y="20721"/>
                  </a:cubicBezTo>
                  <a:lnTo>
                    <a:pt x="8816" y="20721"/>
                  </a:lnTo>
                  <a:cubicBezTo>
                    <a:pt x="8925" y="21215"/>
                    <a:pt x="9771" y="21600"/>
                    <a:pt x="10800" y="21600"/>
                  </a:cubicBezTo>
                  <a:cubicBezTo>
                    <a:pt x="11829" y="21600"/>
                    <a:pt x="12675" y="21215"/>
                    <a:pt x="12784" y="20721"/>
                  </a:cubicBezTo>
                  <a:lnTo>
                    <a:pt x="13820" y="20721"/>
                  </a:lnTo>
                  <a:cubicBezTo>
                    <a:pt x="14146" y="20721"/>
                    <a:pt x="14414" y="20568"/>
                    <a:pt x="14414" y="20380"/>
                  </a:cubicBezTo>
                  <a:lnTo>
                    <a:pt x="14414" y="19894"/>
                  </a:lnTo>
                  <a:lnTo>
                    <a:pt x="14607" y="19894"/>
                  </a:lnTo>
                  <a:cubicBezTo>
                    <a:pt x="14944" y="19894"/>
                    <a:pt x="15218" y="19736"/>
                    <a:pt x="15218" y="19541"/>
                  </a:cubicBezTo>
                  <a:lnTo>
                    <a:pt x="15218" y="19010"/>
                  </a:lnTo>
                  <a:cubicBezTo>
                    <a:pt x="15218" y="18929"/>
                    <a:pt x="15169" y="18855"/>
                    <a:pt x="15090" y="18795"/>
                  </a:cubicBezTo>
                  <a:cubicBezTo>
                    <a:pt x="15422" y="18765"/>
                    <a:pt x="15681" y="18599"/>
                    <a:pt x="15681" y="18399"/>
                  </a:cubicBezTo>
                  <a:lnTo>
                    <a:pt x="15681" y="17791"/>
                  </a:lnTo>
                  <a:cubicBezTo>
                    <a:pt x="15681" y="17758"/>
                    <a:pt x="15670" y="17727"/>
                    <a:pt x="15657" y="17697"/>
                  </a:cubicBezTo>
                  <a:lnTo>
                    <a:pt x="5943" y="1769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86" name="Lamp"/>
            <p:cNvSpPr/>
            <p:nvPr/>
          </p:nvSpPr>
          <p:spPr>
            <a:xfrm>
              <a:off x="7185367" y="1826685"/>
              <a:ext cx="920490" cy="138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8534"/>
                  </a:lnTo>
                  <a:lnTo>
                    <a:pt x="9357" y="8534"/>
                  </a:lnTo>
                  <a:lnTo>
                    <a:pt x="9357" y="10258"/>
                  </a:lnTo>
                  <a:lnTo>
                    <a:pt x="10127" y="10258"/>
                  </a:lnTo>
                  <a:lnTo>
                    <a:pt x="10127" y="20706"/>
                  </a:lnTo>
                  <a:lnTo>
                    <a:pt x="1826" y="20706"/>
                  </a:lnTo>
                  <a:lnTo>
                    <a:pt x="1826" y="21600"/>
                  </a:lnTo>
                  <a:lnTo>
                    <a:pt x="19774" y="21600"/>
                  </a:lnTo>
                  <a:lnTo>
                    <a:pt x="19774" y="20706"/>
                  </a:lnTo>
                  <a:lnTo>
                    <a:pt x="11470" y="20706"/>
                  </a:lnTo>
                  <a:lnTo>
                    <a:pt x="11470" y="10258"/>
                  </a:lnTo>
                  <a:lnTo>
                    <a:pt x="12240" y="10258"/>
                  </a:lnTo>
                  <a:lnTo>
                    <a:pt x="12240" y="8534"/>
                  </a:lnTo>
                  <a:lnTo>
                    <a:pt x="21600" y="8534"/>
                  </a:lnTo>
                  <a:lnTo>
                    <a:pt x="19883" y="0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87" name="Lock"/>
            <p:cNvSpPr/>
            <p:nvPr/>
          </p:nvSpPr>
          <p:spPr>
            <a:xfrm>
              <a:off x="4420721" y="1825073"/>
              <a:ext cx="912523" cy="138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88" name="Shape"/>
            <p:cNvSpPr/>
            <p:nvPr/>
          </p:nvSpPr>
          <p:spPr>
            <a:xfrm>
              <a:off x="72937" y="0"/>
              <a:ext cx="9608091" cy="1952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4304" y="0"/>
                  </a:moveTo>
                  <a:cubicBezTo>
                    <a:pt x="3041" y="0"/>
                    <a:pt x="2283" y="0"/>
                    <a:pt x="1778" y="104"/>
                  </a:cubicBezTo>
                  <a:cubicBezTo>
                    <a:pt x="1050" y="234"/>
                    <a:pt x="476" y="517"/>
                    <a:pt x="211" y="875"/>
                  </a:cubicBezTo>
                  <a:cubicBezTo>
                    <a:pt x="0" y="1124"/>
                    <a:pt x="0" y="1497"/>
                    <a:pt x="0" y="2118"/>
                  </a:cubicBezTo>
                  <a:lnTo>
                    <a:pt x="0" y="19481"/>
                  </a:lnTo>
                  <a:cubicBezTo>
                    <a:pt x="0" y="20103"/>
                    <a:pt x="0" y="20476"/>
                    <a:pt x="211" y="20725"/>
                  </a:cubicBezTo>
                  <a:cubicBezTo>
                    <a:pt x="476" y="21083"/>
                    <a:pt x="1050" y="21366"/>
                    <a:pt x="1778" y="21496"/>
                  </a:cubicBezTo>
                  <a:cubicBezTo>
                    <a:pt x="2283" y="21600"/>
                    <a:pt x="3041" y="21600"/>
                    <a:pt x="4304" y="21600"/>
                  </a:cubicBezTo>
                  <a:lnTo>
                    <a:pt x="17296" y="21600"/>
                  </a:lnTo>
                  <a:cubicBezTo>
                    <a:pt x="18559" y="21600"/>
                    <a:pt x="19317" y="21600"/>
                    <a:pt x="19822" y="21496"/>
                  </a:cubicBezTo>
                  <a:cubicBezTo>
                    <a:pt x="20550" y="21366"/>
                    <a:pt x="21124" y="21083"/>
                    <a:pt x="21389" y="20725"/>
                  </a:cubicBezTo>
                  <a:cubicBezTo>
                    <a:pt x="21600" y="20476"/>
                    <a:pt x="21600" y="20103"/>
                    <a:pt x="21600" y="19481"/>
                  </a:cubicBezTo>
                  <a:lnTo>
                    <a:pt x="21600" y="2118"/>
                  </a:lnTo>
                  <a:cubicBezTo>
                    <a:pt x="21600" y="1497"/>
                    <a:pt x="21600" y="1124"/>
                    <a:pt x="21389" y="875"/>
                  </a:cubicBezTo>
                  <a:cubicBezTo>
                    <a:pt x="21124" y="517"/>
                    <a:pt x="20550" y="234"/>
                    <a:pt x="19822" y="104"/>
                  </a:cubicBezTo>
                  <a:cubicBezTo>
                    <a:pt x="19317" y="0"/>
                    <a:pt x="18559" y="0"/>
                    <a:pt x="17296" y="0"/>
                  </a:cubicBezTo>
                  <a:lnTo>
                    <a:pt x="4304" y="0"/>
                  </a:lnTo>
                  <a:close/>
                  <a:moveTo>
                    <a:pt x="3918" y="516"/>
                  </a:moveTo>
                  <a:lnTo>
                    <a:pt x="5639" y="516"/>
                  </a:lnTo>
                  <a:cubicBezTo>
                    <a:pt x="5635" y="540"/>
                    <a:pt x="5629" y="565"/>
                    <a:pt x="5629" y="585"/>
                  </a:cubicBezTo>
                  <a:cubicBezTo>
                    <a:pt x="5629" y="658"/>
                    <a:pt x="5650" y="768"/>
                    <a:pt x="5697" y="823"/>
                  </a:cubicBezTo>
                  <a:cubicBezTo>
                    <a:pt x="5804" y="967"/>
                    <a:pt x="6033" y="1080"/>
                    <a:pt x="6326" y="1133"/>
                  </a:cubicBezTo>
                  <a:cubicBezTo>
                    <a:pt x="6512" y="1166"/>
                    <a:pt x="6793" y="1166"/>
                    <a:pt x="7260" y="1166"/>
                  </a:cubicBezTo>
                  <a:lnTo>
                    <a:pt x="14340" y="1166"/>
                  </a:lnTo>
                  <a:cubicBezTo>
                    <a:pt x="14807" y="1166"/>
                    <a:pt x="15088" y="1166"/>
                    <a:pt x="15274" y="1133"/>
                  </a:cubicBezTo>
                  <a:cubicBezTo>
                    <a:pt x="15567" y="1080"/>
                    <a:pt x="15796" y="967"/>
                    <a:pt x="15903" y="823"/>
                  </a:cubicBezTo>
                  <a:cubicBezTo>
                    <a:pt x="15950" y="768"/>
                    <a:pt x="15971" y="658"/>
                    <a:pt x="15971" y="585"/>
                  </a:cubicBezTo>
                  <a:cubicBezTo>
                    <a:pt x="15971" y="565"/>
                    <a:pt x="15965" y="540"/>
                    <a:pt x="15961" y="516"/>
                  </a:cubicBezTo>
                  <a:lnTo>
                    <a:pt x="17682" y="516"/>
                  </a:lnTo>
                  <a:cubicBezTo>
                    <a:pt x="18526" y="516"/>
                    <a:pt x="19032" y="516"/>
                    <a:pt x="19370" y="586"/>
                  </a:cubicBezTo>
                  <a:cubicBezTo>
                    <a:pt x="19856" y="673"/>
                    <a:pt x="20239" y="862"/>
                    <a:pt x="20416" y="1101"/>
                  </a:cubicBezTo>
                  <a:cubicBezTo>
                    <a:pt x="20557" y="1267"/>
                    <a:pt x="20557" y="1516"/>
                    <a:pt x="20557" y="1931"/>
                  </a:cubicBezTo>
                  <a:lnTo>
                    <a:pt x="20557" y="19669"/>
                  </a:lnTo>
                  <a:cubicBezTo>
                    <a:pt x="20557" y="20084"/>
                    <a:pt x="20557" y="20333"/>
                    <a:pt x="20416" y="20499"/>
                  </a:cubicBezTo>
                  <a:cubicBezTo>
                    <a:pt x="20239" y="20738"/>
                    <a:pt x="19856" y="20927"/>
                    <a:pt x="19370" y="21014"/>
                  </a:cubicBezTo>
                  <a:cubicBezTo>
                    <a:pt x="19032" y="21084"/>
                    <a:pt x="18526" y="21084"/>
                    <a:pt x="17682" y="21084"/>
                  </a:cubicBezTo>
                  <a:lnTo>
                    <a:pt x="3918" y="21084"/>
                  </a:lnTo>
                  <a:cubicBezTo>
                    <a:pt x="3074" y="21084"/>
                    <a:pt x="2568" y="21084"/>
                    <a:pt x="2230" y="21014"/>
                  </a:cubicBezTo>
                  <a:cubicBezTo>
                    <a:pt x="1744" y="20927"/>
                    <a:pt x="1361" y="20738"/>
                    <a:pt x="1184" y="20499"/>
                  </a:cubicBezTo>
                  <a:cubicBezTo>
                    <a:pt x="1043" y="20333"/>
                    <a:pt x="1043" y="20084"/>
                    <a:pt x="1043" y="19669"/>
                  </a:cubicBezTo>
                  <a:lnTo>
                    <a:pt x="1043" y="1931"/>
                  </a:lnTo>
                  <a:cubicBezTo>
                    <a:pt x="1043" y="1516"/>
                    <a:pt x="1043" y="1267"/>
                    <a:pt x="1184" y="1101"/>
                  </a:cubicBezTo>
                  <a:cubicBezTo>
                    <a:pt x="1361" y="862"/>
                    <a:pt x="1744" y="673"/>
                    <a:pt x="2230" y="586"/>
                  </a:cubicBezTo>
                  <a:cubicBezTo>
                    <a:pt x="2568" y="516"/>
                    <a:pt x="3074" y="516"/>
                    <a:pt x="3918" y="5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89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0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1" name="Rounded Rectangle"/>
            <p:cNvSpPr/>
            <p:nvPr/>
          </p:nvSpPr>
          <p:spPr>
            <a:xfrm rot="16200000">
              <a:off x="-330455" y="3161704"/>
              <a:ext cx="817996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2" name="Rounded Rectangle"/>
            <p:cNvSpPr/>
            <p:nvPr/>
          </p:nvSpPr>
          <p:spPr>
            <a:xfrm rot="16200000">
              <a:off x="-617886" y="5086699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3" name="Rounded Rectangle"/>
            <p:cNvSpPr/>
            <p:nvPr/>
          </p:nvSpPr>
          <p:spPr>
            <a:xfrm rot="16200000">
              <a:off x="8586222" y="5870548"/>
              <a:ext cx="2178402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4" name="Battery"/>
            <p:cNvSpPr/>
            <p:nvPr/>
          </p:nvSpPr>
          <p:spPr>
            <a:xfrm>
              <a:off x="8134864" y="619796"/>
              <a:ext cx="528760" cy="25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4" y="0"/>
                  </a:moveTo>
                  <a:cubicBezTo>
                    <a:pt x="210" y="0"/>
                    <a:pt x="0" y="430"/>
                    <a:pt x="0" y="970"/>
                  </a:cubicBezTo>
                  <a:lnTo>
                    <a:pt x="0" y="20633"/>
                  </a:lnTo>
                  <a:cubicBezTo>
                    <a:pt x="0" y="21162"/>
                    <a:pt x="205" y="21600"/>
                    <a:pt x="464" y="21600"/>
                  </a:cubicBezTo>
                  <a:lnTo>
                    <a:pt x="19300" y="21600"/>
                  </a:lnTo>
                  <a:cubicBezTo>
                    <a:pt x="19554" y="21600"/>
                    <a:pt x="19764" y="21173"/>
                    <a:pt x="19764" y="20633"/>
                  </a:cubicBezTo>
                  <a:lnTo>
                    <a:pt x="19764" y="16358"/>
                  </a:lnTo>
                  <a:lnTo>
                    <a:pt x="21136" y="16358"/>
                  </a:lnTo>
                  <a:cubicBezTo>
                    <a:pt x="21390" y="16358"/>
                    <a:pt x="21600" y="15931"/>
                    <a:pt x="21600" y="15391"/>
                  </a:cubicBezTo>
                  <a:lnTo>
                    <a:pt x="21595" y="6212"/>
                  </a:lnTo>
                  <a:cubicBezTo>
                    <a:pt x="21595" y="5683"/>
                    <a:pt x="21390" y="5245"/>
                    <a:pt x="21131" y="5245"/>
                  </a:cubicBezTo>
                  <a:lnTo>
                    <a:pt x="19759" y="5245"/>
                  </a:lnTo>
                  <a:lnTo>
                    <a:pt x="19759" y="970"/>
                  </a:lnTo>
                  <a:cubicBezTo>
                    <a:pt x="19759" y="442"/>
                    <a:pt x="19554" y="0"/>
                    <a:pt x="19295" y="0"/>
                  </a:cubicBezTo>
                  <a:lnTo>
                    <a:pt x="464" y="0"/>
                  </a:lnTo>
                  <a:close/>
                  <a:moveTo>
                    <a:pt x="935" y="1948"/>
                  </a:moveTo>
                  <a:lnTo>
                    <a:pt x="18829" y="1948"/>
                  </a:lnTo>
                  <a:lnTo>
                    <a:pt x="18829" y="6223"/>
                  </a:lnTo>
                  <a:cubicBezTo>
                    <a:pt x="18829" y="6751"/>
                    <a:pt x="19036" y="7189"/>
                    <a:pt x="19295" y="7189"/>
                  </a:cubicBezTo>
                  <a:lnTo>
                    <a:pt x="20665" y="7189"/>
                  </a:lnTo>
                  <a:lnTo>
                    <a:pt x="20665" y="14435"/>
                  </a:lnTo>
                  <a:lnTo>
                    <a:pt x="19295" y="14435"/>
                  </a:lnTo>
                  <a:cubicBezTo>
                    <a:pt x="19041" y="14435"/>
                    <a:pt x="18829" y="14862"/>
                    <a:pt x="18829" y="15402"/>
                  </a:cubicBezTo>
                  <a:lnTo>
                    <a:pt x="18829" y="19677"/>
                  </a:lnTo>
                  <a:lnTo>
                    <a:pt x="935" y="19677"/>
                  </a:lnTo>
                  <a:lnTo>
                    <a:pt x="935" y="1948"/>
                  </a:lnTo>
                  <a:close/>
                  <a:moveTo>
                    <a:pt x="2344" y="4458"/>
                  </a:moveTo>
                  <a:cubicBezTo>
                    <a:pt x="2312" y="4458"/>
                    <a:pt x="2290" y="4514"/>
                    <a:pt x="2290" y="4570"/>
                  </a:cubicBezTo>
                  <a:lnTo>
                    <a:pt x="2290" y="17058"/>
                  </a:lnTo>
                  <a:cubicBezTo>
                    <a:pt x="2290" y="17125"/>
                    <a:pt x="2312" y="17170"/>
                    <a:pt x="2344" y="17170"/>
                  </a:cubicBezTo>
                  <a:lnTo>
                    <a:pt x="17437" y="17170"/>
                  </a:lnTo>
                  <a:cubicBezTo>
                    <a:pt x="17464" y="17170"/>
                    <a:pt x="17491" y="17125"/>
                    <a:pt x="17491" y="17058"/>
                  </a:cubicBezTo>
                  <a:lnTo>
                    <a:pt x="17491" y="4570"/>
                  </a:lnTo>
                  <a:cubicBezTo>
                    <a:pt x="17491" y="4514"/>
                    <a:pt x="17464" y="4458"/>
                    <a:pt x="17437" y="4458"/>
                  </a:cubicBezTo>
                  <a:lnTo>
                    <a:pt x="2344" y="44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5" name="Wi-Fi"/>
            <p:cNvSpPr/>
            <p:nvPr/>
          </p:nvSpPr>
          <p:spPr>
            <a:xfrm>
              <a:off x="7489414" y="560035"/>
              <a:ext cx="528760" cy="37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4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6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7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8" name="Rounded Rectangle"/>
            <p:cNvSpPr/>
            <p:nvPr/>
          </p:nvSpPr>
          <p:spPr>
            <a:xfrm>
              <a:off x="801435" y="4086462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9" name="Radio"/>
            <p:cNvSpPr/>
            <p:nvPr/>
          </p:nvSpPr>
          <p:spPr>
            <a:xfrm>
              <a:off x="1435912" y="4888384"/>
              <a:ext cx="1344884" cy="99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2" y="0"/>
                  </a:moveTo>
                  <a:lnTo>
                    <a:pt x="1741" y="850"/>
                  </a:lnTo>
                  <a:lnTo>
                    <a:pt x="3068" y="1166"/>
                  </a:lnTo>
                  <a:lnTo>
                    <a:pt x="3091" y="991"/>
                  </a:lnTo>
                  <a:lnTo>
                    <a:pt x="9557" y="2526"/>
                  </a:lnTo>
                  <a:lnTo>
                    <a:pt x="9534" y="2703"/>
                  </a:lnTo>
                  <a:lnTo>
                    <a:pt x="18559" y="4845"/>
                  </a:lnTo>
                  <a:lnTo>
                    <a:pt x="682" y="4845"/>
                  </a:lnTo>
                  <a:cubicBezTo>
                    <a:pt x="306" y="4845"/>
                    <a:pt x="0" y="5257"/>
                    <a:pt x="0" y="5764"/>
                  </a:cubicBezTo>
                  <a:lnTo>
                    <a:pt x="0" y="20684"/>
                  </a:lnTo>
                  <a:cubicBezTo>
                    <a:pt x="0" y="21191"/>
                    <a:pt x="306" y="21600"/>
                    <a:pt x="682" y="21600"/>
                  </a:cubicBezTo>
                  <a:lnTo>
                    <a:pt x="20918" y="21600"/>
                  </a:lnTo>
                  <a:cubicBezTo>
                    <a:pt x="21294" y="21600"/>
                    <a:pt x="21600" y="21191"/>
                    <a:pt x="21600" y="20684"/>
                  </a:cubicBezTo>
                  <a:lnTo>
                    <a:pt x="21600" y="5764"/>
                  </a:lnTo>
                  <a:cubicBezTo>
                    <a:pt x="21600" y="5257"/>
                    <a:pt x="21294" y="4845"/>
                    <a:pt x="20918" y="4845"/>
                  </a:cubicBezTo>
                  <a:lnTo>
                    <a:pt x="19723" y="4845"/>
                  </a:lnTo>
                  <a:lnTo>
                    <a:pt x="19800" y="4261"/>
                  </a:lnTo>
                  <a:lnTo>
                    <a:pt x="9645" y="1851"/>
                  </a:lnTo>
                  <a:lnTo>
                    <a:pt x="9623" y="2026"/>
                  </a:lnTo>
                  <a:lnTo>
                    <a:pt x="3157" y="491"/>
                  </a:lnTo>
                  <a:lnTo>
                    <a:pt x="3179" y="316"/>
                  </a:lnTo>
                  <a:lnTo>
                    <a:pt x="1852" y="0"/>
                  </a:lnTo>
                  <a:close/>
                  <a:moveTo>
                    <a:pt x="6640" y="6523"/>
                  </a:moveTo>
                  <a:cubicBezTo>
                    <a:pt x="6861" y="6523"/>
                    <a:pt x="7042" y="6769"/>
                    <a:pt x="7042" y="7067"/>
                  </a:cubicBezTo>
                  <a:cubicBezTo>
                    <a:pt x="7042" y="7364"/>
                    <a:pt x="6862" y="7608"/>
                    <a:pt x="6638" y="7608"/>
                  </a:cubicBezTo>
                  <a:cubicBezTo>
                    <a:pt x="6417" y="7608"/>
                    <a:pt x="6238" y="7364"/>
                    <a:pt x="6238" y="7067"/>
                  </a:cubicBezTo>
                  <a:cubicBezTo>
                    <a:pt x="6238" y="6766"/>
                    <a:pt x="6417" y="6523"/>
                    <a:pt x="6640" y="6523"/>
                  </a:cubicBezTo>
                  <a:close/>
                  <a:moveTo>
                    <a:pt x="16571" y="6582"/>
                  </a:moveTo>
                  <a:cubicBezTo>
                    <a:pt x="18510" y="6582"/>
                    <a:pt x="20082" y="8699"/>
                    <a:pt x="20082" y="11312"/>
                  </a:cubicBezTo>
                  <a:cubicBezTo>
                    <a:pt x="20082" y="13924"/>
                    <a:pt x="18510" y="16043"/>
                    <a:pt x="16571" y="16043"/>
                  </a:cubicBezTo>
                  <a:cubicBezTo>
                    <a:pt x="14631" y="16043"/>
                    <a:pt x="13057" y="13924"/>
                    <a:pt x="13057" y="11312"/>
                  </a:cubicBezTo>
                  <a:cubicBezTo>
                    <a:pt x="13057" y="8699"/>
                    <a:pt x="14631" y="6582"/>
                    <a:pt x="16571" y="6582"/>
                  </a:cubicBezTo>
                  <a:close/>
                  <a:moveTo>
                    <a:pt x="5283" y="6819"/>
                  </a:moveTo>
                  <a:cubicBezTo>
                    <a:pt x="5439" y="6837"/>
                    <a:pt x="5579" y="6979"/>
                    <a:pt x="5630" y="7194"/>
                  </a:cubicBezTo>
                  <a:cubicBezTo>
                    <a:pt x="5699" y="7478"/>
                    <a:pt x="5582" y="7779"/>
                    <a:pt x="5370" y="7871"/>
                  </a:cubicBezTo>
                  <a:cubicBezTo>
                    <a:pt x="5330" y="7890"/>
                    <a:pt x="5289" y="7899"/>
                    <a:pt x="5249" y="7899"/>
                  </a:cubicBezTo>
                  <a:cubicBezTo>
                    <a:pt x="5078" y="7899"/>
                    <a:pt x="4920" y="7753"/>
                    <a:pt x="4864" y="7526"/>
                  </a:cubicBezTo>
                  <a:cubicBezTo>
                    <a:pt x="4796" y="7239"/>
                    <a:pt x="4913" y="6936"/>
                    <a:pt x="5124" y="6844"/>
                  </a:cubicBezTo>
                  <a:cubicBezTo>
                    <a:pt x="5177" y="6821"/>
                    <a:pt x="5231" y="6813"/>
                    <a:pt x="5283" y="6819"/>
                  </a:cubicBezTo>
                  <a:close/>
                  <a:moveTo>
                    <a:pt x="7996" y="6821"/>
                  </a:moveTo>
                  <a:cubicBezTo>
                    <a:pt x="8048" y="6815"/>
                    <a:pt x="8102" y="6823"/>
                    <a:pt x="8154" y="6846"/>
                  </a:cubicBezTo>
                  <a:cubicBezTo>
                    <a:pt x="8366" y="6938"/>
                    <a:pt x="8481" y="7244"/>
                    <a:pt x="8413" y="7528"/>
                  </a:cubicBezTo>
                  <a:cubicBezTo>
                    <a:pt x="8356" y="7758"/>
                    <a:pt x="8200" y="7903"/>
                    <a:pt x="8031" y="7903"/>
                  </a:cubicBezTo>
                  <a:cubicBezTo>
                    <a:pt x="7989" y="7903"/>
                    <a:pt x="7946" y="7895"/>
                    <a:pt x="7906" y="7878"/>
                  </a:cubicBezTo>
                  <a:cubicBezTo>
                    <a:pt x="7693" y="7784"/>
                    <a:pt x="7580" y="7480"/>
                    <a:pt x="7648" y="7196"/>
                  </a:cubicBezTo>
                  <a:cubicBezTo>
                    <a:pt x="7701" y="6981"/>
                    <a:pt x="7840" y="6839"/>
                    <a:pt x="7996" y="6821"/>
                  </a:cubicBezTo>
                  <a:close/>
                  <a:moveTo>
                    <a:pt x="4055" y="7683"/>
                  </a:moveTo>
                  <a:cubicBezTo>
                    <a:pt x="4157" y="7704"/>
                    <a:pt x="4252" y="7778"/>
                    <a:pt x="4317" y="7899"/>
                  </a:cubicBezTo>
                  <a:cubicBezTo>
                    <a:pt x="4448" y="8143"/>
                    <a:pt x="4408" y="8482"/>
                    <a:pt x="4229" y="8658"/>
                  </a:cubicBezTo>
                  <a:cubicBezTo>
                    <a:pt x="4157" y="8726"/>
                    <a:pt x="4074" y="8761"/>
                    <a:pt x="3991" y="8761"/>
                  </a:cubicBezTo>
                  <a:cubicBezTo>
                    <a:pt x="3868" y="8761"/>
                    <a:pt x="3744" y="8682"/>
                    <a:pt x="3665" y="8535"/>
                  </a:cubicBezTo>
                  <a:cubicBezTo>
                    <a:pt x="3535" y="8294"/>
                    <a:pt x="3575" y="7957"/>
                    <a:pt x="3756" y="7781"/>
                  </a:cubicBezTo>
                  <a:cubicBezTo>
                    <a:pt x="3846" y="7693"/>
                    <a:pt x="3954" y="7661"/>
                    <a:pt x="4055" y="7683"/>
                  </a:cubicBezTo>
                  <a:close/>
                  <a:moveTo>
                    <a:pt x="9223" y="7690"/>
                  </a:moveTo>
                  <a:cubicBezTo>
                    <a:pt x="9325" y="7669"/>
                    <a:pt x="9431" y="7702"/>
                    <a:pt x="9520" y="7790"/>
                  </a:cubicBezTo>
                  <a:cubicBezTo>
                    <a:pt x="9699" y="7966"/>
                    <a:pt x="9741" y="8303"/>
                    <a:pt x="9610" y="8545"/>
                  </a:cubicBezTo>
                  <a:cubicBezTo>
                    <a:pt x="9531" y="8691"/>
                    <a:pt x="9409" y="8765"/>
                    <a:pt x="9284" y="8765"/>
                  </a:cubicBezTo>
                  <a:cubicBezTo>
                    <a:pt x="9201" y="8765"/>
                    <a:pt x="9118" y="8733"/>
                    <a:pt x="9046" y="8663"/>
                  </a:cubicBezTo>
                  <a:cubicBezTo>
                    <a:pt x="8867" y="8487"/>
                    <a:pt x="8829" y="8149"/>
                    <a:pt x="8960" y="7906"/>
                  </a:cubicBezTo>
                  <a:cubicBezTo>
                    <a:pt x="9025" y="7785"/>
                    <a:pt x="9122" y="7711"/>
                    <a:pt x="9223" y="7690"/>
                  </a:cubicBezTo>
                  <a:close/>
                  <a:moveTo>
                    <a:pt x="6628" y="8399"/>
                  </a:moveTo>
                  <a:cubicBezTo>
                    <a:pt x="6852" y="8399"/>
                    <a:pt x="7030" y="8639"/>
                    <a:pt x="7030" y="8940"/>
                  </a:cubicBezTo>
                  <a:cubicBezTo>
                    <a:pt x="7032" y="9238"/>
                    <a:pt x="6851" y="9481"/>
                    <a:pt x="6630" y="9481"/>
                  </a:cubicBezTo>
                  <a:cubicBezTo>
                    <a:pt x="6407" y="9481"/>
                    <a:pt x="6228" y="9240"/>
                    <a:pt x="6226" y="8942"/>
                  </a:cubicBezTo>
                  <a:cubicBezTo>
                    <a:pt x="6226" y="8642"/>
                    <a:pt x="6405" y="8402"/>
                    <a:pt x="6628" y="8399"/>
                  </a:cubicBezTo>
                  <a:close/>
                  <a:moveTo>
                    <a:pt x="7997" y="8811"/>
                  </a:moveTo>
                  <a:cubicBezTo>
                    <a:pt x="8050" y="8814"/>
                    <a:pt x="8101" y="8830"/>
                    <a:pt x="8151" y="8863"/>
                  </a:cubicBezTo>
                  <a:cubicBezTo>
                    <a:pt x="8352" y="8993"/>
                    <a:pt x="8437" y="9315"/>
                    <a:pt x="8340" y="9586"/>
                  </a:cubicBezTo>
                  <a:cubicBezTo>
                    <a:pt x="8270" y="9778"/>
                    <a:pt x="8128" y="9893"/>
                    <a:pt x="7977" y="9893"/>
                  </a:cubicBezTo>
                  <a:cubicBezTo>
                    <a:pt x="7919" y="9893"/>
                    <a:pt x="7860" y="9876"/>
                    <a:pt x="7803" y="9838"/>
                  </a:cubicBezTo>
                  <a:cubicBezTo>
                    <a:pt x="7602" y="9708"/>
                    <a:pt x="7518" y="9386"/>
                    <a:pt x="7614" y="9115"/>
                  </a:cubicBezTo>
                  <a:cubicBezTo>
                    <a:pt x="7687" y="8914"/>
                    <a:pt x="7841" y="8800"/>
                    <a:pt x="7997" y="8811"/>
                  </a:cubicBezTo>
                  <a:close/>
                  <a:moveTo>
                    <a:pt x="5259" y="8817"/>
                  </a:moveTo>
                  <a:cubicBezTo>
                    <a:pt x="5416" y="8806"/>
                    <a:pt x="5568" y="8921"/>
                    <a:pt x="5642" y="9122"/>
                  </a:cubicBezTo>
                  <a:cubicBezTo>
                    <a:pt x="5739" y="9393"/>
                    <a:pt x="5656" y="9715"/>
                    <a:pt x="5455" y="9847"/>
                  </a:cubicBezTo>
                  <a:cubicBezTo>
                    <a:pt x="5399" y="9883"/>
                    <a:pt x="5339" y="9900"/>
                    <a:pt x="5281" y="9900"/>
                  </a:cubicBezTo>
                  <a:cubicBezTo>
                    <a:pt x="5132" y="9900"/>
                    <a:pt x="4986" y="9787"/>
                    <a:pt x="4918" y="9595"/>
                  </a:cubicBezTo>
                  <a:cubicBezTo>
                    <a:pt x="4822" y="9327"/>
                    <a:pt x="4905" y="9002"/>
                    <a:pt x="5104" y="8872"/>
                  </a:cubicBezTo>
                  <a:cubicBezTo>
                    <a:pt x="5154" y="8839"/>
                    <a:pt x="5207" y="8821"/>
                    <a:pt x="5259" y="8817"/>
                  </a:cubicBezTo>
                  <a:close/>
                  <a:moveTo>
                    <a:pt x="2933" y="9022"/>
                  </a:moveTo>
                  <a:cubicBezTo>
                    <a:pt x="3034" y="9001"/>
                    <a:pt x="3142" y="9034"/>
                    <a:pt x="3231" y="9122"/>
                  </a:cubicBezTo>
                  <a:cubicBezTo>
                    <a:pt x="3410" y="9298"/>
                    <a:pt x="3452" y="9636"/>
                    <a:pt x="3321" y="9877"/>
                  </a:cubicBezTo>
                  <a:cubicBezTo>
                    <a:pt x="3242" y="10023"/>
                    <a:pt x="3120" y="10097"/>
                    <a:pt x="2995" y="10097"/>
                  </a:cubicBezTo>
                  <a:cubicBezTo>
                    <a:pt x="2913" y="10097"/>
                    <a:pt x="2829" y="10065"/>
                    <a:pt x="2757" y="9995"/>
                  </a:cubicBezTo>
                  <a:cubicBezTo>
                    <a:pt x="2578" y="9819"/>
                    <a:pt x="2538" y="9482"/>
                    <a:pt x="2671" y="9238"/>
                  </a:cubicBezTo>
                  <a:cubicBezTo>
                    <a:pt x="2736" y="9118"/>
                    <a:pt x="2831" y="9043"/>
                    <a:pt x="2933" y="9022"/>
                  </a:cubicBezTo>
                  <a:close/>
                  <a:moveTo>
                    <a:pt x="10342" y="9033"/>
                  </a:moveTo>
                  <a:cubicBezTo>
                    <a:pt x="10444" y="9055"/>
                    <a:pt x="10539" y="9127"/>
                    <a:pt x="10604" y="9247"/>
                  </a:cubicBezTo>
                  <a:cubicBezTo>
                    <a:pt x="10735" y="9488"/>
                    <a:pt x="10695" y="9830"/>
                    <a:pt x="10516" y="10006"/>
                  </a:cubicBezTo>
                  <a:cubicBezTo>
                    <a:pt x="10444" y="10074"/>
                    <a:pt x="10362" y="10109"/>
                    <a:pt x="10282" y="10109"/>
                  </a:cubicBezTo>
                  <a:cubicBezTo>
                    <a:pt x="10157" y="10109"/>
                    <a:pt x="10035" y="10032"/>
                    <a:pt x="9954" y="9888"/>
                  </a:cubicBezTo>
                  <a:cubicBezTo>
                    <a:pt x="9826" y="9644"/>
                    <a:pt x="9863" y="9305"/>
                    <a:pt x="10044" y="9129"/>
                  </a:cubicBezTo>
                  <a:cubicBezTo>
                    <a:pt x="10133" y="9041"/>
                    <a:pt x="10241" y="9012"/>
                    <a:pt x="10342" y="9033"/>
                  </a:cubicBezTo>
                  <a:close/>
                  <a:moveTo>
                    <a:pt x="9105" y="9972"/>
                  </a:moveTo>
                  <a:cubicBezTo>
                    <a:pt x="9207" y="9988"/>
                    <a:pt x="9306" y="10056"/>
                    <a:pt x="9377" y="10172"/>
                  </a:cubicBezTo>
                  <a:cubicBezTo>
                    <a:pt x="9516" y="10405"/>
                    <a:pt x="9487" y="10745"/>
                    <a:pt x="9314" y="10932"/>
                  </a:cubicBezTo>
                  <a:cubicBezTo>
                    <a:pt x="9240" y="11013"/>
                    <a:pt x="9151" y="11052"/>
                    <a:pt x="9063" y="11052"/>
                  </a:cubicBezTo>
                  <a:cubicBezTo>
                    <a:pt x="8944" y="11052"/>
                    <a:pt x="8827" y="10985"/>
                    <a:pt x="8749" y="10852"/>
                  </a:cubicBezTo>
                  <a:cubicBezTo>
                    <a:pt x="8608" y="10617"/>
                    <a:pt x="8637" y="10278"/>
                    <a:pt x="8810" y="10088"/>
                  </a:cubicBezTo>
                  <a:cubicBezTo>
                    <a:pt x="8896" y="9995"/>
                    <a:pt x="9002" y="9957"/>
                    <a:pt x="9105" y="9972"/>
                  </a:cubicBezTo>
                  <a:close/>
                  <a:moveTo>
                    <a:pt x="4155" y="9986"/>
                  </a:moveTo>
                  <a:cubicBezTo>
                    <a:pt x="4257" y="9971"/>
                    <a:pt x="4364" y="10008"/>
                    <a:pt x="4450" y="10102"/>
                  </a:cubicBezTo>
                  <a:cubicBezTo>
                    <a:pt x="4625" y="10286"/>
                    <a:pt x="4653" y="10626"/>
                    <a:pt x="4514" y="10861"/>
                  </a:cubicBezTo>
                  <a:cubicBezTo>
                    <a:pt x="4436" y="10994"/>
                    <a:pt x="4317" y="11066"/>
                    <a:pt x="4200" y="11066"/>
                  </a:cubicBezTo>
                  <a:cubicBezTo>
                    <a:pt x="4112" y="11066"/>
                    <a:pt x="4023" y="11027"/>
                    <a:pt x="3949" y="10946"/>
                  </a:cubicBezTo>
                  <a:cubicBezTo>
                    <a:pt x="3776" y="10761"/>
                    <a:pt x="3746" y="10422"/>
                    <a:pt x="3885" y="10186"/>
                  </a:cubicBezTo>
                  <a:cubicBezTo>
                    <a:pt x="3954" y="10070"/>
                    <a:pt x="4053" y="10001"/>
                    <a:pt x="4155" y="9986"/>
                  </a:cubicBezTo>
                  <a:close/>
                  <a:moveTo>
                    <a:pt x="6628" y="10275"/>
                  </a:moveTo>
                  <a:cubicBezTo>
                    <a:pt x="6852" y="10272"/>
                    <a:pt x="7032" y="10516"/>
                    <a:pt x="7032" y="10814"/>
                  </a:cubicBezTo>
                  <a:cubicBezTo>
                    <a:pt x="7032" y="11114"/>
                    <a:pt x="6853" y="11357"/>
                    <a:pt x="6630" y="11357"/>
                  </a:cubicBezTo>
                  <a:cubicBezTo>
                    <a:pt x="6409" y="11357"/>
                    <a:pt x="6228" y="11117"/>
                    <a:pt x="6228" y="10816"/>
                  </a:cubicBezTo>
                  <a:cubicBezTo>
                    <a:pt x="6228" y="10518"/>
                    <a:pt x="6407" y="10275"/>
                    <a:pt x="6628" y="10275"/>
                  </a:cubicBezTo>
                  <a:close/>
                  <a:moveTo>
                    <a:pt x="2320" y="10707"/>
                  </a:moveTo>
                  <a:cubicBezTo>
                    <a:pt x="2372" y="10701"/>
                    <a:pt x="2426" y="10708"/>
                    <a:pt x="2478" y="10732"/>
                  </a:cubicBezTo>
                  <a:cubicBezTo>
                    <a:pt x="2689" y="10824"/>
                    <a:pt x="2803" y="11130"/>
                    <a:pt x="2735" y="11414"/>
                  </a:cubicBezTo>
                  <a:cubicBezTo>
                    <a:pt x="2679" y="11641"/>
                    <a:pt x="2522" y="11789"/>
                    <a:pt x="2353" y="11789"/>
                  </a:cubicBezTo>
                  <a:cubicBezTo>
                    <a:pt x="2311" y="11789"/>
                    <a:pt x="2269" y="11781"/>
                    <a:pt x="2229" y="11762"/>
                  </a:cubicBezTo>
                  <a:cubicBezTo>
                    <a:pt x="2017" y="11670"/>
                    <a:pt x="1900" y="11364"/>
                    <a:pt x="1970" y="11080"/>
                  </a:cubicBezTo>
                  <a:cubicBezTo>
                    <a:pt x="2021" y="10866"/>
                    <a:pt x="2164" y="10724"/>
                    <a:pt x="2320" y="10707"/>
                  </a:cubicBezTo>
                  <a:close/>
                  <a:moveTo>
                    <a:pt x="10955" y="10718"/>
                  </a:moveTo>
                  <a:cubicBezTo>
                    <a:pt x="11111" y="10736"/>
                    <a:pt x="11252" y="10875"/>
                    <a:pt x="11303" y="11089"/>
                  </a:cubicBezTo>
                  <a:cubicBezTo>
                    <a:pt x="11372" y="11373"/>
                    <a:pt x="11254" y="11679"/>
                    <a:pt x="11043" y="11771"/>
                  </a:cubicBezTo>
                  <a:cubicBezTo>
                    <a:pt x="11003" y="11790"/>
                    <a:pt x="10960" y="11798"/>
                    <a:pt x="10918" y="11798"/>
                  </a:cubicBezTo>
                  <a:cubicBezTo>
                    <a:pt x="10749" y="11798"/>
                    <a:pt x="10593" y="11653"/>
                    <a:pt x="10537" y="11425"/>
                  </a:cubicBezTo>
                  <a:cubicBezTo>
                    <a:pt x="10468" y="11138"/>
                    <a:pt x="10585" y="10835"/>
                    <a:pt x="10797" y="10743"/>
                  </a:cubicBezTo>
                  <a:cubicBezTo>
                    <a:pt x="10849" y="10719"/>
                    <a:pt x="10903" y="10712"/>
                    <a:pt x="10955" y="10718"/>
                  </a:cubicBezTo>
                  <a:close/>
                  <a:moveTo>
                    <a:pt x="7844" y="10948"/>
                  </a:moveTo>
                  <a:cubicBezTo>
                    <a:pt x="7947" y="10947"/>
                    <a:pt x="8050" y="10998"/>
                    <a:pt x="8129" y="11102"/>
                  </a:cubicBezTo>
                  <a:cubicBezTo>
                    <a:pt x="8286" y="11314"/>
                    <a:pt x="8287" y="11657"/>
                    <a:pt x="8133" y="11869"/>
                  </a:cubicBezTo>
                  <a:cubicBezTo>
                    <a:pt x="8052" y="11977"/>
                    <a:pt x="7948" y="12030"/>
                    <a:pt x="7845" y="12030"/>
                  </a:cubicBezTo>
                  <a:cubicBezTo>
                    <a:pt x="7743" y="12030"/>
                    <a:pt x="7642" y="11977"/>
                    <a:pt x="7564" y="11871"/>
                  </a:cubicBezTo>
                  <a:cubicBezTo>
                    <a:pt x="7405" y="11660"/>
                    <a:pt x="7403" y="11319"/>
                    <a:pt x="7560" y="11105"/>
                  </a:cubicBezTo>
                  <a:cubicBezTo>
                    <a:pt x="7639" y="10999"/>
                    <a:pt x="7741" y="10948"/>
                    <a:pt x="7844" y="10948"/>
                  </a:cubicBezTo>
                  <a:close/>
                  <a:moveTo>
                    <a:pt x="5416" y="10957"/>
                  </a:moveTo>
                  <a:cubicBezTo>
                    <a:pt x="5519" y="10957"/>
                    <a:pt x="5623" y="11008"/>
                    <a:pt x="5701" y="11114"/>
                  </a:cubicBezTo>
                  <a:cubicBezTo>
                    <a:pt x="5858" y="11325"/>
                    <a:pt x="5860" y="11669"/>
                    <a:pt x="5703" y="11880"/>
                  </a:cubicBezTo>
                  <a:cubicBezTo>
                    <a:pt x="5623" y="11986"/>
                    <a:pt x="5520" y="12039"/>
                    <a:pt x="5418" y="12039"/>
                  </a:cubicBezTo>
                  <a:cubicBezTo>
                    <a:pt x="5315" y="12039"/>
                    <a:pt x="5213" y="11985"/>
                    <a:pt x="5134" y="11882"/>
                  </a:cubicBezTo>
                  <a:cubicBezTo>
                    <a:pt x="4975" y="11671"/>
                    <a:pt x="4976" y="11327"/>
                    <a:pt x="5132" y="11116"/>
                  </a:cubicBezTo>
                  <a:cubicBezTo>
                    <a:pt x="5211" y="11009"/>
                    <a:pt x="5313" y="10957"/>
                    <a:pt x="5416" y="10957"/>
                  </a:cubicBezTo>
                  <a:close/>
                  <a:moveTo>
                    <a:pt x="9735" y="11653"/>
                  </a:moveTo>
                  <a:cubicBezTo>
                    <a:pt x="9889" y="11689"/>
                    <a:pt x="10019" y="11847"/>
                    <a:pt x="10057" y="12064"/>
                  </a:cubicBezTo>
                  <a:cubicBezTo>
                    <a:pt x="10107" y="12357"/>
                    <a:pt x="9973" y="12647"/>
                    <a:pt x="9758" y="12714"/>
                  </a:cubicBezTo>
                  <a:cubicBezTo>
                    <a:pt x="9726" y="12725"/>
                    <a:pt x="9696" y="12728"/>
                    <a:pt x="9665" y="12728"/>
                  </a:cubicBezTo>
                  <a:cubicBezTo>
                    <a:pt x="9482" y="12728"/>
                    <a:pt x="9318" y="12559"/>
                    <a:pt x="9275" y="12307"/>
                  </a:cubicBezTo>
                  <a:cubicBezTo>
                    <a:pt x="9225" y="12018"/>
                    <a:pt x="9361" y="11725"/>
                    <a:pt x="9576" y="11657"/>
                  </a:cubicBezTo>
                  <a:cubicBezTo>
                    <a:pt x="9630" y="11640"/>
                    <a:pt x="9683" y="11640"/>
                    <a:pt x="9735" y="11653"/>
                  </a:cubicBezTo>
                  <a:close/>
                  <a:moveTo>
                    <a:pt x="3529" y="11671"/>
                  </a:moveTo>
                  <a:cubicBezTo>
                    <a:pt x="3580" y="11658"/>
                    <a:pt x="3635" y="11659"/>
                    <a:pt x="3689" y="11675"/>
                  </a:cubicBezTo>
                  <a:cubicBezTo>
                    <a:pt x="3906" y="11743"/>
                    <a:pt x="4041" y="12031"/>
                    <a:pt x="3991" y="12321"/>
                  </a:cubicBezTo>
                  <a:cubicBezTo>
                    <a:pt x="3949" y="12573"/>
                    <a:pt x="3784" y="12744"/>
                    <a:pt x="3599" y="12744"/>
                  </a:cubicBezTo>
                  <a:cubicBezTo>
                    <a:pt x="3571" y="12744"/>
                    <a:pt x="3542" y="12741"/>
                    <a:pt x="3512" y="12730"/>
                  </a:cubicBezTo>
                  <a:cubicBezTo>
                    <a:pt x="3295" y="12665"/>
                    <a:pt x="3159" y="12375"/>
                    <a:pt x="3208" y="12082"/>
                  </a:cubicBezTo>
                  <a:cubicBezTo>
                    <a:pt x="3244" y="11863"/>
                    <a:pt x="3374" y="11708"/>
                    <a:pt x="3529" y="11671"/>
                  </a:cubicBezTo>
                  <a:close/>
                  <a:moveTo>
                    <a:pt x="2132" y="12576"/>
                  </a:moveTo>
                  <a:cubicBezTo>
                    <a:pt x="2353" y="12579"/>
                    <a:pt x="2534" y="12821"/>
                    <a:pt x="2532" y="13121"/>
                  </a:cubicBezTo>
                  <a:cubicBezTo>
                    <a:pt x="2532" y="13419"/>
                    <a:pt x="2354" y="13660"/>
                    <a:pt x="2131" y="13660"/>
                  </a:cubicBezTo>
                  <a:cubicBezTo>
                    <a:pt x="1909" y="13660"/>
                    <a:pt x="1729" y="13415"/>
                    <a:pt x="1730" y="13117"/>
                  </a:cubicBezTo>
                  <a:cubicBezTo>
                    <a:pt x="1730" y="12816"/>
                    <a:pt x="1909" y="12576"/>
                    <a:pt x="2132" y="12576"/>
                  </a:cubicBezTo>
                  <a:close/>
                  <a:moveTo>
                    <a:pt x="8354" y="12578"/>
                  </a:moveTo>
                  <a:cubicBezTo>
                    <a:pt x="8575" y="12578"/>
                    <a:pt x="8755" y="12819"/>
                    <a:pt x="8755" y="13117"/>
                  </a:cubicBezTo>
                  <a:cubicBezTo>
                    <a:pt x="8757" y="13418"/>
                    <a:pt x="8579" y="13663"/>
                    <a:pt x="8355" y="13663"/>
                  </a:cubicBezTo>
                  <a:cubicBezTo>
                    <a:pt x="8355" y="13663"/>
                    <a:pt x="8356" y="13663"/>
                    <a:pt x="8354" y="13663"/>
                  </a:cubicBezTo>
                  <a:cubicBezTo>
                    <a:pt x="8133" y="13663"/>
                    <a:pt x="7954" y="13422"/>
                    <a:pt x="7954" y="13124"/>
                  </a:cubicBezTo>
                  <a:cubicBezTo>
                    <a:pt x="7951" y="12823"/>
                    <a:pt x="8131" y="12578"/>
                    <a:pt x="8354" y="12578"/>
                  </a:cubicBezTo>
                  <a:close/>
                  <a:moveTo>
                    <a:pt x="6633" y="12589"/>
                  </a:moveTo>
                  <a:cubicBezTo>
                    <a:pt x="6856" y="12587"/>
                    <a:pt x="7035" y="12830"/>
                    <a:pt x="7037" y="13128"/>
                  </a:cubicBezTo>
                  <a:cubicBezTo>
                    <a:pt x="7037" y="13429"/>
                    <a:pt x="6858" y="13672"/>
                    <a:pt x="6635" y="13672"/>
                  </a:cubicBezTo>
                  <a:cubicBezTo>
                    <a:pt x="6412" y="13672"/>
                    <a:pt x="6233" y="13431"/>
                    <a:pt x="6233" y="13131"/>
                  </a:cubicBezTo>
                  <a:cubicBezTo>
                    <a:pt x="6231" y="12833"/>
                    <a:pt x="6412" y="12589"/>
                    <a:pt x="6633" y="12589"/>
                  </a:cubicBezTo>
                  <a:close/>
                  <a:moveTo>
                    <a:pt x="11138" y="12589"/>
                  </a:moveTo>
                  <a:cubicBezTo>
                    <a:pt x="11361" y="12589"/>
                    <a:pt x="11541" y="12830"/>
                    <a:pt x="11541" y="13131"/>
                  </a:cubicBezTo>
                  <a:cubicBezTo>
                    <a:pt x="11541" y="13133"/>
                    <a:pt x="11541" y="13139"/>
                    <a:pt x="11541" y="13142"/>
                  </a:cubicBezTo>
                  <a:cubicBezTo>
                    <a:pt x="11541" y="13147"/>
                    <a:pt x="11541" y="13152"/>
                    <a:pt x="11541" y="13158"/>
                  </a:cubicBezTo>
                  <a:cubicBezTo>
                    <a:pt x="11539" y="13456"/>
                    <a:pt x="11359" y="13697"/>
                    <a:pt x="11138" y="13697"/>
                  </a:cubicBezTo>
                  <a:cubicBezTo>
                    <a:pt x="10914" y="13694"/>
                    <a:pt x="10735" y="13454"/>
                    <a:pt x="10738" y="13153"/>
                  </a:cubicBezTo>
                  <a:cubicBezTo>
                    <a:pt x="10738" y="13150"/>
                    <a:pt x="10738" y="13147"/>
                    <a:pt x="10738" y="13142"/>
                  </a:cubicBezTo>
                  <a:cubicBezTo>
                    <a:pt x="10738" y="13139"/>
                    <a:pt x="10738" y="13133"/>
                    <a:pt x="10738" y="13131"/>
                  </a:cubicBezTo>
                  <a:cubicBezTo>
                    <a:pt x="10738" y="12830"/>
                    <a:pt x="10916" y="12589"/>
                    <a:pt x="11138" y="12589"/>
                  </a:cubicBezTo>
                  <a:close/>
                  <a:moveTo>
                    <a:pt x="4915" y="12592"/>
                  </a:moveTo>
                  <a:cubicBezTo>
                    <a:pt x="5138" y="12592"/>
                    <a:pt x="5316" y="12832"/>
                    <a:pt x="5316" y="13133"/>
                  </a:cubicBezTo>
                  <a:cubicBezTo>
                    <a:pt x="5318" y="13431"/>
                    <a:pt x="5137" y="13676"/>
                    <a:pt x="4916" y="13676"/>
                  </a:cubicBezTo>
                  <a:cubicBezTo>
                    <a:pt x="4693" y="13676"/>
                    <a:pt x="4515" y="13433"/>
                    <a:pt x="4513" y="13133"/>
                  </a:cubicBezTo>
                  <a:cubicBezTo>
                    <a:pt x="4513" y="12835"/>
                    <a:pt x="4693" y="12592"/>
                    <a:pt x="4915" y="12592"/>
                  </a:cubicBezTo>
                  <a:close/>
                  <a:moveTo>
                    <a:pt x="9600" y="13517"/>
                  </a:moveTo>
                  <a:cubicBezTo>
                    <a:pt x="9651" y="13504"/>
                    <a:pt x="9705" y="13505"/>
                    <a:pt x="9758" y="13522"/>
                  </a:cubicBezTo>
                  <a:cubicBezTo>
                    <a:pt x="9976" y="13589"/>
                    <a:pt x="10112" y="13875"/>
                    <a:pt x="10064" y="14167"/>
                  </a:cubicBezTo>
                  <a:cubicBezTo>
                    <a:pt x="10022" y="14419"/>
                    <a:pt x="9855" y="14590"/>
                    <a:pt x="9672" y="14590"/>
                  </a:cubicBezTo>
                  <a:cubicBezTo>
                    <a:pt x="9642" y="14590"/>
                    <a:pt x="9611" y="14587"/>
                    <a:pt x="9583" y="14579"/>
                  </a:cubicBezTo>
                  <a:cubicBezTo>
                    <a:pt x="9366" y="14511"/>
                    <a:pt x="9229" y="14223"/>
                    <a:pt x="9277" y="13933"/>
                  </a:cubicBezTo>
                  <a:cubicBezTo>
                    <a:pt x="9313" y="13714"/>
                    <a:pt x="9445" y="13555"/>
                    <a:pt x="9600" y="13517"/>
                  </a:cubicBezTo>
                  <a:close/>
                  <a:moveTo>
                    <a:pt x="3670" y="13533"/>
                  </a:moveTo>
                  <a:cubicBezTo>
                    <a:pt x="3825" y="13570"/>
                    <a:pt x="3957" y="13727"/>
                    <a:pt x="3994" y="13947"/>
                  </a:cubicBezTo>
                  <a:cubicBezTo>
                    <a:pt x="4043" y="14237"/>
                    <a:pt x="3908" y="14527"/>
                    <a:pt x="3691" y="14592"/>
                  </a:cubicBezTo>
                  <a:cubicBezTo>
                    <a:pt x="3660" y="14603"/>
                    <a:pt x="3629" y="14611"/>
                    <a:pt x="3601" y="14611"/>
                  </a:cubicBezTo>
                  <a:cubicBezTo>
                    <a:pt x="3416" y="14611"/>
                    <a:pt x="3252" y="14440"/>
                    <a:pt x="3209" y="14188"/>
                  </a:cubicBezTo>
                  <a:cubicBezTo>
                    <a:pt x="3159" y="13895"/>
                    <a:pt x="3295" y="13605"/>
                    <a:pt x="3512" y="13538"/>
                  </a:cubicBezTo>
                  <a:cubicBezTo>
                    <a:pt x="3566" y="13521"/>
                    <a:pt x="3619" y="13521"/>
                    <a:pt x="3670" y="13533"/>
                  </a:cubicBezTo>
                  <a:close/>
                  <a:moveTo>
                    <a:pt x="7854" y="14217"/>
                  </a:moveTo>
                  <a:cubicBezTo>
                    <a:pt x="7957" y="14217"/>
                    <a:pt x="8059" y="14269"/>
                    <a:pt x="8138" y="14374"/>
                  </a:cubicBezTo>
                  <a:cubicBezTo>
                    <a:pt x="8296" y="14585"/>
                    <a:pt x="8299" y="14926"/>
                    <a:pt x="8143" y="15140"/>
                  </a:cubicBezTo>
                  <a:cubicBezTo>
                    <a:pt x="8064" y="15246"/>
                    <a:pt x="7958" y="15300"/>
                    <a:pt x="7856" y="15300"/>
                  </a:cubicBezTo>
                  <a:cubicBezTo>
                    <a:pt x="7753" y="15300"/>
                    <a:pt x="7652" y="15248"/>
                    <a:pt x="7574" y="15143"/>
                  </a:cubicBezTo>
                  <a:cubicBezTo>
                    <a:pt x="7417" y="14932"/>
                    <a:pt x="7413" y="14590"/>
                    <a:pt x="7570" y="14376"/>
                  </a:cubicBezTo>
                  <a:cubicBezTo>
                    <a:pt x="7648" y="14271"/>
                    <a:pt x="7751" y="14218"/>
                    <a:pt x="7854" y="14217"/>
                  </a:cubicBezTo>
                  <a:close/>
                  <a:moveTo>
                    <a:pt x="5421" y="14226"/>
                  </a:moveTo>
                  <a:cubicBezTo>
                    <a:pt x="5524" y="14226"/>
                    <a:pt x="5626" y="14280"/>
                    <a:pt x="5705" y="14386"/>
                  </a:cubicBezTo>
                  <a:cubicBezTo>
                    <a:pt x="5862" y="14597"/>
                    <a:pt x="5862" y="14941"/>
                    <a:pt x="5705" y="15152"/>
                  </a:cubicBezTo>
                  <a:cubicBezTo>
                    <a:pt x="5626" y="15257"/>
                    <a:pt x="5524" y="15311"/>
                    <a:pt x="5421" y="15311"/>
                  </a:cubicBezTo>
                  <a:cubicBezTo>
                    <a:pt x="5317" y="15311"/>
                    <a:pt x="5214" y="15257"/>
                    <a:pt x="5136" y="15152"/>
                  </a:cubicBezTo>
                  <a:cubicBezTo>
                    <a:pt x="4979" y="14941"/>
                    <a:pt x="4979" y="14597"/>
                    <a:pt x="5136" y="14386"/>
                  </a:cubicBezTo>
                  <a:cubicBezTo>
                    <a:pt x="5214" y="14280"/>
                    <a:pt x="5318" y="14226"/>
                    <a:pt x="5421" y="14226"/>
                  </a:cubicBezTo>
                  <a:close/>
                  <a:moveTo>
                    <a:pt x="2382" y="14454"/>
                  </a:moveTo>
                  <a:cubicBezTo>
                    <a:pt x="2538" y="14472"/>
                    <a:pt x="2677" y="14614"/>
                    <a:pt x="2728" y="14827"/>
                  </a:cubicBezTo>
                  <a:cubicBezTo>
                    <a:pt x="2797" y="15111"/>
                    <a:pt x="2681" y="15417"/>
                    <a:pt x="2470" y="15509"/>
                  </a:cubicBezTo>
                  <a:cubicBezTo>
                    <a:pt x="2430" y="15528"/>
                    <a:pt x="2387" y="15536"/>
                    <a:pt x="2347" y="15536"/>
                  </a:cubicBezTo>
                  <a:cubicBezTo>
                    <a:pt x="2178" y="15536"/>
                    <a:pt x="2019" y="15389"/>
                    <a:pt x="1965" y="15159"/>
                  </a:cubicBezTo>
                  <a:cubicBezTo>
                    <a:pt x="1897" y="14874"/>
                    <a:pt x="2012" y="14569"/>
                    <a:pt x="2225" y="14477"/>
                  </a:cubicBezTo>
                  <a:cubicBezTo>
                    <a:pt x="2278" y="14454"/>
                    <a:pt x="2330" y="14448"/>
                    <a:pt x="2382" y="14454"/>
                  </a:cubicBezTo>
                  <a:close/>
                  <a:moveTo>
                    <a:pt x="10881" y="14488"/>
                  </a:moveTo>
                  <a:cubicBezTo>
                    <a:pt x="10933" y="14482"/>
                    <a:pt x="10987" y="14490"/>
                    <a:pt x="11040" y="14513"/>
                  </a:cubicBezTo>
                  <a:cubicBezTo>
                    <a:pt x="11251" y="14608"/>
                    <a:pt x="11365" y="14913"/>
                    <a:pt x="11296" y="15197"/>
                  </a:cubicBezTo>
                  <a:cubicBezTo>
                    <a:pt x="11240" y="15425"/>
                    <a:pt x="11084" y="15568"/>
                    <a:pt x="10915" y="15568"/>
                  </a:cubicBezTo>
                  <a:cubicBezTo>
                    <a:pt x="10873" y="15568"/>
                    <a:pt x="10830" y="15559"/>
                    <a:pt x="10788" y="15541"/>
                  </a:cubicBezTo>
                  <a:cubicBezTo>
                    <a:pt x="10577" y="15449"/>
                    <a:pt x="10463" y="15143"/>
                    <a:pt x="10533" y="14859"/>
                  </a:cubicBezTo>
                  <a:cubicBezTo>
                    <a:pt x="10585" y="14645"/>
                    <a:pt x="10725" y="14506"/>
                    <a:pt x="10881" y="14488"/>
                  </a:cubicBezTo>
                  <a:close/>
                  <a:moveTo>
                    <a:pt x="6635" y="14904"/>
                  </a:moveTo>
                  <a:cubicBezTo>
                    <a:pt x="6635" y="14904"/>
                    <a:pt x="6638" y="14904"/>
                    <a:pt x="6640" y="14904"/>
                  </a:cubicBezTo>
                  <a:lnTo>
                    <a:pt x="6642" y="14904"/>
                  </a:lnTo>
                  <a:cubicBezTo>
                    <a:pt x="6865" y="14901"/>
                    <a:pt x="7045" y="15142"/>
                    <a:pt x="7045" y="15443"/>
                  </a:cubicBezTo>
                  <a:cubicBezTo>
                    <a:pt x="7047" y="15741"/>
                    <a:pt x="6870" y="15986"/>
                    <a:pt x="6648" y="15989"/>
                  </a:cubicBezTo>
                  <a:cubicBezTo>
                    <a:pt x="6647" y="15989"/>
                    <a:pt x="6645" y="15989"/>
                    <a:pt x="6643" y="15989"/>
                  </a:cubicBezTo>
                  <a:cubicBezTo>
                    <a:pt x="6643" y="15989"/>
                    <a:pt x="6642" y="15989"/>
                    <a:pt x="6640" y="15989"/>
                  </a:cubicBezTo>
                  <a:cubicBezTo>
                    <a:pt x="6638" y="15989"/>
                    <a:pt x="6637" y="15989"/>
                    <a:pt x="6637" y="15989"/>
                  </a:cubicBezTo>
                  <a:cubicBezTo>
                    <a:pt x="6413" y="15989"/>
                    <a:pt x="6233" y="15745"/>
                    <a:pt x="6233" y="15447"/>
                  </a:cubicBezTo>
                  <a:cubicBezTo>
                    <a:pt x="6233" y="15147"/>
                    <a:pt x="6412" y="14904"/>
                    <a:pt x="6635" y="14904"/>
                  </a:cubicBezTo>
                  <a:close/>
                  <a:moveTo>
                    <a:pt x="9027" y="15193"/>
                  </a:moveTo>
                  <a:cubicBezTo>
                    <a:pt x="9130" y="15177"/>
                    <a:pt x="9237" y="15215"/>
                    <a:pt x="9324" y="15309"/>
                  </a:cubicBezTo>
                  <a:cubicBezTo>
                    <a:pt x="9497" y="15493"/>
                    <a:pt x="9525" y="15833"/>
                    <a:pt x="9389" y="16066"/>
                  </a:cubicBezTo>
                  <a:cubicBezTo>
                    <a:pt x="9308" y="16201"/>
                    <a:pt x="9191" y="16273"/>
                    <a:pt x="9073" y="16273"/>
                  </a:cubicBezTo>
                  <a:cubicBezTo>
                    <a:pt x="8986" y="16273"/>
                    <a:pt x="8897" y="16235"/>
                    <a:pt x="8823" y="16157"/>
                  </a:cubicBezTo>
                  <a:cubicBezTo>
                    <a:pt x="8648" y="15970"/>
                    <a:pt x="8620" y="15628"/>
                    <a:pt x="8757" y="15395"/>
                  </a:cubicBezTo>
                  <a:lnTo>
                    <a:pt x="8759" y="15395"/>
                  </a:lnTo>
                  <a:cubicBezTo>
                    <a:pt x="8827" y="15277"/>
                    <a:pt x="8925" y="15208"/>
                    <a:pt x="9027" y="15193"/>
                  </a:cubicBezTo>
                  <a:close/>
                  <a:moveTo>
                    <a:pt x="4249" y="15206"/>
                  </a:moveTo>
                  <a:cubicBezTo>
                    <a:pt x="4352" y="15222"/>
                    <a:pt x="4448" y="15290"/>
                    <a:pt x="4518" y="15406"/>
                  </a:cubicBezTo>
                  <a:cubicBezTo>
                    <a:pt x="4657" y="15639"/>
                    <a:pt x="4628" y="15979"/>
                    <a:pt x="4455" y="16166"/>
                  </a:cubicBezTo>
                  <a:cubicBezTo>
                    <a:pt x="4381" y="16247"/>
                    <a:pt x="4292" y="16286"/>
                    <a:pt x="4206" y="16286"/>
                  </a:cubicBezTo>
                  <a:cubicBezTo>
                    <a:pt x="4087" y="16286"/>
                    <a:pt x="3970" y="16214"/>
                    <a:pt x="3890" y="16082"/>
                  </a:cubicBezTo>
                  <a:cubicBezTo>
                    <a:pt x="3751" y="15849"/>
                    <a:pt x="3779" y="15509"/>
                    <a:pt x="3954" y="15322"/>
                  </a:cubicBezTo>
                  <a:cubicBezTo>
                    <a:pt x="4040" y="15229"/>
                    <a:pt x="4147" y="15191"/>
                    <a:pt x="4249" y="15206"/>
                  </a:cubicBezTo>
                  <a:close/>
                  <a:moveTo>
                    <a:pt x="3047" y="16150"/>
                  </a:moveTo>
                  <a:cubicBezTo>
                    <a:pt x="3149" y="16172"/>
                    <a:pt x="3245" y="16246"/>
                    <a:pt x="3311" y="16366"/>
                  </a:cubicBezTo>
                  <a:cubicBezTo>
                    <a:pt x="3441" y="16607"/>
                    <a:pt x="3401" y="16947"/>
                    <a:pt x="3220" y="17123"/>
                  </a:cubicBezTo>
                  <a:cubicBezTo>
                    <a:pt x="3149" y="17194"/>
                    <a:pt x="3067" y="17225"/>
                    <a:pt x="2985" y="17225"/>
                  </a:cubicBezTo>
                  <a:cubicBezTo>
                    <a:pt x="2860" y="17225"/>
                    <a:pt x="2737" y="17149"/>
                    <a:pt x="2659" y="17003"/>
                  </a:cubicBezTo>
                  <a:cubicBezTo>
                    <a:pt x="2528" y="16759"/>
                    <a:pt x="2568" y="16421"/>
                    <a:pt x="2749" y="16245"/>
                  </a:cubicBezTo>
                  <a:cubicBezTo>
                    <a:pt x="2838" y="16157"/>
                    <a:pt x="2946" y="16128"/>
                    <a:pt x="3047" y="16150"/>
                  </a:cubicBezTo>
                  <a:close/>
                  <a:moveTo>
                    <a:pt x="10207" y="16180"/>
                  </a:moveTo>
                  <a:cubicBezTo>
                    <a:pt x="10309" y="16158"/>
                    <a:pt x="10417" y="16188"/>
                    <a:pt x="10506" y="16277"/>
                  </a:cubicBezTo>
                  <a:cubicBezTo>
                    <a:pt x="10687" y="16453"/>
                    <a:pt x="10725" y="16791"/>
                    <a:pt x="10592" y="17032"/>
                  </a:cubicBezTo>
                  <a:cubicBezTo>
                    <a:pt x="10512" y="17177"/>
                    <a:pt x="10394" y="17255"/>
                    <a:pt x="10270" y="17255"/>
                  </a:cubicBezTo>
                  <a:cubicBezTo>
                    <a:pt x="10187" y="17255"/>
                    <a:pt x="10104" y="17221"/>
                    <a:pt x="10032" y="17150"/>
                  </a:cubicBezTo>
                  <a:cubicBezTo>
                    <a:pt x="9853" y="16974"/>
                    <a:pt x="9815" y="16634"/>
                    <a:pt x="9946" y="16393"/>
                  </a:cubicBezTo>
                  <a:cubicBezTo>
                    <a:pt x="10011" y="16273"/>
                    <a:pt x="10106" y="16201"/>
                    <a:pt x="10207" y="16180"/>
                  </a:cubicBezTo>
                  <a:close/>
                  <a:moveTo>
                    <a:pt x="7972" y="16357"/>
                  </a:moveTo>
                  <a:cubicBezTo>
                    <a:pt x="8129" y="16345"/>
                    <a:pt x="8283" y="16458"/>
                    <a:pt x="8357" y="16662"/>
                  </a:cubicBezTo>
                  <a:cubicBezTo>
                    <a:pt x="8454" y="16930"/>
                    <a:pt x="8370" y="17255"/>
                    <a:pt x="8171" y="17385"/>
                  </a:cubicBezTo>
                  <a:cubicBezTo>
                    <a:pt x="8113" y="17422"/>
                    <a:pt x="8056" y="17441"/>
                    <a:pt x="7996" y="17441"/>
                  </a:cubicBezTo>
                  <a:cubicBezTo>
                    <a:pt x="7847" y="17441"/>
                    <a:pt x="7703" y="17329"/>
                    <a:pt x="7633" y="17137"/>
                  </a:cubicBezTo>
                  <a:cubicBezTo>
                    <a:pt x="7536" y="16869"/>
                    <a:pt x="7619" y="16544"/>
                    <a:pt x="7818" y="16414"/>
                  </a:cubicBezTo>
                  <a:cubicBezTo>
                    <a:pt x="7868" y="16381"/>
                    <a:pt x="7920" y="16361"/>
                    <a:pt x="7972" y="16357"/>
                  </a:cubicBezTo>
                  <a:close/>
                  <a:moveTo>
                    <a:pt x="5305" y="16366"/>
                  </a:moveTo>
                  <a:cubicBezTo>
                    <a:pt x="5357" y="16369"/>
                    <a:pt x="5410" y="16386"/>
                    <a:pt x="5460" y="16418"/>
                  </a:cubicBezTo>
                  <a:cubicBezTo>
                    <a:pt x="5661" y="16548"/>
                    <a:pt x="5746" y="16873"/>
                    <a:pt x="5649" y="17141"/>
                  </a:cubicBezTo>
                  <a:cubicBezTo>
                    <a:pt x="5579" y="17336"/>
                    <a:pt x="5435" y="17448"/>
                    <a:pt x="5284" y="17448"/>
                  </a:cubicBezTo>
                  <a:cubicBezTo>
                    <a:pt x="5226" y="17448"/>
                    <a:pt x="5166" y="17432"/>
                    <a:pt x="5112" y="17394"/>
                  </a:cubicBezTo>
                  <a:cubicBezTo>
                    <a:pt x="4911" y="17264"/>
                    <a:pt x="4827" y="16941"/>
                    <a:pt x="4923" y="16671"/>
                  </a:cubicBezTo>
                  <a:cubicBezTo>
                    <a:pt x="4995" y="16470"/>
                    <a:pt x="5148" y="16356"/>
                    <a:pt x="5305" y="16366"/>
                  </a:cubicBezTo>
                  <a:close/>
                  <a:moveTo>
                    <a:pt x="6633" y="16778"/>
                  </a:moveTo>
                  <a:cubicBezTo>
                    <a:pt x="6635" y="16778"/>
                    <a:pt x="6638" y="16778"/>
                    <a:pt x="6642" y="16778"/>
                  </a:cubicBezTo>
                  <a:cubicBezTo>
                    <a:pt x="6642" y="16778"/>
                    <a:pt x="6643" y="16778"/>
                    <a:pt x="6645" y="16778"/>
                  </a:cubicBezTo>
                  <a:cubicBezTo>
                    <a:pt x="6866" y="16778"/>
                    <a:pt x="7048" y="17021"/>
                    <a:pt x="7050" y="17319"/>
                  </a:cubicBezTo>
                  <a:cubicBezTo>
                    <a:pt x="7050" y="17619"/>
                    <a:pt x="6871" y="17862"/>
                    <a:pt x="6650" y="17862"/>
                  </a:cubicBezTo>
                  <a:cubicBezTo>
                    <a:pt x="6646" y="17862"/>
                    <a:pt x="6644" y="17862"/>
                    <a:pt x="6642" y="17862"/>
                  </a:cubicBezTo>
                  <a:cubicBezTo>
                    <a:pt x="6640" y="17862"/>
                    <a:pt x="6637" y="17862"/>
                    <a:pt x="6633" y="17862"/>
                  </a:cubicBezTo>
                  <a:cubicBezTo>
                    <a:pt x="6412" y="17862"/>
                    <a:pt x="6231" y="17621"/>
                    <a:pt x="6231" y="17323"/>
                  </a:cubicBezTo>
                  <a:cubicBezTo>
                    <a:pt x="6231" y="17023"/>
                    <a:pt x="6412" y="16778"/>
                    <a:pt x="6633" y="16778"/>
                  </a:cubicBezTo>
                  <a:close/>
                  <a:moveTo>
                    <a:pt x="3917" y="17494"/>
                  </a:moveTo>
                  <a:cubicBezTo>
                    <a:pt x="4018" y="17472"/>
                    <a:pt x="4126" y="17503"/>
                    <a:pt x="4216" y="17591"/>
                  </a:cubicBezTo>
                  <a:cubicBezTo>
                    <a:pt x="4216" y="17591"/>
                    <a:pt x="4216" y="17591"/>
                    <a:pt x="4216" y="17594"/>
                  </a:cubicBezTo>
                  <a:cubicBezTo>
                    <a:pt x="4395" y="17770"/>
                    <a:pt x="4434" y="18108"/>
                    <a:pt x="4303" y="18349"/>
                  </a:cubicBezTo>
                  <a:cubicBezTo>
                    <a:pt x="4223" y="18495"/>
                    <a:pt x="4102" y="18571"/>
                    <a:pt x="3978" y="18571"/>
                  </a:cubicBezTo>
                  <a:cubicBezTo>
                    <a:pt x="3895" y="18571"/>
                    <a:pt x="3812" y="18535"/>
                    <a:pt x="3740" y="18465"/>
                  </a:cubicBezTo>
                  <a:cubicBezTo>
                    <a:pt x="3561" y="18289"/>
                    <a:pt x="3523" y="17951"/>
                    <a:pt x="3653" y="17710"/>
                  </a:cubicBezTo>
                  <a:cubicBezTo>
                    <a:pt x="3719" y="17589"/>
                    <a:pt x="3815" y="17515"/>
                    <a:pt x="3917" y="17494"/>
                  </a:cubicBezTo>
                  <a:close/>
                  <a:moveTo>
                    <a:pt x="9333" y="17516"/>
                  </a:moveTo>
                  <a:cubicBezTo>
                    <a:pt x="9434" y="17538"/>
                    <a:pt x="9531" y="17613"/>
                    <a:pt x="9596" y="17735"/>
                  </a:cubicBezTo>
                  <a:cubicBezTo>
                    <a:pt x="9727" y="17976"/>
                    <a:pt x="9686" y="18313"/>
                    <a:pt x="9505" y="18490"/>
                  </a:cubicBezTo>
                  <a:cubicBezTo>
                    <a:pt x="9435" y="18557"/>
                    <a:pt x="9353" y="18592"/>
                    <a:pt x="9270" y="18592"/>
                  </a:cubicBezTo>
                  <a:cubicBezTo>
                    <a:pt x="9146" y="18592"/>
                    <a:pt x="9023" y="18515"/>
                    <a:pt x="8945" y="18369"/>
                  </a:cubicBezTo>
                  <a:cubicBezTo>
                    <a:pt x="8814" y="18126"/>
                    <a:pt x="8854" y="17788"/>
                    <a:pt x="9034" y="17612"/>
                  </a:cubicBezTo>
                  <a:cubicBezTo>
                    <a:pt x="9124" y="17524"/>
                    <a:pt x="9231" y="17494"/>
                    <a:pt x="9333" y="17516"/>
                  </a:cubicBezTo>
                  <a:close/>
                  <a:moveTo>
                    <a:pt x="14909" y="17564"/>
                  </a:moveTo>
                  <a:cubicBezTo>
                    <a:pt x="15338" y="17564"/>
                    <a:pt x="15686" y="18033"/>
                    <a:pt x="15686" y="18610"/>
                  </a:cubicBezTo>
                  <a:cubicBezTo>
                    <a:pt x="15686" y="19188"/>
                    <a:pt x="15338" y="19656"/>
                    <a:pt x="14909" y="19656"/>
                  </a:cubicBezTo>
                  <a:cubicBezTo>
                    <a:pt x="14481" y="19656"/>
                    <a:pt x="14133" y="19188"/>
                    <a:pt x="14133" y="18610"/>
                  </a:cubicBezTo>
                  <a:cubicBezTo>
                    <a:pt x="14133" y="18033"/>
                    <a:pt x="14481" y="17564"/>
                    <a:pt x="14909" y="17564"/>
                  </a:cubicBezTo>
                  <a:close/>
                  <a:moveTo>
                    <a:pt x="18107" y="17564"/>
                  </a:moveTo>
                  <a:cubicBezTo>
                    <a:pt x="18536" y="17564"/>
                    <a:pt x="18884" y="18033"/>
                    <a:pt x="18884" y="18610"/>
                  </a:cubicBezTo>
                  <a:cubicBezTo>
                    <a:pt x="18884" y="19188"/>
                    <a:pt x="18536" y="19656"/>
                    <a:pt x="18107" y="19656"/>
                  </a:cubicBezTo>
                  <a:cubicBezTo>
                    <a:pt x="17678" y="19656"/>
                    <a:pt x="17330" y="19188"/>
                    <a:pt x="17330" y="18610"/>
                  </a:cubicBezTo>
                  <a:cubicBezTo>
                    <a:pt x="17330" y="18033"/>
                    <a:pt x="17678" y="17564"/>
                    <a:pt x="18107" y="17564"/>
                  </a:cubicBezTo>
                  <a:close/>
                  <a:moveTo>
                    <a:pt x="5197" y="18355"/>
                  </a:moveTo>
                  <a:cubicBezTo>
                    <a:pt x="5249" y="18350"/>
                    <a:pt x="5303" y="18359"/>
                    <a:pt x="5355" y="18383"/>
                  </a:cubicBezTo>
                  <a:cubicBezTo>
                    <a:pt x="5566" y="18475"/>
                    <a:pt x="5682" y="18781"/>
                    <a:pt x="5612" y="19065"/>
                  </a:cubicBezTo>
                  <a:cubicBezTo>
                    <a:pt x="5558" y="19292"/>
                    <a:pt x="5399" y="19438"/>
                    <a:pt x="5230" y="19438"/>
                  </a:cubicBezTo>
                  <a:cubicBezTo>
                    <a:pt x="5188" y="19438"/>
                    <a:pt x="5146" y="19429"/>
                    <a:pt x="5105" y="19410"/>
                  </a:cubicBezTo>
                  <a:cubicBezTo>
                    <a:pt x="4894" y="19318"/>
                    <a:pt x="4780" y="19010"/>
                    <a:pt x="4849" y="18728"/>
                  </a:cubicBezTo>
                  <a:cubicBezTo>
                    <a:pt x="4900" y="18515"/>
                    <a:pt x="5041" y="18373"/>
                    <a:pt x="5197" y="18355"/>
                  </a:cubicBezTo>
                  <a:close/>
                  <a:moveTo>
                    <a:pt x="8050" y="18369"/>
                  </a:moveTo>
                  <a:cubicBezTo>
                    <a:pt x="8206" y="18388"/>
                    <a:pt x="8346" y="18529"/>
                    <a:pt x="8398" y="18742"/>
                  </a:cubicBezTo>
                  <a:cubicBezTo>
                    <a:pt x="8464" y="19026"/>
                    <a:pt x="8347" y="19332"/>
                    <a:pt x="8136" y="19422"/>
                  </a:cubicBezTo>
                  <a:cubicBezTo>
                    <a:pt x="8096" y="19441"/>
                    <a:pt x="8053" y="19449"/>
                    <a:pt x="8013" y="19449"/>
                  </a:cubicBezTo>
                  <a:cubicBezTo>
                    <a:pt x="7842" y="19449"/>
                    <a:pt x="7685" y="19302"/>
                    <a:pt x="7631" y="19072"/>
                  </a:cubicBezTo>
                  <a:cubicBezTo>
                    <a:pt x="7563" y="18787"/>
                    <a:pt x="7680" y="18481"/>
                    <a:pt x="7891" y="18392"/>
                  </a:cubicBezTo>
                  <a:cubicBezTo>
                    <a:pt x="7944" y="18369"/>
                    <a:pt x="7998" y="18363"/>
                    <a:pt x="8050" y="18369"/>
                  </a:cubicBezTo>
                  <a:close/>
                  <a:moveTo>
                    <a:pt x="6621" y="18656"/>
                  </a:moveTo>
                  <a:cubicBezTo>
                    <a:pt x="6845" y="18656"/>
                    <a:pt x="7023" y="18899"/>
                    <a:pt x="7023" y="19197"/>
                  </a:cubicBezTo>
                  <a:cubicBezTo>
                    <a:pt x="7021" y="19497"/>
                    <a:pt x="6843" y="19738"/>
                    <a:pt x="6620" y="19738"/>
                  </a:cubicBezTo>
                  <a:cubicBezTo>
                    <a:pt x="6399" y="19735"/>
                    <a:pt x="6218" y="19495"/>
                    <a:pt x="6220" y="19194"/>
                  </a:cubicBezTo>
                  <a:cubicBezTo>
                    <a:pt x="6220" y="18897"/>
                    <a:pt x="6400" y="18653"/>
                    <a:pt x="6621" y="1865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00" name="Rounded Rectangle"/>
            <p:cNvSpPr/>
            <p:nvPr/>
          </p:nvSpPr>
          <p:spPr>
            <a:xfrm>
              <a:off x="3570064" y="4086462"/>
              <a:ext cx="5394716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01" name="Thermometer"/>
            <p:cNvSpPr/>
            <p:nvPr/>
          </p:nvSpPr>
          <p:spPr>
            <a:xfrm>
              <a:off x="4622875" y="4667464"/>
              <a:ext cx="508215" cy="144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870" y="0"/>
                    <a:pt x="5496" y="838"/>
                    <a:pt x="5496" y="1871"/>
                  </a:cubicBezTo>
                  <a:lnTo>
                    <a:pt x="5496" y="3544"/>
                  </a:lnTo>
                  <a:lnTo>
                    <a:pt x="9466" y="3544"/>
                  </a:lnTo>
                  <a:cubicBezTo>
                    <a:pt x="9886" y="3544"/>
                    <a:pt x="10226" y="3664"/>
                    <a:pt x="10226" y="3812"/>
                  </a:cubicBezTo>
                  <a:cubicBezTo>
                    <a:pt x="10226" y="3960"/>
                    <a:pt x="9886" y="4080"/>
                    <a:pt x="9466" y="4080"/>
                  </a:cubicBezTo>
                  <a:lnTo>
                    <a:pt x="5496" y="4080"/>
                  </a:lnTo>
                  <a:lnTo>
                    <a:pt x="5496" y="5464"/>
                  </a:lnTo>
                  <a:lnTo>
                    <a:pt x="7380" y="5464"/>
                  </a:lnTo>
                  <a:cubicBezTo>
                    <a:pt x="7801" y="5464"/>
                    <a:pt x="8141" y="5584"/>
                    <a:pt x="8141" y="5732"/>
                  </a:cubicBezTo>
                  <a:cubicBezTo>
                    <a:pt x="8141" y="5881"/>
                    <a:pt x="7801" y="6001"/>
                    <a:pt x="7380" y="6001"/>
                  </a:cubicBezTo>
                  <a:lnTo>
                    <a:pt x="5496" y="6001"/>
                  </a:lnTo>
                  <a:lnTo>
                    <a:pt x="5496" y="7511"/>
                  </a:lnTo>
                  <a:lnTo>
                    <a:pt x="9322" y="7511"/>
                  </a:lnTo>
                  <a:cubicBezTo>
                    <a:pt x="9742" y="7511"/>
                    <a:pt x="10083" y="7631"/>
                    <a:pt x="10083" y="7779"/>
                  </a:cubicBezTo>
                  <a:cubicBezTo>
                    <a:pt x="10083" y="7928"/>
                    <a:pt x="9743" y="8049"/>
                    <a:pt x="9322" y="8049"/>
                  </a:cubicBezTo>
                  <a:lnTo>
                    <a:pt x="5496" y="8049"/>
                  </a:lnTo>
                  <a:lnTo>
                    <a:pt x="5496" y="9511"/>
                  </a:lnTo>
                  <a:lnTo>
                    <a:pt x="7380" y="9511"/>
                  </a:lnTo>
                  <a:cubicBezTo>
                    <a:pt x="7801" y="9511"/>
                    <a:pt x="8141" y="9631"/>
                    <a:pt x="8141" y="9779"/>
                  </a:cubicBezTo>
                  <a:cubicBezTo>
                    <a:pt x="8141" y="9927"/>
                    <a:pt x="7801" y="10047"/>
                    <a:pt x="7380" y="10047"/>
                  </a:cubicBezTo>
                  <a:lnTo>
                    <a:pt x="5496" y="10047"/>
                  </a:lnTo>
                  <a:lnTo>
                    <a:pt x="5496" y="11450"/>
                  </a:lnTo>
                  <a:lnTo>
                    <a:pt x="9322" y="11450"/>
                  </a:lnTo>
                  <a:cubicBezTo>
                    <a:pt x="9742" y="11450"/>
                    <a:pt x="10083" y="11571"/>
                    <a:pt x="10083" y="11720"/>
                  </a:cubicBezTo>
                  <a:cubicBezTo>
                    <a:pt x="10083" y="11868"/>
                    <a:pt x="9743" y="11988"/>
                    <a:pt x="9322" y="11988"/>
                  </a:cubicBezTo>
                  <a:lnTo>
                    <a:pt x="5496" y="11988"/>
                  </a:lnTo>
                  <a:lnTo>
                    <a:pt x="5496" y="14474"/>
                  </a:lnTo>
                  <a:cubicBezTo>
                    <a:pt x="2219" y="15128"/>
                    <a:pt x="0" y="16367"/>
                    <a:pt x="0" y="17790"/>
                  </a:cubicBezTo>
                  <a:cubicBezTo>
                    <a:pt x="0" y="19894"/>
                    <a:pt x="4836" y="21600"/>
                    <a:pt x="10800" y="21600"/>
                  </a:cubicBezTo>
                  <a:cubicBezTo>
                    <a:pt x="16764" y="21600"/>
                    <a:pt x="21600" y="19894"/>
                    <a:pt x="21600" y="17790"/>
                  </a:cubicBezTo>
                  <a:cubicBezTo>
                    <a:pt x="21600" y="16367"/>
                    <a:pt x="19381" y="15128"/>
                    <a:pt x="16104" y="14474"/>
                  </a:cubicBezTo>
                  <a:lnTo>
                    <a:pt x="16104" y="1871"/>
                  </a:lnTo>
                  <a:cubicBezTo>
                    <a:pt x="16104" y="838"/>
                    <a:pt x="13730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02" name="- - C"/>
            <p:cNvSpPr txBox="1"/>
            <p:nvPr/>
          </p:nvSpPr>
          <p:spPr>
            <a:xfrm>
              <a:off x="6286390" y="5006609"/>
              <a:ext cx="2718443" cy="76217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- - C</a:t>
              </a:r>
            </a:p>
          </p:txBody>
        </p:sp>
      </p:grpSp>
      <p:sp>
        <p:nvSpPr>
          <p:cNvPr id="904" name="Circle"/>
          <p:cNvSpPr/>
          <p:nvPr/>
        </p:nvSpPr>
        <p:spPr>
          <a:xfrm>
            <a:off x="382283" y="4653629"/>
            <a:ext cx="2540504" cy="2540504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905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64" y="5201210"/>
            <a:ext cx="1445342" cy="1445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Circle"/>
          <p:cNvSpPr/>
          <p:nvPr/>
        </p:nvSpPr>
        <p:spPr>
          <a:xfrm>
            <a:off x="2618111" y="6017177"/>
            <a:ext cx="6309558" cy="6309558"/>
          </a:xfrm>
          <a:prstGeom prst="ellipse">
            <a:avLst/>
          </a:prstGeom>
          <a:solidFill>
            <a:srgbClr val="A7A7A7">
              <a:alpha val="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08" name="Circle"/>
          <p:cNvSpPr/>
          <p:nvPr/>
        </p:nvSpPr>
        <p:spPr>
          <a:xfrm>
            <a:off x="6669677" y="1821295"/>
            <a:ext cx="4881164" cy="4881164"/>
          </a:xfrm>
          <a:prstGeom prst="ellipse">
            <a:avLst/>
          </a:prstGeom>
          <a:solidFill>
            <a:srgbClr val="A7A7A7">
              <a:alpha val="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09" name="Circle"/>
          <p:cNvSpPr/>
          <p:nvPr/>
        </p:nvSpPr>
        <p:spPr>
          <a:xfrm>
            <a:off x="11024513" y="-919675"/>
            <a:ext cx="5340413" cy="5340413"/>
          </a:xfrm>
          <a:prstGeom prst="ellipse">
            <a:avLst/>
          </a:prstGeom>
          <a:solidFill>
            <a:srgbClr val="A7A7A7">
              <a:alpha val="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10" name="Circle"/>
          <p:cNvSpPr/>
          <p:nvPr/>
        </p:nvSpPr>
        <p:spPr>
          <a:xfrm>
            <a:off x="14752528" y="3638604"/>
            <a:ext cx="4783045" cy="4783044"/>
          </a:xfrm>
          <a:prstGeom prst="ellipse">
            <a:avLst/>
          </a:prstGeom>
          <a:solidFill>
            <a:srgbClr val="CAEBED">
              <a:alpha val="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11" name="Line"/>
          <p:cNvSpPr/>
          <p:nvPr/>
        </p:nvSpPr>
        <p:spPr>
          <a:xfrm flipV="1">
            <a:off x="6101990" y="5280236"/>
            <a:ext cx="2232826" cy="27036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12" name="Line"/>
          <p:cNvSpPr/>
          <p:nvPr/>
        </p:nvSpPr>
        <p:spPr>
          <a:xfrm>
            <a:off x="18244929" y="6888229"/>
            <a:ext cx="2139223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13" name="Line"/>
          <p:cNvSpPr/>
          <p:nvPr/>
        </p:nvSpPr>
        <p:spPr>
          <a:xfrm flipV="1">
            <a:off x="18049492" y="3157996"/>
            <a:ext cx="2684958" cy="2207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14" name="Line"/>
          <p:cNvSpPr/>
          <p:nvPr/>
        </p:nvSpPr>
        <p:spPr>
          <a:xfrm flipV="1">
            <a:off x="10004219" y="1982507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15" name="Line"/>
          <p:cNvSpPr/>
          <p:nvPr/>
        </p:nvSpPr>
        <p:spPr>
          <a:xfrm>
            <a:off x="6573775" y="2160529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16" name="Line"/>
          <p:cNvSpPr/>
          <p:nvPr/>
        </p:nvSpPr>
        <p:spPr>
          <a:xfrm flipV="1">
            <a:off x="2190917" y="2381106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17" name="Line"/>
          <p:cNvSpPr/>
          <p:nvPr/>
        </p:nvSpPr>
        <p:spPr>
          <a:xfrm flipH="1" flipV="1">
            <a:off x="2311423" y="6669906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18" name="Line"/>
          <p:cNvSpPr/>
          <p:nvPr/>
        </p:nvSpPr>
        <p:spPr>
          <a:xfrm flipH="1">
            <a:off x="6516828" y="7868756"/>
            <a:ext cx="4693337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19" name="Line"/>
          <p:cNvSpPr/>
          <p:nvPr/>
        </p:nvSpPr>
        <p:spPr>
          <a:xfrm flipV="1">
            <a:off x="13703491" y="6341527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20" name="Line"/>
          <p:cNvSpPr/>
          <p:nvPr/>
        </p:nvSpPr>
        <p:spPr>
          <a:xfrm flipV="1">
            <a:off x="12716014" y="2772005"/>
            <a:ext cx="822281" cy="361201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21" name="Line"/>
          <p:cNvSpPr/>
          <p:nvPr/>
        </p:nvSpPr>
        <p:spPr>
          <a:xfrm flipH="1" flipV="1">
            <a:off x="9924565" y="5324293"/>
            <a:ext cx="1199176" cy="11991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22" name="Line"/>
          <p:cNvSpPr/>
          <p:nvPr/>
        </p:nvSpPr>
        <p:spPr>
          <a:xfrm>
            <a:off x="16378299" y="5240237"/>
            <a:ext cx="1960331" cy="1722889"/>
          </a:xfrm>
          <a:prstGeom prst="line">
            <a:avLst/>
          </a:prstGeom>
          <a:ln w="1397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23" name="Circle"/>
          <p:cNvSpPr/>
          <p:nvPr/>
        </p:nvSpPr>
        <p:spPr>
          <a:xfrm>
            <a:off x="4274038" y="251679"/>
            <a:ext cx="2540505" cy="2540505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24" name="Circle"/>
          <p:cNvSpPr/>
          <p:nvPr/>
        </p:nvSpPr>
        <p:spPr>
          <a:xfrm>
            <a:off x="19845725" y="7978233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25" name="Circle"/>
          <p:cNvSpPr/>
          <p:nvPr/>
        </p:nvSpPr>
        <p:spPr>
          <a:xfrm>
            <a:off x="12195867" y="251679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26" name="Circle"/>
          <p:cNvSpPr/>
          <p:nvPr/>
        </p:nvSpPr>
        <p:spPr>
          <a:xfrm>
            <a:off x="4274038" y="7673104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927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45" y="8258410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928" name="Rectangle"/>
          <p:cNvSpPr/>
          <p:nvPr/>
        </p:nvSpPr>
        <p:spPr>
          <a:xfrm>
            <a:off x="4924741" y="8754678"/>
            <a:ext cx="777976" cy="221831"/>
          </a:xfrm>
          <a:prstGeom prst="rect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29" name="Shape"/>
          <p:cNvSpPr/>
          <p:nvPr/>
        </p:nvSpPr>
        <p:spPr>
          <a:xfrm>
            <a:off x="12822290" y="804005"/>
            <a:ext cx="216547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30" name="Shape"/>
          <p:cNvSpPr/>
          <p:nvPr/>
        </p:nvSpPr>
        <p:spPr>
          <a:xfrm>
            <a:off x="14339000" y="795043"/>
            <a:ext cx="216547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31" name="Rounded Rectangle"/>
          <p:cNvSpPr/>
          <p:nvPr/>
        </p:nvSpPr>
        <p:spPr>
          <a:xfrm>
            <a:off x="12749886" y="786208"/>
            <a:ext cx="1889668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32" name="Line"/>
          <p:cNvSpPr/>
          <p:nvPr/>
        </p:nvSpPr>
        <p:spPr>
          <a:xfrm flipV="1">
            <a:off x="13703831" y="6338179"/>
            <a:ext cx="2344285" cy="587811"/>
          </a:xfrm>
          <a:prstGeom prst="line">
            <a:avLst/>
          </a:prstGeom>
          <a:ln w="1397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pic>
        <p:nvPicPr>
          <p:cNvPr id="933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53" y="8284162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934" name="Bell"/>
          <p:cNvSpPr/>
          <p:nvPr/>
        </p:nvSpPr>
        <p:spPr>
          <a:xfrm>
            <a:off x="4867018" y="837792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35" name="Circle"/>
          <p:cNvSpPr/>
          <p:nvPr/>
        </p:nvSpPr>
        <p:spPr>
          <a:xfrm>
            <a:off x="7611407" y="2763025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938" name="Group"/>
          <p:cNvGrpSpPr/>
          <p:nvPr/>
        </p:nvGrpSpPr>
        <p:grpSpPr>
          <a:xfrm>
            <a:off x="8336009" y="3693106"/>
            <a:ext cx="2488577" cy="1928647"/>
            <a:chOff x="0" y="0"/>
            <a:chExt cx="2488576" cy="1928646"/>
          </a:xfrm>
        </p:grpSpPr>
        <p:sp>
          <p:nvSpPr>
            <p:cNvPr id="936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937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39" name="26°C"/>
          <p:cNvSpPr txBox="1"/>
          <p:nvPr/>
        </p:nvSpPr>
        <p:spPr>
          <a:xfrm>
            <a:off x="8860187" y="4055662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26</a:t>
            </a:r>
            <a:r>
              <a:rPr sz="2600"/>
              <a:t>°C</a:t>
            </a:r>
          </a:p>
        </p:txBody>
      </p:sp>
      <p:pic>
        <p:nvPicPr>
          <p:cNvPr id="940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63" y="3032636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941" name="Circle"/>
          <p:cNvSpPr/>
          <p:nvPr/>
        </p:nvSpPr>
        <p:spPr>
          <a:xfrm>
            <a:off x="15645198" y="4653629"/>
            <a:ext cx="2997704" cy="299770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42" name="Light Bulb"/>
          <p:cNvSpPr/>
          <p:nvPr/>
        </p:nvSpPr>
        <p:spPr>
          <a:xfrm>
            <a:off x="16619433" y="5242823"/>
            <a:ext cx="1049234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gradFill>
            <a:gsLst>
              <a:gs pos="0">
                <a:srgbClr val="FFDA57"/>
              </a:gs>
              <a:gs pos="30386">
                <a:srgbClr val="FFD845"/>
              </a:gs>
              <a:gs pos="75750">
                <a:schemeClr val="accent6"/>
              </a:gs>
              <a:gs pos="90235">
                <a:srgbClr val="B69924"/>
              </a:gs>
              <a:gs pos="100000">
                <a:srgbClr val="6D5C15"/>
              </a:gs>
            </a:gsLst>
            <a:lin ang="5400000"/>
          </a:gradFill>
          <a:ln w="25400">
            <a:miter lim="400000"/>
          </a:ln>
          <a:effectLst>
            <a:outerShdw blurRad="812800" dist="38100" dir="5400000" rotWithShape="0">
              <a:srgbClr val="FF0B0E">
                <a:alpha val="63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43" name="Circle"/>
          <p:cNvSpPr/>
          <p:nvPr/>
        </p:nvSpPr>
        <p:spPr>
          <a:xfrm>
            <a:off x="20189669" y="1125702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947" name="Group"/>
          <p:cNvGrpSpPr/>
          <p:nvPr/>
        </p:nvGrpSpPr>
        <p:grpSpPr>
          <a:xfrm>
            <a:off x="20695611" y="1760954"/>
            <a:ext cx="1528624" cy="1270001"/>
            <a:chOff x="0" y="0"/>
            <a:chExt cx="1528623" cy="1270000"/>
          </a:xfrm>
        </p:grpSpPr>
        <p:sp>
          <p:nvSpPr>
            <p:cNvPr id="944" name="Rounded Rectangle"/>
            <p:cNvSpPr/>
            <p:nvPr/>
          </p:nvSpPr>
          <p:spPr>
            <a:xfrm>
              <a:off x="0" y="0"/>
              <a:ext cx="1528624" cy="1270000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945" name="Rounded Rectangle"/>
            <p:cNvSpPr/>
            <p:nvPr/>
          </p:nvSpPr>
          <p:spPr>
            <a:xfrm>
              <a:off x="239695" y="235960"/>
              <a:ext cx="1049234" cy="798080"/>
            </a:xfrm>
            <a:prstGeom prst="roundRect">
              <a:avLst>
                <a:gd name="adj" fmla="val 10012"/>
              </a:avLst>
            </a:prstGeom>
            <a:noFill/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946" name="Rounded Rectangle"/>
            <p:cNvSpPr/>
            <p:nvPr/>
          </p:nvSpPr>
          <p:spPr>
            <a:xfrm>
              <a:off x="493630" y="309914"/>
              <a:ext cx="541364" cy="58059"/>
            </a:xfrm>
            <a:prstGeom prst="roundRect">
              <a:avLst>
                <a:gd name="adj" fmla="val 50000"/>
              </a:avLst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948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49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953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950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951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2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grpSp>
        <p:nvGrpSpPr>
          <p:cNvPr id="978" name="Group"/>
          <p:cNvGrpSpPr/>
          <p:nvPr/>
        </p:nvGrpSpPr>
        <p:grpSpPr>
          <a:xfrm>
            <a:off x="7315017" y="8810867"/>
            <a:ext cx="9753966" cy="19538736"/>
            <a:chOff x="0" y="0"/>
            <a:chExt cx="9753965" cy="19538733"/>
          </a:xfrm>
        </p:grpSpPr>
        <p:sp>
          <p:nvSpPr>
            <p:cNvPr id="954" name="Rounded Rectangle"/>
            <p:cNvSpPr/>
            <p:nvPr/>
          </p:nvSpPr>
          <p:spPr>
            <a:xfrm rot="16200000">
              <a:off x="-617886" y="6808914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55" name="Rounded Rectangle"/>
            <p:cNvSpPr/>
            <p:nvPr/>
          </p:nvSpPr>
          <p:spPr>
            <a:xfrm>
              <a:off x="138119" y="54372"/>
              <a:ext cx="9469953" cy="19484362"/>
            </a:xfrm>
            <a:prstGeom prst="roundRect">
              <a:avLst>
                <a:gd name="adj" fmla="val 1470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127000" dir="16910750" rotWithShape="0">
                <a:srgbClr val="000000">
                  <a:alpha val="7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56" name="Rectangle"/>
            <p:cNvSpPr/>
            <p:nvPr/>
          </p:nvSpPr>
          <p:spPr>
            <a:xfrm>
              <a:off x="536246" y="462330"/>
              <a:ext cx="8681473" cy="861889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57" name="Rounded Rectangle"/>
            <p:cNvSpPr/>
            <p:nvPr/>
          </p:nvSpPr>
          <p:spPr>
            <a:xfrm>
              <a:off x="801435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58" name="Rounded Rectangle"/>
            <p:cNvSpPr/>
            <p:nvPr/>
          </p:nvSpPr>
          <p:spPr>
            <a:xfrm>
              <a:off x="3570064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59" name="Rounded Rectangle"/>
            <p:cNvSpPr/>
            <p:nvPr/>
          </p:nvSpPr>
          <p:spPr>
            <a:xfrm>
              <a:off x="6338693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60" name="Light Bulb"/>
            <p:cNvSpPr/>
            <p:nvPr/>
          </p:nvSpPr>
          <p:spPr>
            <a:xfrm>
              <a:off x="1699844" y="1809231"/>
              <a:ext cx="817019" cy="141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2843"/>
                    <a:pt x="0" y="6352"/>
                  </a:cubicBezTo>
                  <a:cubicBezTo>
                    <a:pt x="0" y="7004"/>
                    <a:pt x="167" y="7633"/>
                    <a:pt x="477" y="8225"/>
                  </a:cubicBezTo>
                  <a:cubicBezTo>
                    <a:pt x="477" y="8225"/>
                    <a:pt x="477" y="8226"/>
                    <a:pt x="477" y="8227"/>
                  </a:cubicBezTo>
                  <a:cubicBezTo>
                    <a:pt x="491" y="8261"/>
                    <a:pt x="527" y="8322"/>
                    <a:pt x="579" y="8405"/>
                  </a:cubicBezTo>
                  <a:cubicBezTo>
                    <a:pt x="693" y="8601"/>
                    <a:pt x="822" y="8793"/>
                    <a:pt x="966" y="8979"/>
                  </a:cubicBezTo>
                  <a:cubicBezTo>
                    <a:pt x="2223" y="10787"/>
                    <a:pt x="5439" y="15160"/>
                    <a:pt x="5440" y="16141"/>
                  </a:cubicBezTo>
                  <a:lnTo>
                    <a:pt x="5656" y="16902"/>
                  </a:lnTo>
                  <a:cubicBezTo>
                    <a:pt x="5656" y="16902"/>
                    <a:pt x="5696" y="16981"/>
                    <a:pt x="5817" y="17079"/>
                  </a:cubicBezTo>
                  <a:lnTo>
                    <a:pt x="15815" y="17079"/>
                  </a:lnTo>
                  <a:cubicBezTo>
                    <a:pt x="15936" y="16981"/>
                    <a:pt x="15976" y="16902"/>
                    <a:pt x="15976" y="16902"/>
                  </a:cubicBezTo>
                  <a:lnTo>
                    <a:pt x="16193" y="16141"/>
                  </a:lnTo>
                  <a:cubicBezTo>
                    <a:pt x="16193" y="14948"/>
                    <a:pt x="20944" y="8742"/>
                    <a:pt x="21152" y="8227"/>
                  </a:cubicBezTo>
                  <a:cubicBezTo>
                    <a:pt x="21159" y="8211"/>
                    <a:pt x="21155" y="8198"/>
                    <a:pt x="21141" y="8188"/>
                  </a:cubicBezTo>
                  <a:cubicBezTo>
                    <a:pt x="21438" y="7607"/>
                    <a:pt x="21600" y="6990"/>
                    <a:pt x="21600" y="6352"/>
                  </a:cubicBezTo>
                  <a:cubicBezTo>
                    <a:pt x="21600" y="2843"/>
                    <a:pt x="16765" y="0"/>
                    <a:pt x="10800" y="0"/>
                  </a:cubicBezTo>
                  <a:close/>
                  <a:moveTo>
                    <a:pt x="5943" y="17697"/>
                  </a:moveTo>
                  <a:cubicBezTo>
                    <a:pt x="5930" y="17727"/>
                    <a:pt x="5919" y="17758"/>
                    <a:pt x="5919" y="17791"/>
                  </a:cubicBezTo>
                  <a:lnTo>
                    <a:pt x="5919" y="18399"/>
                  </a:lnTo>
                  <a:cubicBezTo>
                    <a:pt x="5919" y="18599"/>
                    <a:pt x="6178" y="18765"/>
                    <a:pt x="6510" y="18795"/>
                  </a:cubicBezTo>
                  <a:cubicBezTo>
                    <a:pt x="6431" y="18855"/>
                    <a:pt x="6382" y="18929"/>
                    <a:pt x="6382" y="19010"/>
                  </a:cubicBezTo>
                  <a:lnTo>
                    <a:pt x="6382" y="19541"/>
                  </a:lnTo>
                  <a:cubicBezTo>
                    <a:pt x="6382" y="19736"/>
                    <a:pt x="6656" y="19894"/>
                    <a:pt x="6993" y="19894"/>
                  </a:cubicBezTo>
                  <a:lnTo>
                    <a:pt x="7186" y="19894"/>
                  </a:lnTo>
                  <a:lnTo>
                    <a:pt x="7186" y="20380"/>
                  </a:lnTo>
                  <a:cubicBezTo>
                    <a:pt x="7186" y="20568"/>
                    <a:pt x="7454" y="20721"/>
                    <a:pt x="7780" y="20721"/>
                  </a:cubicBezTo>
                  <a:lnTo>
                    <a:pt x="8816" y="20721"/>
                  </a:lnTo>
                  <a:cubicBezTo>
                    <a:pt x="8925" y="21215"/>
                    <a:pt x="9771" y="21600"/>
                    <a:pt x="10800" y="21600"/>
                  </a:cubicBezTo>
                  <a:cubicBezTo>
                    <a:pt x="11829" y="21600"/>
                    <a:pt x="12675" y="21215"/>
                    <a:pt x="12784" y="20721"/>
                  </a:cubicBezTo>
                  <a:lnTo>
                    <a:pt x="13820" y="20721"/>
                  </a:lnTo>
                  <a:cubicBezTo>
                    <a:pt x="14146" y="20721"/>
                    <a:pt x="14414" y="20568"/>
                    <a:pt x="14414" y="20380"/>
                  </a:cubicBezTo>
                  <a:lnTo>
                    <a:pt x="14414" y="19894"/>
                  </a:lnTo>
                  <a:lnTo>
                    <a:pt x="14607" y="19894"/>
                  </a:lnTo>
                  <a:cubicBezTo>
                    <a:pt x="14944" y="19894"/>
                    <a:pt x="15218" y="19736"/>
                    <a:pt x="15218" y="19541"/>
                  </a:cubicBezTo>
                  <a:lnTo>
                    <a:pt x="15218" y="19010"/>
                  </a:lnTo>
                  <a:cubicBezTo>
                    <a:pt x="15218" y="18929"/>
                    <a:pt x="15169" y="18855"/>
                    <a:pt x="15090" y="18795"/>
                  </a:cubicBezTo>
                  <a:cubicBezTo>
                    <a:pt x="15422" y="18765"/>
                    <a:pt x="15681" y="18599"/>
                    <a:pt x="15681" y="18399"/>
                  </a:cubicBezTo>
                  <a:lnTo>
                    <a:pt x="15681" y="17791"/>
                  </a:lnTo>
                  <a:cubicBezTo>
                    <a:pt x="15681" y="17758"/>
                    <a:pt x="15670" y="17727"/>
                    <a:pt x="15657" y="17697"/>
                  </a:cubicBezTo>
                  <a:lnTo>
                    <a:pt x="5943" y="1769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61" name="Lamp"/>
            <p:cNvSpPr/>
            <p:nvPr/>
          </p:nvSpPr>
          <p:spPr>
            <a:xfrm>
              <a:off x="7185367" y="1826685"/>
              <a:ext cx="920490" cy="138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8534"/>
                  </a:lnTo>
                  <a:lnTo>
                    <a:pt x="9357" y="8534"/>
                  </a:lnTo>
                  <a:lnTo>
                    <a:pt x="9357" y="10258"/>
                  </a:lnTo>
                  <a:lnTo>
                    <a:pt x="10127" y="10258"/>
                  </a:lnTo>
                  <a:lnTo>
                    <a:pt x="10127" y="20706"/>
                  </a:lnTo>
                  <a:lnTo>
                    <a:pt x="1826" y="20706"/>
                  </a:lnTo>
                  <a:lnTo>
                    <a:pt x="1826" y="21600"/>
                  </a:lnTo>
                  <a:lnTo>
                    <a:pt x="19774" y="21600"/>
                  </a:lnTo>
                  <a:lnTo>
                    <a:pt x="19774" y="20706"/>
                  </a:lnTo>
                  <a:lnTo>
                    <a:pt x="11470" y="20706"/>
                  </a:lnTo>
                  <a:lnTo>
                    <a:pt x="11470" y="10258"/>
                  </a:lnTo>
                  <a:lnTo>
                    <a:pt x="12240" y="10258"/>
                  </a:lnTo>
                  <a:lnTo>
                    <a:pt x="12240" y="8534"/>
                  </a:lnTo>
                  <a:lnTo>
                    <a:pt x="21600" y="8534"/>
                  </a:lnTo>
                  <a:lnTo>
                    <a:pt x="19883" y="0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62" name="Lock"/>
            <p:cNvSpPr/>
            <p:nvPr/>
          </p:nvSpPr>
          <p:spPr>
            <a:xfrm>
              <a:off x="4420721" y="1825073"/>
              <a:ext cx="912523" cy="138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63" name="Shape"/>
            <p:cNvSpPr/>
            <p:nvPr/>
          </p:nvSpPr>
          <p:spPr>
            <a:xfrm>
              <a:off x="72937" y="0"/>
              <a:ext cx="9608091" cy="1952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4304" y="0"/>
                  </a:moveTo>
                  <a:cubicBezTo>
                    <a:pt x="3041" y="0"/>
                    <a:pt x="2283" y="0"/>
                    <a:pt x="1778" y="104"/>
                  </a:cubicBezTo>
                  <a:cubicBezTo>
                    <a:pt x="1050" y="234"/>
                    <a:pt x="476" y="517"/>
                    <a:pt x="211" y="875"/>
                  </a:cubicBezTo>
                  <a:cubicBezTo>
                    <a:pt x="0" y="1124"/>
                    <a:pt x="0" y="1497"/>
                    <a:pt x="0" y="2118"/>
                  </a:cubicBezTo>
                  <a:lnTo>
                    <a:pt x="0" y="19481"/>
                  </a:lnTo>
                  <a:cubicBezTo>
                    <a:pt x="0" y="20103"/>
                    <a:pt x="0" y="20476"/>
                    <a:pt x="211" y="20725"/>
                  </a:cubicBezTo>
                  <a:cubicBezTo>
                    <a:pt x="476" y="21083"/>
                    <a:pt x="1050" y="21366"/>
                    <a:pt x="1778" y="21496"/>
                  </a:cubicBezTo>
                  <a:cubicBezTo>
                    <a:pt x="2283" y="21600"/>
                    <a:pt x="3041" y="21600"/>
                    <a:pt x="4304" y="21600"/>
                  </a:cubicBezTo>
                  <a:lnTo>
                    <a:pt x="17296" y="21600"/>
                  </a:lnTo>
                  <a:cubicBezTo>
                    <a:pt x="18559" y="21600"/>
                    <a:pt x="19317" y="21600"/>
                    <a:pt x="19822" y="21496"/>
                  </a:cubicBezTo>
                  <a:cubicBezTo>
                    <a:pt x="20550" y="21366"/>
                    <a:pt x="21124" y="21083"/>
                    <a:pt x="21389" y="20725"/>
                  </a:cubicBezTo>
                  <a:cubicBezTo>
                    <a:pt x="21600" y="20476"/>
                    <a:pt x="21600" y="20103"/>
                    <a:pt x="21600" y="19481"/>
                  </a:cubicBezTo>
                  <a:lnTo>
                    <a:pt x="21600" y="2118"/>
                  </a:lnTo>
                  <a:cubicBezTo>
                    <a:pt x="21600" y="1497"/>
                    <a:pt x="21600" y="1124"/>
                    <a:pt x="21389" y="875"/>
                  </a:cubicBezTo>
                  <a:cubicBezTo>
                    <a:pt x="21124" y="517"/>
                    <a:pt x="20550" y="234"/>
                    <a:pt x="19822" y="104"/>
                  </a:cubicBezTo>
                  <a:cubicBezTo>
                    <a:pt x="19317" y="0"/>
                    <a:pt x="18559" y="0"/>
                    <a:pt x="17296" y="0"/>
                  </a:cubicBezTo>
                  <a:lnTo>
                    <a:pt x="4304" y="0"/>
                  </a:lnTo>
                  <a:close/>
                  <a:moveTo>
                    <a:pt x="3918" y="516"/>
                  </a:moveTo>
                  <a:lnTo>
                    <a:pt x="5639" y="516"/>
                  </a:lnTo>
                  <a:cubicBezTo>
                    <a:pt x="5635" y="540"/>
                    <a:pt x="5629" y="565"/>
                    <a:pt x="5629" y="585"/>
                  </a:cubicBezTo>
                  <a:cubicBezTo>
                    <a:pt x="5629" y="658"/>
                    <a:pt x="5650" y="768"/>
                    <a:pt x="5697" y="823"/>
                  </a:cubicBezTo>
                  <a:cubicBezTo>
                    <a:pt x="5804" y="967"/>
                    <a:pt x="6033" y="1080"/>
                    <a:pt x="6326" y="1133"/>
                  </a:cubicBezTo>
                  <a:cubicBezTo>
                    <a:pt x="6512" y="1166"/>
                    <a:pt x="6793" y="1166"/>
                    <a:pt x="7260" y="1166"/>
                  </a:cubicBezTo>
                  <a:lnTo>
                    <a:pt x="14340" y="1166"/>
                  </a:lnTo>
                  <a:cubicBezTo>
                    <a:pt x="14807" y="1166"/>
                    <a:pt x="15088" y="1166"/>
                    <a:pt x="15274" y="1133"/>
                  </a:cubicBezTo>
                  <a:cubicBezTo>
                    <a:pt x="15567" y="1080"/>
                    <a:pt x="15796" y="967"/>
                    <a:pt x="15903" y="823"/>
                  </a:cubicBezTo>
                  <a:cubicBezTo>
                    <a:pt x="15950" y="768"/>
                    <a:pt x="15971" y="658"/>
                    <a:pt x="15971" y="585"/>
                  </a:cubicBezTo>
                  <a:cubicBezTo>
                    <a:pt x="15971" y="565"/>
                    <a:pt x="15965" y="540"/>
                    <a:pt x="15961" y="516"/>
                  </a:cubicBezTo>
                  <a:lnTo>
                    <a:pt x="17682" y="516"/>
                  </a:lnTo>
                  <a:cubicBezTo>
                    <a:pt x="18526" y="516"/>
                    <a:pt x="19032" y="516"/>
                    <a:pt x="19370" y="586"/>
                  </a:cubicBezTo>
                  <a:cubicBezTo>
                    <a:pt x="19856" y="673"/>
                    <a:pt x="20239" y="862"/>
                    <a:pt x="20416" y="1101"/>
                  </a:cubicBezTo>
                  <a:cubicBezTo>
                    <a:pt x="20557" y="1267"/>
                    <a:pt x="20557" y="1516"/>
                    <a:pt x="20557" y="1931"/>
                  </a:cubicBezTo>
                  <a:lnTo>
                    <a:pt x="20557" y="19669"/>
                  </a:lnTo>
                  <a:cubicBezTo>
                    <a:pt x="20557" y="20084"/>
                    <a:pt x="20557" y="20333"/>
                    <a:pt x="20416" y="20499"/>
                  </a:cubicBezTo>
                  <a:cubicBezTo>
                    <a:pt x="20239" y="20738"/>
                    <a:pt x="19856" y="20927"/>
                    <a:pt x="19370" y="21014"/>
                  </a:cubicBezTo>
                  <a:cubicBezTo>
                    <a:pt x="19032" y="21084"/>
                    <a:pt x="18526" y="21084"/>
                    <a:pt x="17682" y="21084"/>
                  </a:cubicBezTo>
                  <a:lnTo>
                    <a:pt x="3918" y="21084"/>
                  </a:lnTo>
                  <a:cubicBezTo>
                    <a:pt x="3074" y="21084"/>
                    <a:pt x="2568" y="21084"/>
                    <a:pt x="2230" y="21014"/>
                  </a:cubicBezTo>
                  <a:cubicBezTo>
                    <a:pt x="1744" y="20927"/>
                    <a:pt x="1361" y="20738"/>
                    <a:pt x="1184" y="20499"/>
                  </a:cubicBezTo>
                  <a:cubicBezTo>
                    <a:pt x="1043" y="20333"/>
                    <a:pt x="1043" y="20084"/>
                    <a:pt x="1043" y="19669"/>
                  </a:cubicBezTo>
                  <a:lnTo>
                    <a:pt x="1043" y="1931"/>
                  </a:lnTo>
                  <a:cubicBezTo>
                    <a:pt x="1043" y="1516"/>
                    <a:pt x="1043" y="1267"/>
                    <a:pt x="1184" y="1101"/>
                  </a:cubicBezTo>
                  <a:cubicBezTo>
                    <a:pt x="1361" y="862"/>
                    <a:pt x="1744" y="673"/>
                    <a:pt x="2230" y="586"/>
                  </a:cubicBezTo>
                  <a:cubicBezTo>
                    <a:pt x="2568" y="516"/>
                    <a:pt x="3074" y="516"/>
                    <a:pt x="3918" y="5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64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65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66" name="Rounded Rectangle"/>
            <p:cNvSpPr/>
            <p:nvPr/>
          </p:nvSpPr>
          <p:spPr>
            <a:xfrm rot="16200000">
              <a:off x="-330455" y="3161704"/>
              <a:ext cx="817996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67" name="Rounded Rectangle"/>
            <p:cNvSpPr/>
            <p:nvPr/>
          </p:nvSpPr>
          <p:spPr>
            <a:xfrm rot="16200000">
              <a:off x="-617886" y="5086699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68" name="Rounded Rectangle"/>
            <p:cNvSpPr/>
            <p:nvPr/>
          </p:nvSpPr>
          <p:spPr>
            <a:xfrm rot="16200000">
              <a:off x="8586222" y="5870548"/>
              <a:ext cx="2178402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69" name="Battery"/>
            <p:cNvSpPr/>
            <p:nvPr/>
          </p:nvSpPr>
          <p:spPr>
            <a:xfrm>
              <a:off x="8134864" y="619796"/>
              <a:ext cx="528760" cy="25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4" y="0"/>
                  </a:moveTo>
                  <a:cubicBezTo>
                    <a:pt x="210" y="0"/>
                    <a:pt x="0" y="430"/>
                    <a:pt x="0" y="970"/>
                  </a:cubicBezTo>
                  <a:lnTo>
                    <a:pt x="0" y="20633"/>
                  </a:lnTo>
                  <a:cubicBezTo>
                    <a:pt x="0" y="21162"/>
                    <a:pt x="205" y="21600"/>
                    <a:pt x="464" y="21600"/>
                  </a:cubicBezTo>
                  <a:lnTo>
                    <a:pt x="19300" y="21600"/>
                  </a:lnTo>
                  <a:cubicBezTo>
                    <a:pt x="19554" y="21600"/>
                    <a:pt x="19764" y="21173"/>
                    <a:pt x="19764" y="20633"/>
                  </a:cubicBezTo>
                  <a:lnTo>
                    <a:pt x="19764" y="16358"/>
                  </a:lnTo>
                  <a:lnTo>
                    <a:pt x="21136" y="16358"/>
                  </a:lnTo>
                  <a:cubicBezTo>
                    <a:pt x="21390" y="16358"/>
                    <a:pt x="21600" y="15931"/>
                    <a:pt x="21600" y="15391"/>
                  </a:cubicBezTo>
                  <a:lnTo>
                    <a:pt x="21595" y="6212"/>
                  </a:lnTo>
                  <a:cubicBezTo>
                    <a:pt x="21595" y="5683"/>
                    <a:pt x="21390" y="5245"/>
                    <a:pt x="21131" y="5245"/>
                  </a:cubicBezTo>
                  <a:lnTo>
                    <a:pt x="19759" y="5245"/>
                  </a:lnTo>
                  <a:lnTo>
                    <a:pt x="19759" y="970"/>
                  </a:lnTo>
                  <a:cubicBezTo>
                    <a:pt x="19759" y="442"/>
                    <a:pt x="19554" y="0"/>
                    <a:pt x="19295" y="0"/>
                  </a:cubicBezTo>
                  <a:lnTo>
                    <a:pt x="464" y="0"/>
                  </a:lnTo>
                  <a:close/>
                  <a:moveTo>
                    <a:pt x="935" y="1948"/>
                  </a:moveTo>
                  <a:lnTo>
                    <a:pt x="18829" y="1948"/>
                  </a:lnTo>
                  <a:lnTo>
                    <a:pt x="18829" y="6223"/>
                  </a:lnTo>
                  <a:cubicBezTo>
                    <a:pt x="18829" y="6751"/>
                    <a:pt x="19036" y="7189"/>
                    <a:pt x="19295" y="7189"/>
                  </a:cubicBezTo>
                  <a:lnTo>
                    <a:pt x="20665" y="7189"/>
                  </a:lnTo>
                  <a:lnTo>
                    <a:pt x="20665" y="14435"/>
                  </a:lnTo>
                  <a:lnTo>
                    <a:pt x="19295" y="14435"/>
                  </a:lnTo>
                  <a:cubicBezTo>
                    <a:pt x="19041" y="14435"/>
                    <a:pt x="18829" y="14862"/>
                    <a:pt x="18829" y="15402"/>
                  </a:cubicBezTo>
                  <a:lnTo>
                    <a:pt x="18829" y="19677"/>
                  </a:lnTo>
                  <a:lnTo>
                    <a:pt x="935" y="19677"/>
                  </a:lnTo>
                  <a:lnTo>
                    <a:pt x="935" y="1948"/>
                  </a:lnTo>
                  <a:close/>
                  <a:moveTo>
                    <a:pt x="2344" y="4458"/>
                  </a:moveTo>
                  <a:cubicBezTo>
                    <a:pt x="2312" y="4458"/>
                    <a:pt x="2290" y="4514"/>
                    <a:pt x="2290" y="4570"/>
                  </a:cubicBezTo>
                  <a:lnTo>
                    <a:pt x="2290" y="17058"/>
                  </a:lnTo>
                  <a:cubicBezTo>
                    <a:pt x="2290" y="17125"/>
                    <a:pt x="2312" y="17170"/>
                    <a:pt x="2344" y="17170"/>
                  </a:cubicBezTo>
                  <a:lnTo>
                    <a:pt x="17437" y="17170"/>
                  </a:lnTo>
                  <a:cubicBezTo>
                    <a:pt x="17464" y="17170"/>
                    <a:pt x="17491" y="17125"/>
                    <a:pt x="17491" y="17058"/>
                  </a:cubicBezTo>
                  <a:lnTo>
                    <a:pt x="17491" y="4570"/>
                  </a:lnTo>
                  <a:cubicBezTo>
                    <a:pt x="17491" y="4514"/>
                    <a:pt x="17464" y="4458"/>
                    <a:pt x="17437" y="4458"/>
                  </a:cubicBezTo>
                  <a:lnTo>
                    <a:pt x="2344" y="44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70" name="Wi-Fi"/>
            <p:cNvSpPr/>
            <p:nvPr/>
          </p:nvSpPr>
          <p:spPr>
            <a:xfrm>
              <a:off x="7489414" y="560035"/>
              <a:ext cx="528760" cy="37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4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71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72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73" name="Rounded Rectangle"/>
            <p:cNvSpPr/>
            <p:nvPr/>
          </p:nvSpPr>
          <p:spPr>
            <a:xfrm>
              <a:off x="801435" y="4086462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74" name="Radio"/>
            <p:cNvSpPr/>
            <p:nvPr/>
          </p:nvSpPr>
          <p:spPr>
            <a:xfrm>
              <a:off x="1435912" y="4888384"/>
              <a:ext cx="1344884" cy="99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2" y="0"/>
                  </a:moveTo>
                  <a:lnTo>
                    <a:pt x="1741" y="850"/>
                  </a:lnTo>
                  <a:lnTo>
                    <a:pt x="3068" y="1166"/>
                  </a:lnTo>
                  <a:lnTo>
                    <a:pt x="3091" y="991"/>
                  </a:lnTo>
                  <a:lnTo>
                    <a:pt x="9557" y="2526"/>
                  </a:lnTo>
                  <a:lnTo>
                    <a:pt x="9534" y="2703"/>
                  </a:lnTo>
                  <a:lnTo>
                    <a:pt x="18559" y="4845"/>
                  </a:lnTo>
                  <a:lnTo>
                    <a:pt x="682" y="4845"/>
                  </a:lnTo>
                  <a:cubicBezTo>
                    <a:pt x="306" y="4845"/>
                    <a:pt x="0" y="5257"/>
                    <a:pt x="0" y="5764"/>
                  </a:cubicBezTo>
                  <a:lnTo>
                    <a:pt x="0" y="20684"/>
                  </a:lnTo>
                  <a:cubicBezTo>
                    <a:pt x="0" y="21191"/>
                    <a:pt x="306" y="21600"/>
                    <a:pt x="682" y="21600"/>
                  </a:cubicBezTo>
                  <a:lnTo>
                    <a:pt x="20918" y="21600"/>
                  </a:lnTo>
                  <a:cubicBezTo>
                    <a:pt x="21294" y="21600"/>
                    <a:pt x="21600" y="21191"/>
                    <a:pt x="21600" y="20684"/>
                  </a:cubicBezTo>
                  <a:lnTo>
                    <a:pt x="21600" y="5764"/>
                  </a:lnTo>
                  <a:cubicBezTo>
                    <a:pt x="21600" y="5257"/>
                    <a:pt x="21294" y="4845"/>
                    <a:pt x="20918" y="4845"/>
                  </a:cubicBezTo>
                  <a:lnTo>
                    <a:pt x="19723" y="4845"/>
                  </a:lnTo>
                  <a:lnTo>
                    <a:pt x="19800" y="4261"/>
                  </a:lnTo>
                  <a:lnTo>
                    <a:pt x="9645" y="1851"/>
                  </a:lnTo>
                  <a:lnTo>
                    <a:pt x="9623" y="2026"/>
                  </a:lnTo>
                  <a:lnTo>
                    <a:pt x="3157" y="491"/>
                  </a:lnTo>
                  <a:lnTo>
                    <a:pt x="3179" y="316"/>
                  </a:lnTo>
                  <a:lnTo>
                    <a:pt x="1852" y="0"/>
                  </a:lnTo>
                  <a:close/>
                  <a:moveTo>
                    <a:pt x="6640" y="6523"/>
                  </a:moveTo>
                  <a:cubicBezTo>
                    <a:pt x="6861" y="6523"/>
                    <a:pt x="7042" y="6769"/>
                    <a:pt x="7042" y="7067"/>
                  </a:cubicBezTo>
                  <a:cubicBezTo>
                    <a:pt x="7042" y="7364"/>
                    <a:pt x="6862" y="7608"/>
                    <a:pt x="6638" y="7608"/>
                  </a:cubicBezTo>
                  <a:cubicBezTo>
                    <a:pt x="6417" y="7608"/>
                    <a:pt x="6238" y="7364"/>
                    <a:pt x="6238" y="7067"/>
                  </a:cubicBezTo>
                  <a:cubicBezTo>
                    <a:pt x="6238" y="6766"/>
                    <a:pt x="6417" y="6523"/>
                    <a:pt x="6640" y="6523"/>
                  </a:cubicBezTo>
                  <a:close/>
                  <a:moveTo>
                    <a:pt x="16571" y="6582"/>
                  </a:moveTo>
                  <a:cubicBezTo>
                    <a:pt x="18510" y="6582"/>
                    <a:pt x="20082" y="8699"/>
                    <a:pt x="20082" y="11312"/>
                  </a:cubicBezTo>
                  <a:cubicBezTo>
                    <a:pt x="20082" y="13924"/>
                    <a:pt x="18510" y="16043"/>
                    <a:pt x="16571" y="16043"/>
                  </a:cubicBezTo>
                  <a:cubicBezTo>
                    <a:pt x="14631" y="16043"/>
                    <a:pt x="13057" y="13924"/>
                    <a:pt x="13057" y="11312"/>
                  </a:cubicBezTo>
                  <a:cubicBezTo>
                    <a:pt x="13057" y="8699"/>
                    <a:pt x="14631" y="6582"/>
                    <a:pt x="16571" y="6582"/>
                  </a:cubicBezTo>
                  <a:close/>
                  <a:moveTo>
                    <a:pt x="5283" y="6819"/>
                  </a:moveTo>
                  <a:cubicBezTo>
                    <a:pt x="5439" y="6837"/>
                    <a:pt x="5579" y="6979"/>
                    <a:pt x="5630" y="7194"/>
                  </a:cubicBezTo>
                  <a:cubicBezTo>
                    <a:pt x="5699" y="7478"/>
                    <a:pt x="5582" y="7779"/>
                    <a:pt x="5370" y="7871"/>
                  </a:cubicBezTo>
                  <a:cubicBezTo>
                    <a:pt x="5330" y="7890"/>
                    <a:pt x="5289" y="7899"/>
                    <a:pt x="5249" y="7899"/>
                  </a:cubicBezTo>
                  <a:cubicBezTo>
                    <a:pt x="5078" y="7899"/>
                    <a:pt x="4920" y="7753"/>
                    <a:pt x="4864" y="7526"/>
                  </a:cubicBezTo>
                  <a:cubicBezTo>
                    <a:pt x="4796" y="7239"/>
                    <a:pt x="4913" y="6936"/>
                    <a:pt x="5124" y="6844"/>
                  </a:cubicBezTo>
                  <a:cubicBezTo>
                    <a:pt x="5177" y="6821"/>
                    <a:pt x="5231" y="6813"/>
                    <a:pt x="5283" y="6819"/>
                  </a:cubicBezTo>
                  <a:close/>
                  <a:moveTo>
                    <a:pt x="7996" y="6821"/>
                  </a:moveTo>
                  <a:cubicBezTo>
                    <a:pt x="8048" y="6815"/>
                    <a:pt x="8102" y="6823"/>
                    <a:pt x="8154" y="6846"/>
                  </a:cubicBezTo>
                  <a:cubicBezTo>
                    <a:pt x="8366" y="6938"/>
                    <a:pt x="8481" y="7244"/>
                    <a:pt x="8413" y="7528"/>
                  </a:cubicBezTo>
                  <a:cubicBezTo>
                    <a:pt x="8356" y="7758"/>
                    <a:pt x="8200" y="7903"/>
                    <a:pt x="8031" y="7903"/>
                  </a:cubicBezTo>
                  <a:cubicBezTo>
                    <a:pt x="7989" y="7903"/>
                    <a:pt x="7946" y="7895"/>
                    <a:pt x="7906" y="7878"/>
                  </a:cubicBezTo>
                  <a:cubicBezTo>
                    <a:pt x="7693" y="7784"/>
                    <a:pt x="7580" y="7480"/>
                    <a:pt x="7648" y="7196"/>
                  </a:cubicBezTo>
                  <a:cubicBezTo>
                    <a:pt x="7701" y="6981"/>
                    <a:pt x="7840" y="6839"/>
                    <a:pt x="7996" y="6821"/>
                  </a:cubicBezTo>
                  <a:close/>
                  <a:moveTo>
                    <a:pt x="4055" y="7683"/>
                  </a:moveTo>
                  <a:cubicBezTo>
                    <a:pt x="4157" y="7704"/>
                    <a:pt x="4252" y="7778"/>
                    <a:pt x="4317" y="7899"/>
                  </a:cubicBezTo>
                  <a:cubicBezTo>
                    <a:pt x="4448" y="8143"/>
                    <a:pt x="4408" y="8482"/>
                    <a:pt x="4229" y="8658"/>
                  </a:cubicBezTo>
                  <a:cubicBezTo>
                    <a:pt x="4157" y="8726"/>
                    <a:pt x="4074" y="8761"/>
                    <a:pt x="3991" y="8761"/>
                  </a:cubicBezTo>
                  <a:cubicBezTo>
                    <a:pt x="3868" y="8761"/>
                    <a:pt x="3744" y="8682"/>
                    <a:pt x="3665" y="8535"/>
                  </a:cubicBezTo>
                  <a:cubicBezTo>
                    <a:pt x="3535" y="8294"/>
                    <a:pt x="3575" y="7957"/>
                    <a:pt x="3756" y="7781"/>
                  </a:cubicBezTo>
                  <a:cubicBezTo>
                    <a:pt x="3846" y="7693"/>
                    <a:pt x="3954" y="7661"/>
                    <a:pt x="4055" y="7683"/>
                  </a:cubicBezTo>
                  <a:close/>
                  <a:moveTo>
                    <a:pt x="9223" y="7690"/>
                  </a:moveTo>
                  <a:cubicBezTo>
                    <a:pt x="9325" y="7669"/>
                    <a:pt x="9431" y="7702"/>
                    <a:pt x="9520" y="7790"/>
                  </a:cubicBezTo>
                  <a:cubicBezTo>
                    <a:pt x="9699" y="7966"/>
                    <a:pt x="9741" y="8303"/>
                    <a:pt x="9610" y="8545"/>
                  </a:cubicBezTo>
                  <a:cubicBezTo>
                    <a:pt x="9531" y="8691"/>
                    <a:pt x="9409" y="8765"/>
                    <a:pt x="9284" y="8765"/>
                  </a:cubicBezTo>
                  <a:cubicBezTo>
                    <a:pt x="9201" y="8765"/>
                    <a:pt x="9118" y="8733"/>
                    <a:pt x="9046" y="8663"/>
                  </a:cubicBezTo>
                  <a:cubicBezTo>
                    <a:pt x="8867" y="8487"/>
                    <a:pt x="8829" y="8149"/>
                    <a:pt x="8960" y="7906"/>
                  </a:cubicBezTo>
                  <a:cubicBezTo>
                    <a:pt x="9025" y="7785"/>
                    <a:pt x="9122" y="7711"/>
                    <a:pt x="9223" y="7690"/>
                  </a:cubicBezTo>
                  <a:close/>
                  <a:moveTo>
                    <a:pt x="6628" y="8399"/>
                  </a:moveTo>
                  <a:cubicBezTo>
                    <a:pt x="6852" y="8399"/>
                    <a:pt x="7030" y="8639"/>
                    <a:pt x="7030" y="8940"/>
                  </a:cubicBezTo>
                  <a:cubicBezTo>
                    <a:pt x="7032" y="9238"/>
                    <a:pt x="6851" y="9481"/>
                    <a:pt x="6630" y="9481"/>
                  </a:cubicBezTo>
                  <a:cubicBezTo>
                    <a:pt x="6407" y="9481"/>
                    <a:pt x="6228" y="9240"/>
                    <a:pt x="6226" y="8942"/>
                  </a:cubicBezTo>
                  <a:cubicBezTo>
                    <a:pt x="6226" y="8642"/>
                    <a:pt x="6405" y="8402"/>
                    <a:pt x="6628" y="8399"/>
                  </a:cubicBezTo>
                  <a:close/>
                  <a:moveTo>
                    <a:pt x="7997" y="8811"/>
                  </a:moveTo>
                  <a:cubicBezTo>
                    <a:pt x="8050" y="8814"/>
                    <a:pt x="8101" y="8830"/>
                    <a:pt x="8151" y="8863"/>
                  </a:cubicBezTo>
                  <a:cubicBezTo>
                    <a:pt x="8352" y="8993"/>
                    <a:pt x="8437" y="9315"/>
                    <a:pt x="8340" y="9586"/>
                  </a:cubicBezTo>
                  <a:cubicBezTo>
                    <a:pt x="8270" y="9778"/>
                    <a:pt x="8128" y="9893"/>
                    <a:pt x="7977" y="9893"/>
                  </a:cubicBezTo>
                  <a:cubicBezTo>
                    <a:pt x="7919" y="9893"/>
                    <a:pt x="7860" y="9876"/>
                    <a:pt x="7803" y="9838"/>
                  </a:cubicBezTo>
                  <a:cubicBezTo>
                    <a:pt x="7602" y="9708"/>
                    <a:pt x="7518" y="9386"/>
                    <a:pt x="7614" y="9115"/>
                  </a:cubicBezTo>
                  <a:cubicBezTo>
                    <a:pt x="7687" y="8914"/>
                    <a:pt x="7841" y="8800"/>
                    <a:pt x="7997" y="8811"/>
                  </a:cubicBezTo>
                  <a:close/>
                  <a:moveTo>
                    <a:pt x="5259" y="8817"/>
                  </a:moveTo>
                  <a:cubicBezTo>
                    <a:pt x="5416" y="8806"/>
                    <a:pt x="5568" y="8921"/>
                    <a:pt x="5642" y="9122"/>
                  </a:cubicBezTo>
                  <a:cubicBezTo>
                    <a:pt x="5739" y="9393"/>
                    <a:pt x="5656" y="9715"/>
                    <a:pt x="5455" y="9847"/>
                  </a:cubicBezTo>
                  <a:cubicBezTo>
                    <a:pt x="5399" y="9883"/>
                    <a:pt x="5339" y="9900"/>
                    <a:pt x="5281" y="9900"/>
                  </a:cubicBezTo>
                  <a:cubicBezTo>
                    <a:pt x="5132" y="9900"/>
                    <a:pt x="4986" y="9787"/>
                    <a:pt x="4918" y="9595"/>
                  </a:cubicBezTo>
                  <a:cubicBezTo>
                    <a:pt x="4822" y="9327"/>
                    <a:pt x="4905" y="9002"/>
                    <a:pt x="5104" y="8872"/>
                  </a:cubicBezTo>
                  <a:cubicBezTo>
                    <a:pt x="5154" y="8839"/>
                    <a:pt x="5207" y="8821"/>
                    <a:pt x="5259" y="8817"/>
                  </a:cubicBezTo>
                  <a:close/>
                  <a:moveTo>
                    <a:pt x="2933" y="9022"/>
                  </a:moveTo>
                  <a:cubicBezTo>
                    <a:pt x="3034" y="9001"/>
                    <a:pt x="3142" y="9034"/>
                    <a:pt x="3231" y="9122"/>
                  </a:cubicBezTo>
                  <a:cubicBezTo>
                    <a:pt x="3410" y="9298"/>
                    <a:pt x="3452" y="9636"/>
                    <a:pt x="3321" y="9877"/>
                  </a:cubicBezTo>
                  <a:cubicBezTo>
                    <a:pt x="3242" y="10023"/>
                    <a:pt x="3120" y="10097"/>
                    <a:pt x="2995" y="10097"/>
                  </a:cubicBezTo>
                  <a:cubicBezTo>
                    <a:pt x="2913" y="10097"/>
                    <a:pt x="2829" y="10065"/>
                    <a:pt x="2757" y="9995"/>
                  </a:cubicBezTo>
                  <a:cubicBezTo>
                    <a:pt x="2578" y="9819"/>
                    <a:pt x="2538" y="9482"/>
                    <a:pt x="2671" y="9238"/>
                  </a:cubicBezTo>
                  <a:cubicBezTo>
                    <a:pt x="2736" y="9118"/>
                    <a:pt x="2831" y="9043"/>
                    <a:pt x="2933" y="9022"/>
                  </a:cubicBezTo>
                  <a:close/>
                  <a:moveTo>
                    <a:pt x="10342" y="9033"/>
                  </a:moveTo>
                  <a:cubicBezTo>
                    <a:pt x="10444" y="9055"/>
                    <a:pt x="10539" y="9127"/>
                    <a:pt x="10604" y="9247"/>
                  </a:cubicBezTo>
                  <a:cubicBezTo>
                    <a:pt x="10735" y="9488"/>
                    <a:pt x="10695" y="9830"/>
                    <a:pt x="10516" y="10006"/>
                  </a:cubicBezTo>
                  <a:cubicBezTo>
                    <a:pt x="10444" y="10074"/>
                    <a:pt x="10362" y="10109"/>
                    <a:pt x="10282" y="10109"/>
                  </a:cubicBezTo>
                  <a:cubicBezTo>
                    <a:pt x="10157" y="10109"/>
                    <a:pt x="10035" y="10032"/>
                    <a:pt x="9954" y="9888"/>
                  </a:cubicBezTo>
                  <a:cubicBezTo>
                    <a:pt x="9826" y="9644"/>
                    <a:pt x="9863" y="9305"/>
                    <a:pt x="10044" y="9129"/>
                  </a:cubicBezTo>
                  <a:cubicBezTo>
                    <a:pt x="10133" y="9041"/>
                    <a:pt x="10241" y="9012"/>
                    <a:pt x="10342" y="9033"/>
                  </a:cubicBezTo>
                  <a:close/>
                  <a:moveTo>
                    <a:pt x="9105" y="9972"/>
                  </a:moveTo>
                  <a:cubicBezTo>
                    <a:pt x="9207" y="9988"/>
                    <a:pt x="9306" y="10056"/>
                    <a:pt x="9377" y="10172"/>
                  </a:cubicBezTo>
                  <a:cubicBezTo>
                    <a:pt x="9516" y="10405"/>
                    <a:pt x="9487" y="10745"/>
                    <a:pt x="9314" y="10932"/>
                  </a:cubicBezTo>
                  <a:cubicBezTo>
                    <a:pt x="9240" y="11013"/>
                    <a:pt x="9151" y="11052"/>
                    <a:pt x="9063" y="11052"/>
                  </a:cubicBezTo>
                  <a:cubicBezTo>
                    <a:pt x="8944" y="11052"/>
                    <a:pt x="8827" y="10985"/>
                    <a:pt x="8749" y="10852"/>
                  </a:cubicBezTo>
                  <a:cubicBezTo>
                    <a:pt x="8608" y="10617"/>
                    <a:pt x="8637" y="10278"/>
                    <a:pt x="8810" y="10088"/>
                  </a:cubicBezTo>
                  <a:cubicBezTo>
                    <a:pt x="8896" y="9995"/>
                    <a:pt x="9002" y="9957"/>
                    <a:pt x="9105" y="9972"/>
                  </a:cubicBezTo>
                  <a:close/>
                  <a:moveTo>
                    <a:pt x="4155" y="9986"/>
                  </a:moveTo>
                  <a:cubicBezTo>
                    <a:pt x="4257" y="9971"/>
                    <a:pt x="4364" y="10008"/>
                    <a:pt x="4450" y="10102"/>
                  </a:cubicBezTo>
                  <a:cubicBezTo>
                    <a:pt x="4625" y="10286"/>
                    <a:pt x="4653" y="10626"/>
                    <a:pt x="4514" y="10861"/>
                  </a:cubicBezTo>
                  <a:cubicBezTo>
                    <a:pt x="4436" y="10994"/>
                    <a:pt x="4317" y="11066"/>
                    <a:pt x="4200" y="11066"/>
                  </a:cubicBezTo>
                  <a:cubicBezTo>
                    <a:pt x="4112" y="11066"/>
                    <a:pt x="4023" y="11027"/>
                    <a:pt x="3949" y="10946"/>
                  </a:cubicBezTo>
                  <a:cubicBezTo>
                    <a:pt x="3776" y="10761"/>
                    <a:pt x="3746" y="10422"/>
                    <a:pt x="3885" y="10186"/>
                  </a:cubicBezTo>
                  <a:cubicBezTo>
                    <a:pt x="3954" y="10070"/>
                    <a:pt x="4053" y="10001"/>
                    <a:pt x="4155" y="9986"/>
                  </a:cubicBezTo>
                  <a:close/>
                  <a:moveTo>
                    <a:pt x="6628" y="10275"/>
                  </a:moveTo>
                  <a:cubicBezTo>
                    <a:pt x="6852" y="10272"/>
                    <a:pt x="7032" y="10516"/>
                    <a:pt x="7032" y="10814"/>
                  </a:cubicBezTo>
                  <a:cubicBezTo>
                    <a:pt x="7032" y="11114"/>
                    <a:pt x="6853" y="11357"/>
                    <a:pt x="6630" y="11357"/>
                  </a:cubicBezTo>
                  <a:cubicBezTo>
                    <a:pt x="6409" y="11357"/>
                    <a:pt x="6228" y="11117"/>
                    <a:pt x="6228" y="10816"/>
                  </a:cubicBezTo>
                  <a:cubicBezTo>
                    <a:pt x="6228" y="10518"/>
                    <a:pt x="6407" y="10275"/>
                    <a:pt x="6628" y="10275"/>
                  </a:cubicBezTo>
                  <a:close/>
                  <a:moveTo>
                    <a:pt x="2320" y="10707"/>
                  </a:moveTo>
                  <a:cubicBezTo>
                    <a:pt x="2372" y="10701"/>
                    <a:pt x="2426" y="10708"/>
                    <a:pt x="2478" y="10732"/>
                  </a:cubicBezTo>
                  <a:cubicBezTo>
                    <a:pt x="2689" y="10824"/>
                    <a:pt x="2803" y="11130"/>
                    <a:pt x="2735" y="11414"/>
                  </a:cubicBezTo>
                  <a:cubicBezTo>
                    <a:pt x="2679" y="11641"/>
                    <a:pt x="2522" y="11789"/>
                    <a:pt x="2353" y="11789"/>
                  </a:cubicBezTo>
                  <a:cubicBezTo>
                    <a:pt x="2311" y="11789"/>
                    <a:pt x="2269" y="11781"/>
                    <a:pt x="2229" y="11762"/>
                  </a:cubicBezTo>
                  <a:cubicBezTo>
                    <a:pt x="2017" y="11670"/>
                    <a:pt x="1900" y="11364"/>
                    <a:pt x="1970" y="11080"/>
                  </a:cubicBezTo>
                  <a:cubicBezTo>
                    <a:pt x="2021" y="10866"/>
                    <a:pt x="2164" y="10724"/>
                    <a:pt x="2320" y="10707"/>
                  </a:cubicBezTo>
                  <a:close/>
                  <a:moveTo>
                    <a:pt x="10955" y="10718"/>
                  </a:moveTo>
                  <a:cubicBezTo>
                    <a:pt x="11111" y="10736"/>
                    <a:pt x="11252" y="10875"/>
                    <a:pt x="11303" y="11089"/>
                  </a:cubicBezTo>
                  <a:cubicBezTo>
                    <a:pt x="11372" y="11373"/>
                    <a:pt x="11254" y="11679"/>
                    <a:pt x="11043" y="11771"/>
                  </a:cubicBezTo>
                  <a:cubicBezTo>
                    <a:pt x="11003" y="11790"/>
                    <a:pt x="10960" y="11798"/>
                    <a:pt x="10918" y="11798"/>
                  </a:cubicBezTo>
                  <a:cubicBezTo>
                    <a:pt x="10749" y="11798"/>
                    <a:pt x="10593" y="11653"/>
                    <a:pt x="10537" y="11425"/>
                  </a:cubicBezTo>
                  <a:cubicBezTo>
                    <a:pt x="10468" y="11138"/>
                    <a:pt x="10585" y="10835"/>
                    <a:pt x="10797" y="10743"/>
                  </a:cubicBezTo>
                  <a:cubicBezTo>
                    <a:pt x="10849" y="10719"/>
                    <a:pt x="10903" y="10712"/>
                    <a:pt x="10955" y="10718"/>
                  </a:cubicBezTo>
                  <a:close/>
                  <a:moveTo>
                    <a:pt x="7844" y="10948"/>
                  </a:moveTo>
                  <a:cubicBezTo>
                    <a:pt x="7947" y="10947"/>
                    <a:pt x="8050" y="10998"/>
                    <a:pt x="8129" y="11102"/>
                  </a:cubicBezTo>
                  <a:cubicBezTo>
                    <a:pt x="8286" y="11314"/>
                    <a:pt x="8287" y="11657"/>
                    <a:pt x="8133" y="11869"/>
                  </a:cubicBezTo>
                  <a:cubicBezTo>
                    <a:pt x="8052" y="11977"/>
                    <a:pt x="7948" y="12030"/>
                    <a:pt x="7845" y="12030"/>
                  </a:cubicBezTo>
                  <a:cubicBezTo>
                    <a:pt x="7743" y="12030"/>
                    <a:pt x="7642" y="11977"/>
                    <a:pt x="7564" y="11871"/>
                  </a:cubicBezTo>
                  <a:cubicBezTo>
                    <a:pt x="7405" y="11660"/>
                    <a:pt x="7403" y="11319"/>
                    <a:pt x="7560" y="11105"/>
                  </a:cubicBezTo>
                  <a:cubicBezTo>
                    <a:pt x="7639" y="10999"/>
                    <a:pt x="7741" y="10948"/>
                    <a:pt x="7844" y="10948"/>
                  </a:cubicBezTo>
                  <a:close/>
                  <a:moveTo>
                    <a:pt x="5416" y="10957"/>
                  </a:moveTo>
                  <a:cubicBezTo>
                    <a:pt x="5519" y="10957"/>
                    <a:pt x="5623" y="11008"/>
                    <a:pt x="5701" y="11114"/>
                  </a:cubicBezTo>
                  <a:cubicBezTo>
                    <a:pt x="5858" y="11325"/>
                    <a:pt x="5860" y="11669"/>
                    <a:pt x="5703" y="11880"/>
                  </a:cubicBezTo>
                  <a:cubicBezTo>
                    <a:pt x="5623" y="11986"/>
                    <a:pt x="5520" y="12039"/>
                    <a:pt x="5418" y="12039"/>
                  </a:cubicBezTo>
                  <a:cubicBezTo>
                    <a:pt x="5315" y="12039"/>
                    <a:pt x="5213" y="11985"/>
                    <a:pt x="5134" y="11882"/>
                  </a:cubicBezTo>
                  <a:cubicBezTo>
                    <a:pt x="4975" y="11671"/>
                    <a:pt x="4976" y="11327"/>
                    <a:pt x="5132" y="11116"/>
                  </a:cubicBezTo>
                  <a:cubicBezTo>
                    <a:pt x="5211" y="11009"/>
                    <a:pt x="5313" y="10957"/>
                    <a:pt x="5416" y="10957"/>
                  </a:cubicBezTo>
                  <a:close/>
                  <a:moveTo>
                    <a:pt x="9735" y="11653"/>
                  </a:moveTo>
                  <a:cubicBezTo>
                    <a:pt x="9889" y="11689"/>
                    <a:pt x="10019" y="11847"/>
                    <a:pt x="10057" y="12064"/>
                  </a:cubicBezTo>
                  <a:cubicBezTo>
                    <a:pt x="10107" y="12357"/>
                    <a:pt x="9973" y="12647"/>
                    <a:pt x="9758" y="12714"/>
                  </a:cubicBezTo>
                  <a:cubicBezTo>
                    <a:pt x="9726" y="12725"/>
                    <a:pt x="9696" y="12728"/>
                    <a:pt x="9665" y="12728"/>
                  </a:cubicBezTo>
                  <a:cubicBezTo>
                    <a:pt x="9482" y="12728"/>
                    <a:pt x="9318" y="12559"/>
                    <a:pt x="9275" y="12307"/>
                  </a:cubicBezTo>
                  <a:cubicBezTo>
                    <a:pt x="9225" y="12018"/>
                    <a:pt x="9361" y="11725"/>
                    <a:pt x="9576" y="11657"/>
                  </a:cubicBezTo>
                  <a:cubicBezTo>
                    <a:pt x="9630" y="11640"/>
                    <a:pt x="9683" y="11640"/>
                    <a:pt x="9735" y="11653"/>
                  </a:cubicBezTo>
                  <a:close/>
                  <a:moveTo>
                    <a:pt x="3529" y="11671"/>
                  </a:moveTo>
                  <a:cubicBezTo>
                    <a:pt x="3580" y="11658"/>
                    <a:pt x="3635" y="11659"/>
                    <a:pt x="3689" y="11675"/>
                  </a:cubicBezTo>
                  <a:cubicBezTo>
                    <a:pt x="3906" y="11743"/>
                    <a:pt x="4041" y="12031"/>
                    <a:pt x="3991" y="12321"/>
                  </a:cubicBezTo>
                  <a:cubicBezTo>
                    <a:pt x="3949" y="12573"/>
                    <a:pt x="3784" y="12744"/>
                    <a:pt x="3599" y="12744"/>
                  </a:cubicBezTo>
                  <a:cubicBezTo>
                    <a:pt x="3571" y="12744"/>
                    <a:pt x="3542" y="12741"/>
                    <a:pt x="3512" y="12730"/>
                  </a:cubicBezTo>
                  <a:cubicBezTo>
                    <a:pt x="3295" y="12665"/>
                    <a:pt x="3159" y="12375"/>
                    <a:pt x="3208" y="12082"/>
                  </a:cubicBezTo>
                  <a:cubicBezTo>
                    <a:pt x="3244" y="11863"/>
                    <a:pt x="3374" y="11708"/>
                    <a:pt x="3529" y="11671"/>
                  </a:cubicBezTo>
                  <a:close/>
                  <a:moveTo>
                    <a:pt x="2132" y="12576"/>
                  </a:moveTo>
                  <a:cubicBezTo>
                    <a:pt x="2353" y="12579"/>
                    <a:pt x="2534" y="12821"/>
                    <a:pt x="2532" y="13121"/>
                  </a:cubicBezTo>
                  <a:cubicBezTo>
                    <a:pt x="2532" y="13419"/>
                    <a:pt x="2354" y="13660"/>
                    <a:pt x="2131" y="13660"/>
                  </a:cubicBezTo>
                  <a:cubicBezTo>
                    <a:pt x="1909" y="13660"/>
                    <a:pt x="1729" y="13415"/>
                    <a:pt x="1730" y="13117"/>
                  </a:cubicBezTo>
                  <a:cubicBezTo>
                    <a:pt x="1730" y="12816"/>
                    <a:pt x="1909" y="12576"/>
                    <a:pt x="2132" y="12576"/>
                  </a:cubicBezTo>
                  <a:close/>
                  <a:moveTo>
                    <a:pt x="8354" y="12578"/>
                  </a:moveTo>
                  <a:cubicBezTo>
                    <a:pt x="8575" y="12578"/>
                    <a:pt x="8755" y="12819"/>
                    <a:pt x="8755" y="13117"/>
                  </a:cubicBezTo>
                  <a:cubicBezTo>
                    <a:pt x="8757" y="13418"/>
                    <a:pt x="8579" y="13663"/>
                    <a:pt x="8355" y="13663"/>
                  </a:cubicBezTo>
                  <a:cubicBezTo>
                    <a:pt x="8355" y="13663"/>
                    <a:pt x="8356" y="13663"/>
                    <a:pt x="8354" y="13663"/>
                  </a:cubicBezTo>
                  <a:cubicBezTo>
                    <a:pt x="8133" y="13663"/>
                    <a:pt x="7954" y="13422"/>
                    <a:pt x="7954" y="13124"/>
                  </a:cubicBezTo>
                  <a:cubicBezTo>
                    <a:pt x="7951" y="12823"/>
                    <a:pt x="8131" y="12578"/>
                    <a:pt x="8354" y="12578"/>
                  </a:cubicBezTo>
                  <a:close/>
                  <a:moveTo>
                    <a:pt x="6633" y="12589"/>
                  </a:moveTo>
                  <a:cubicBezTo>
                    <a:pt x="6856" y="12587"/>
                    <a:pt x="7035" y="12830"/>
                    <a:pt x="7037" y="13128"/>
                  </a:cubicBezTo>
                  <a:cubicBezTo>
                    <a:pt x="7037" y="13429"/>
                    <a:pt x="6858" y="13672"/>
                    <a:pt x="6635" y="13672"/>
                  </a:cubicBezTo>
                  <a:cubicBezTo>
                    <a:pt x="6412" y="13672"/>
                    <a:pt x="6233" y="13431"/>
                    <a:pt x="6233" y="13131"/>
                  </a:cubicBezTo>
                  <a:cubicBezTo>
                    <a:pt x="6231" y="12833"/>
                    <a:pt x="6412" y="12589"/>
                    <a:pt x="6633" y="12589"/>
                  </a:cubicBezTo>
                  <a:close/>
                  <a:moveTo>
                    <a:pt x="11138" y="12589"/>
                  </a:moveTo>
                  <a:cubicBezTo>
                    <a:pt x="11361" y="12589"/>
                    <a:pt x="11541" y="12830"/>
                    <a:pt x="11541" y="13131"/>
                  </a:cubicBezTo>
                  <a:cubicBezTo>
                    <a:pt x="11541" y="13133"/>
                    <a:pt x="11541" y="13139"/>
                    <a:pt x="11541" y="13142"/>
                  </a:cubicBezTo>
                  <a:cubicBezTo>
                    <a:pt x="11541" y="13147"/>
                    <a:pt x="11541" y="13152"/>
                    <a:pt x="11541" y="13158"/>
                  </a:cubicBezTo>
                  <a:cubicBezTo>
                    <a:pt x="11539" y="13456"/>
                    <a:pt x="11359" y="13697"/>
                    <a:pt x="11138" y="13697"/>
                  </a:cubicBezTo>
                  <a:cubicBezTo>
                    <a:pt x="10914" y="13694"/>
                    <a:pt x="10735" y="13454"/>
                    <a:pt x="10738" y="13153"/>
                  </a:cubicBezTo>
                  <a:cubicBezTo>
                    <a:pt x="10738" y="13150"/>
                    <a:pt x="10738" y="13147"/>
                    <a:pt x="10738" y="13142"/>
                  </a:cubicBezTo>
                  <a:cubicBezTo>
                    <a:pt x="10738" y="13139"/>
                    <a:pt x="10738" y="13133"/>
                    <a:pt x="10738" y="13131"/>
                  </a:cubicBezTo>
                  <a:cubicBezTo>
                    <a:pt x="10738" y="12830"/>
                    <a:pt x="10916" y="12589"/>
                    <a:pt x="11138" y="12589"/>
                  </a:cubicBezTo>
                  <a:close/>
                  <a:moveTo>
                    <a:pt x="4915" y="12592"/>
                  </a:moveTo>
                  <a:cubicBezTo>
                    <a:pt x="5138" y="12592"/>
                    <a:pt x="5316" y="12832"/>
                    <a:pt x="5316" y="13133"/>
                  </a:cubicBezTo>
                  <a:cubicBezTo>
                    <a:pt x="5318" y="13431"/>
                    <a:pt x="5137" y="13676"/>
                    <a:pt x="4916" y="13676"/>
                  </a:cubicBezTo>
                  <a:cubicBezTo>
                    <a:pt x="4693" y="13676"/>
                    <a:pt x="4515" y="13433"/>
                    <a:pt x="4513" y="13133"/>
                  </a:cubicBezTo>
                  <a:cubicBezTo>
                    <a:pt x="4513" y="12835"/>
                    <a:pt x="4693" y="12592"/>
                    <a:pt x="4915" y="12592"/>
                  </a:cubicBezTo>
                  <a:close/>
                  <a:moveTo>
                    <a:pt x="9600" y="13517"/>
                  </a:moveTo>
                  <a:cubicBezTo>
                    <a:pt x="9651" y="13504"/>
                    <a:pt x="9705" y="13505"/>
                    <a:pt x="9758" y="13522"/>
                  </a:cubicBezTo>
                  <a:cubicBezTo>
                    <a:pt x="9976" y="13589"/>
                    <a:pt x="10112" y="13875"/>
                    <a:pt x="10064" y="14167"/>
                  </a:cubicBezTo>
                  <a:cubicBezTo>
                    <a:pt x="10022" y="14419"/>
                    <a:pt x="9855" y="14590"/>
                    <a:pt x="9672" y="14590"/>
                  </a:cubicBezTo>
                  <a:cubicBezTo>
                    <a:pt x="9642" y="14590"/>
                    <a:pt x="9611" y="14587"/>
                    <a:pt x="9583" y="14579"/>
                  </a:cubicBezTo>
                  <a:cubicBezTo>
                    <a:pt x="9366" y="14511"/>
                    <a:pt x="9229" y="14223"/>
                    <a:pt x="9277" y="13933"/>
                  </a:cubicBezTo>
                  <a:cubicBezTo>
                    <a:pt x="9313" y="13714"/>
                    <a:pt x="9445" y="13555"/>
                    <a:pt x="9600" y="13517"/>
                  </a:cubicBezTo>
                  <a:close/>
                  <a:moveTo>
                    <a:pt x="3670" y="13533"/>
                  </a:moveTo>
                  <a:cubicBezTo>
                    <a:pt x="3825" y="13570"/>
                    <a:pt x="3957" y="13727"/>
                    <a:pt x="3994" y="13947"/>
                  </a:cubicBezTo>
                  <a:cubicBezTo>
                    <a:pt x="4043" y="14237"/>
                    <a:pt x="3908" y="14527"/>
                    <a:pt x="3691" y="14592"/>
                  </a:cubicBezTo>
                  <a:cubicBezTo>
                    <a:pt x="3660" y="14603"/>
                    <a:pt x="3629" y="14611"/>
                    <a:pt x="3601" y="14611"/>
                  </a:cubicBezTo>
                  <a:cubicBezTo>
                    <a:pt x="3416" y="14611"/>
                    <a:pt x="3252" y="14440"/>
                    <a:pt x="3209" y="14188"/>
                  </a:cubicBezTo>
                  <a:cubicBezTo>
                    <a:pt x="3159" y="13895"/>
                    <a:pt x="3295" y="13605"/>
                    <a:pt x="3512" y="13538"/>
                  </a:cubicBezTo>
                  <a:cubicBezTo>
                    <a:pt x="3566" y="13521"/>
                    <a:pt x="3619" y="13521"/>
                    <a:pt x="3670" y="13533"/>
                  </a:cubicBezTo>
                  <a:close/>
                  <a:moveTo>
                    <a:pt x="7854" y="14217"/>
                  </a:moveTo>
                  <a:cubicBezTo>
                    <a:pt x="7957" y="14217"/>
                    <a:pt x="8059" y="14269"/>
                    <a:pt x="8138" y="14374"/>
                  </a:cubicBezTo>
                  <a:cubicBezTo>
                    <a:pt x="8296" y="14585"/>
                    <a:pt x="8299" y="14926"/>
                    <a:pt x="8143" y="15140"/>
                  </a:cubicBezTo>
                  <a:cubicBezTo>
                    <a:pt x="8064" y="15246"/>
                    <a:pt x="7958" y="15300"/>
                    <a:pt x="7856" y="15300"/>
                  </a:cubicBezTo>
                  <a:cubicBezTo>
                    <a:pt x="7753" y="15300"/>
                    <a:pt x="7652" y="15248"/>
                    <a:pt x="7574" y="15143"/>
                  </a:cubicBezTo>
                  <a:cubicBezTo>
                    <a:pt x="7417" y="14932"/>
                    <a:pt x="7413" y="14590"/>
                    <a:pt x="7570" y="14376"/>
                  </a:cubicBezTo>
                  <a:cubicBezTo>
                    <a:pt x="7648" y="14271"/>
                    <a:pt x="7751" y="14218"/>
                    <a:pt x="7854" y="14217"/>
                  </a:cubicBezTo>
                  <a:close/>
                  <a:moveTo>
                    <a:pt x="5421" y="14226"/>
                  </a:moveTo>
                  <a:cubicBezTo>
                    <a:pt x="5524" y="14226"/>
                    <a:pt x="5626" y="14280"/>
                    <a:pt x="5705" y="14386"/>
                  </a:cubicBezTo>
                  <a:cubicBezTo>
                    <a:pt x="5862" y="14597"/>
                    <a:pt x="5862" y="14941"/>
                    <a:pt x="5705" y="15152"/>
                  </a:cubicBezTo>
                  <a:cubicBezTo>
                    <a:pt x="5626" y="15257"/>
                    <a:pt x="5524" y="15311"/>
                    <a:pt x="5421" y="15311"/>
                  </a:cubicBezTo>
                  <a:cubicBezTo>
                    <a:pt x="5317" y="15311"/>
                    <a:pt x="5214" y="15257"/>
                    <a:pt x="5136" y="15152"/>
                  </a:cubicBezTo>
                  <a:cubicBezTo>
                    <a:pt x="4979" y="14941"/>
                    <a:pt x="4979" y="14597"/>
                    <a:pt x="5136" y="14386"/>
                  </a:cubicBezTo>
                  <a:cubicBezTo>
                    <a:pt x="5214" y="14280"/>
                    <a:pt x="5318" y="14226"/>
                    <a:pt x="5421" y="14226"/>
                  </a:cubicBezTo>
                  <a:close/>
                  <a:moveTo>
                    <a:pt x="2382" y="14454"/>
                  </a:moveTo>
                  <a:cubicBezTo>
                    <a:pt x="2538" y="14472"/>
                    <a:pt x="2677" y="14614"/>
                    <a:pt x="2728" y="14827"/>
                  </a:cubicBezTo>
                  <a:cubicBezTo>
                    <a:pt x="2797" y="15111"/>
                    <a:pt x="2681" y="15417"/>
                    <a:pt x="2470" y="15509"/>
                  </a:cubicBezTo>
                  <a:cubicBezTo>
                    <a:pt x="2430" y="15528"/>
                    <a:pt x="2387" y="15536"/>
                    <a:pt x="2347" y="15536"/>
                  </a:cubicBezTo>
                  <a:cubicBezTo>
                    <a:pt x="2178" y="15536"/>
                    <a:pt x="2019" y="15389"/>
                    <a:pt x="1965" y="15159"/>
                  </a:cubicBezTo>
                  <a:cubicBezTo>
                    <a:pt x="1897" y="14874"/>
                    <a:pt x="2012" y="14569"/>
                    <a:pt x="2225" y="14477"/>
                  </a:cubicBezTo>
                  <a:cubicBezTo>
                    <a:pt x="2278" y="14454"/>
                    <a:pt x="2330" y="14448"/>
                    <a:pt x="2382" y="14454"/>
                  </a:cubicBezTo>
                  <a:close/>
                  <a:moveTo>
                    <a:pt x="10881" y="14488"/>
                  </a:moveTo>
                  <a:cubicBezTo>
                    <a:pt x="10933" y="14482"/>
                    <a:pt x="10987" y="14490"/>
                    <a:pt x="11040" y="14513"/>
                  </a:cubicBezTo>
                  <a:cubicBezTo>
                    <a:pt x="11251" y="14608"/>
                    <a:pt x="11365" y="14913"/>
                    <a:pt x="11296" y="15197"/>
                  </a:cubicBezTo>
                  <a:cubicBezTo>
                    <a:pt x="11240" y="15425"/>
                    <a:pt x="11084" y="15568"/>
                    <a:pt x="10915" y="15568"/>
                  </a:cubicBezTo>
                  <a:cubicBezTo>
                    <a:pt x="10873" y="15568"/>
                    <a:pt x="10830" y="15559"/>
                    <a:pt x="10788" y="15541"/>
                  </a:cubicBezTo>
                  <a:cubicBezTo>
                    <a:pt x="10577" y="15449"/>
                    <a:pt x="10463" y="15143"/>
                    <a:pt x="10533" y="14859"/>
                  </a:cubicBezTo>
                  <a:cubicBezTo>
                    <a:pt x="10585" y="14645"/>
                    <a:pt x="10725" y="14506"/>
                    <a:pt x="10881" y="14488"/>
                  </a:cubicBezTo>
                  <a:close/>
                  <a:moveTo>
                    <a:pt x="6635" y="14904"/>
                  </a:moveTo>
                  <a:cubicBezTo>
                    <a:pt x="6635" y="14904"/>
                    <a:pt x="6638" y="14904"/>
                    <a:pt x="6640" y="14904"/>
                  </a:cubicBezTo>
                  <a:lnTo>
                    <a:pt x="6642" y="14904"/>
                  </a:lnTo>
                  <a:cubicBezTo>
                    <a:pt x="6865" y="14901"/>
                    <a:pt x="7045" y="15142"/>
                    <a:pt x="7045" y="15443"/>
                  </a:cubicBezTo>
                  <a:cubicBezTo>
                    <a:pt x="7047" y="15741"/>
                    <a:pt x="6870" y="15986"/>
                    <a:pt x="6648" y="15989"/>
                  </a:cubicBezTo>
                  <a:cubicBezTo>
                    <a:pt x="6647" y="15989"/>
                    <a:pt x="6645" y="15989"/>
                    <a:pt x="6643" y="15989"/>
                  </a:cubicBezTo>
                  <a:cubicBezTo>
                    <a:pt x="6643" y="15989"/>
                    <a:pt x="6642" y="15989"/>
                    <a:pt x="6640" y="15989"/>
                  </a:cubicBezTo>
                  <a:cubicBezTo>
                    <a:pt x="6638" y="15989"/>
                    <a:pt x="6637" y="15989"/>
                    <a:pt x="6637" y="15989"/>
                  </a:cubicBezTo>
                  <a:cubicBezTo>
                    <a:pt x="6413" y="15989"/>
                    <a:pt x="6233" y="15745"/>
                    <a:pt x="6233" y="15447"/>
                  </a:cubicBezTo>
                  <a:cubicBezTo>
                    <a:pt x="6233" y="15147"/>
                    <a:pt x="6412" y="14904"/>
                    <a:pt x="6635" y="14904"/>
                  </a:cubicBezTo>
                  <a:close/>
                  <a:moveTo>
                    <a:pt x="9027" y="15193"/>
                  </a:moveTo>
                  <a:cubicBezTo>
                    <a:pt x="9130" y="15177"/>
                    <a:pt x="9237" y="15215"/>
                    <a:pt x="9324" y="15309"/>
                  </a:cubicBezTo>
                  <a:cubicBezTo>
                    <a:pt x="9497" y="15493"/>
                    <a:pt x="9525" y="15833"/>
                    <a:pt x="9389" y="16066"/>
                  </a:cubicBezTo>
                  <a:cubicBezTo>
                    <a:pt x="9308" y="16201"/>
                    <a:pt x="9191" y="16273"/>
                    <a:pt x="9073" y="16273"/>
                  </a:cubicBezTo>
                  <a:cubicBezTo>
                    <a:pt x="8986" y="16273"/>
                    <a:pt x="8897" y="16235"/>
                    <a:pt x="8823" y="16157"/>
                  </a:cubicBezTo>
                  <a:cubicBezTo>
                    <a:pt x="8648" y="15970"/>
                    <a:pt x="8620" y="15628"/>
                    <a:pt x="8757" y="15395"/>
                  </a:cubicBezTo>
                  <a:lnTo>
                    <a:pt x="8759" y="15395"/>
                  </a:lnTo>
                  <a:cubicBezTo>
                    <a:pt x="8827" y="15277"/>
                    <a:pt x="8925" y="15208"/>
                    <a:pt x="9027" y="15193"/>
                  </a:cubicBezTo>
                  <a:close/>
                  <a:moveTo>
                    <a:pt x="4249" y="15206"/>
                  </a:moveTo>
                  <a:cubicBezTo>
                    <a:pt x="4352" y="15222"/>
                    <a:pt x="4448" y="15290"/>
                    <a:pt x="4518" y="15406"/>
                  </a:cubicBezTo>
                  <a:cubicBezTo>
                    <a:pt x="4657" y="15639"/>
                    <a:pt x="4628" y="15979"/>
                    <a:pt x="4455" y="16166"/>
                  </a:cubicBezTo>
                  <a:cubicBezTo>
                    <a:pt x="4381" y="16247"/>
                    <a:pt x="4292" y="16286"/>
                    <a:pt x="4206" y="16286"/>
                  </a:cubicBezTo>
                  <a:cubicBezTo>
                    <a:pt x="4087" y="16286"/>
                    <a:pt x="3970" y="16214"/>
                    <a:pt x="3890" y="16082"/>
                  </a:cubicBezTo>
                  <a:cubicBezTo>
                    <a:pt x="3751" y="15849"/>
                    <a:pt x="3779" y="15509"/>
                    <a:pt x="3954" y="15322"/>
                  </a:cubicBezTo>
                  <a:cubicBezTo>
                    <a:pt x="4040" y="15229"/>
                    <a:pt x="4147" y="15191"/>
                    <a:pt x="4249" y="15206"/>
                  </a:cubicBezTo>
                  <a:close/>
                  <a:moveTo>
                    <a:pt x="3047" y="16150"/>
                  </a:moveTo>
                  <a:cubicBezTo>
                    <a:pt x="3149" y="16172"/>
                    <a:pt x="3245" y="16246"/>
                    <a:pt x="3311" y="16366"/>
                  </a:cubicBezTo>
                  <a:cubicBezTo>
                    <a:pt x="3441" y="16607"/>
                    <a:pt x="3401" y="16947"/>
                    <a:pt x="3220" y="17123"/>
                  </a:cubicBezTo>
                  <a:cubicBezTo>
                    <a:pt x="3149" y="17194"/>
                    <a:pt x="3067" y="17225"/>
                    <a:pt x="2985" y="17225"/>
                  </a:cubicBezTo>
                  <a:cubicBezTo>
                    <a:pt x="2860" y="17225"/>
                    <a:pt x="2737" y="17149"/>
                    <a:pt x="2659" y="17003"/>
                  </a:cubicBezTo>
                  <a:cubicBezTo>
                    <a:pt x="2528" y="16759"/>
                    <a:pt x="2568" y="16421"/>
                    <a:pt x="2749" y="16245"/>
                  </a:cubicBezTo>
                  <a:cubicBezTo>
                    <a:pt x="2838" y="16157"/>
                    <a:pt x="2946" y="16128"/>
                    <a:pt x="3047" y="16150"/>
                  </a:cubicBezTo>
                  <a:close/>
                  <a:moveTo>
                    <a:pt x="10207" y="16180"/>
                  </a:moveTo>
                  <a:cubicBezTo>
                    <a:pt x="10309" y="16158"/>
                    <a:pt x="10417" y="16188"/>
                    <a:pt x="10506" y="16277"/>
                  </a:cubicBezTo>
                  <a:cubicBezTo>
                    <a:pt x="10687" y="16453"/>
                    <a:pt x="10725" y="16791"/>
                    <a:pt x="10592" y="17032"/>
                  </a:cubicBezTo>
                  <a:cubicBezTo>
                    <a:pt x="10512" y="17177"/>
                    <a:pt x="10394" y="17255"/>
                    <a:pt x="10270" y="17255"/>
                  </a:cubicBezTo>
                  <a:cubicBezTo>
                    <a:pt x="10187" y="17255"/>
                    <a:pt x="10104" y="17221"/>
                    <a:pt x="10032" y="17150"/>
                  </a:cubicBezTo>
                  <a:cubicBezTo>
                    <a:pt x="9853" y="16974"/>
                    <a:pt x="9815" y="16634"/>
                    <a:pt x="9946" y="16393"/>
                  </a:cubicBezTo>
                  <a:cubicBezTo>
                    <a:pt x="10011" y="16273"/>
                    <a:pt x="10106" y="16201"/>
                    <a:pt x="10207" y="16180"/>
                  </a:cubicBezTo>
                  <a:close/>
                  <a:moveTo>
                    <a:pt x="7972" y="16357"/>
                  </a:moveTo>
                  <a:cubicBezTo>
                    <a:pt x="8129" y="16345"/>
                    <a:pt x="8283" y="16458"/>
                    <a:pt x="8357" y="16662"/>
                  </a:cubicBezTo>
                  <a:cubicBezTo>
                    <a:pt x="8454" y="16930"/>
                    <a:pt x="8370" y="17255"/>
                    <a:pt x="8171" y="17385"/>
                  </a:cubicBezTo>
                  <a:cubicBezTo>
                    <a:pt x="8113" y="17422"/>
                    <a:pt x="8056" y="17441"/>
                    <a:pt x="7996" y="17441"/>
                  </a:cubicBezTo>
                  <a:cubicBezTo>
                    <a:pt x="7847" y="17441"/>
                    <a:pt x="7703" y="17329"/>
                    <a:pt x="7633" y="17137"/>
                  </a:cubicBezTo>
                  <a:cubicBezTo>
                    <a:pt x="7536" y="16869"/>
                    <a:pt x="7619" y="16544"/>
                    <a:pt x="7818" y="16414"/>
                  </a:cubicBezTo>
                  <a:cubicBezTo>
                    <a:pt x="7868" y="16381"/>
                    <a:pt x="7920" y="16361"/>
                    <a:pt x="7972" y="16357"/>
                  </a:cubicBezTo>
                  <a:close/>
                  <a:moveTo>
                    <a:pt x="5305" y="16366"/>
                  </a:moveTo>
                  <a:cubicBezTo>
                    <a:pt x="5357" y="16369"/>
                    <a:pt x="5410" y="16386"/>
                    <a:pt x="5460" y="16418"/>
                  </a:cubicBezTo>
                  <a:cubicBezTo>
                    <a:pt x="5661" y="16548"/>
                    <a:pt x="5746" y="16873"/>
                    <a:pt x="5649" y="17141"/>
                  </a:cubicBezTo>
                  <a:cubicBezTo>
                    <a:pt x="5579" y="17336"/>
                    <a:pt x="5435" y="17448"/>
                    <a:pt x="5284" y="17448"/>
                  </a:cubicBezTo>
                  <a:cubicBezTo>
                    <a:pt x="5226" y="17448"/>
                    <a:pt x="5166" y="17432"/>
                    <a:pt x="5112" y="17394"/>
                  </a:cubicBezTo>
                  <a:cubicBezTo>
                    <a:pt x="4911" y="17264"/>
                    <a:pt x="4827" y="16941"/>
                    <a:pt x="4923" y="16671"/>
                  </a:cubicBezTo>
                  <a:cubicBezTo>
                    <a:pt x="4995" y="16470"/>
                    <a:pt x="5148" y="16356"/>
                    <a:pt x="5305" y="16366"/>
                  </a:cubicBezTo>
                  <a:close/>
                  <a:moveTo>
                    <a:pt x="6633" y="16778"/>
                  </a:moveTo>
                  <a:cubicBezTo>
                    <a:pt x="6635" y="16778"/>
                    <a:pt x="6638" y="16778"/>
                    <a:pt x="6642" y="16778"/>
                  </a:cubicBezTo>
                  <a:cubicBezTo>
                    <a:pt x="6642" y="16778"/>
                    <a:pt x="6643" y="16778"/>
                    <a:pt x="6645" y="16778"/>
                  </a:cubicBezTo>
                  <a:cubicBezTo>
                    <a:pt x="6866" y="16778"/>
                    <a:pt x="7048" y="17021"/>
                    <a:pt x="7050" y="17319"/>
                  </a:cubicBezTo>
                  <a:cubicBezTo>
                    <a:pt x="7050" y="17619"/>
                    <a:pt x="6871" y="17862"/>
                    <a:pt x="6650" y="17862"/>
                  </a:cubicBezTo>
                  <a:cubicBezTo>
                    <a:pt x="6646" y="17862"/>
                    <a:pt x="6644" y="17862"/>
                    <a:pt x="6642" y="17862"/>
                  </a:cubicBezTo>
                  <a:cubicBezTo>
                    <a:pt x="6640" y="17862"/>
                    <a:pt x="6637" y="17862"/>
                    <a:pt x="6633" y="17862"/>
                  </a:cubicBezTo>
                  <a:cubicBezTo>
                    <a:pt x="6412" y="17862"/>
                    <a:pt x="6231" y="17621"/>
                    <a:pt x="6231" y="17323"/>
                  </a:cubicBezTo>
                  <a:cubicBezTo>
                    <a:pt x="6231" y="17023"/>
                    <a:pt x="6412" y="16778"/>
                    <a:pt x="6633" y="16778"/>
                  </a:cubicBezTo>
                  <a:close/>
                  <a:moveTo>
                    <a:pt x="3917" y="17494"/>
                  </a:moveTo>
                  <a:cubicBezTo>
                    <a:pt x="4018" y="17472"/>
                    <a:pt x="4126" y="17503"/>
                    <a:pt x="4216" y="17591"/>
                  </a:cubicBezTo>
                  <a:cubicBezTo>
                    <a:pt x="4216" y="17591"/>
                    <a:pt x="4216" y="17591"/>
                    <a:pt x="4216" y="17594"/>
                  </a:cubicBezTo>
                  <a:cubicBezTo>
                    <a:pt x="4395" y="17770"/>
                    <a:pt x="4434" y="18108"/>
                    <a:pt x="4303" y="18349"/>
                  </a:cubicBezTo>
                  <a:cubicBezTo>
                    <a:pt x="4223" y="18495"/>
                    <a:pt x="4102" y="18571"/>
                    <a:pt x="3978" y="18571"/>
                  </a:cubicBezTo>
                  <a:cubicBezTo>
                    <a:pt x="3895" y="18571"/>
                    <a:pt x="3812" y="18535"/>
                    <a:pt x="3740" y="18465"/>
                  </a:cubicBezTo>
                  <a:cubicBezTo>
                    <a:pt x="3561" y="18289"/>
                    <a:pt x="3523" y="17951"/>
                    <a:pt x="3653" y="17710"/>
                  </a:cubicBezTo>
                  <a:cubicBezTo>
                    <a:pt x="3719" y="17589"/>
                    <a:pt x="3815" y="17515"/>
                    <a:pt x="3917" y="17494"/>
                  </a:cubicBezTo>
                  <a:close/>
                  <a:moveTo>
                    <a:pt x="9333" y="17516"/>
                  </a:moveTo>
                  <a:cubicBezTo>
                    <a:pt x="9434" y="17538"/>
                    <a:pt x="9531" y="17613"/>
                    <a:pt x="9596" y="17735"/>
                  </a:cubicBezTo>
                  <a:cubicBezTo>
                    <a:pt x="9727" y="17976"/>
                    <a:pt x="9686" y="18313"/>
                    <a:pt x="9505" y="18490"/>
                  </a:cubicBezTo>
                  <a:cubicBezTo>
                    <a:pt x="9435" y="18557"/>
                    <a:pt x="9353" y="18592"/>
                    <a:pt x="9270" y="18592"/>
                  </a:cubicBezTo>
                  <a:cubicBezTo>
                    <a:pt x="9146" y="18592"/>
                    <a:pt x="9023" y="18515"/>
                    <a:pt x="8945" y="18369"/>
                  </a:cubicBezTo>
                  <a:cubicBezTo>
                    <a:pt x="8814" y="18126"/>
                    <a:pt x="8854" y="17788"/>
                    <a:pt x="9034" y="17612"/>
                  </a:cubicBezTo>
                  <a:cubicBezTo>
                    <a:pt x="9124" y="17524"/>
                    <a:pt x="9231" y="17494"/>
                    <a:pt x="9333" y="17516"/>
                  </a:cubicBezTo>
                  <a:close/>
                  <a:moveTo>
                    <a:pt x="14909" y="17564"/>
                  </a:moveTo>
                  <a:cubicBezTo>
                    <a:pt x="15338" y="17564"/>
                    <a:pt x="15686" y="18033"/>
                    <a:pt x="15686" y="18610"/>
                  </a:cubicBezTo>
                  <a:cubicBezTo>
                    <a:pt x="15686" y="19188"/>
                    <a:pt x="15338" y="19656"/>
                    <a:pt x="14909" y="19656"/>
                  </a:cubicBezTo>
                  <a:cubicBezTo>
                    <a:pt x="14481" y="19656"/>
                    <a:pt x="14133" y="19188"/>
                    <a:pt x="14133" y="18610"/>
                  </a:cubicBezTo>
                  <a:cubicBezTo>
                    <a:pt x="14133" y="18033"/>
                    <a:pt x="14481" y="17564"/>
                    <a:pt x="14909" y="17564"/>
                  </a:cubicBezTo>
                  <a:close/>
                  <a:moveTo>
                    <a:pt x="18107" y="17564"/>
                  </a:moveTo>
                  <a:cubicBezTo>
                    <a:pt x="18536" y="17564"/>
                    <a:pt x="18884" y="18033"/>
                    <a:pt x="18884" y="18610"/>
                  </a:cubicBezTo>
                  <a:cubicBezTo>
                    <a:pt x="18884" y="19188"/>
                    <a:pt x="18536" y="19656"/>
                    <a:pt x="18107" y="19656"/>
                  </a:cubicBezTo>
                  <a:cubicBezTo>
                    <a:pt x="17678" y="19656"/>
                    <a:pt x="17330" y="19188"/>
                    <a:pt x="17330" y="18610"/>
                  </a:cubicBezTo>
                  <a:cubicBezTo>
                    <a:pt x="17330" y="18033"/>
                    <a:pt x="17678" y="17564"/>
                    <a:pt x="18107" y="17564"/>
                  </a:cubicBezTo>
                  <a:close/>
                  <a:moveTo>
                    <a:pt x="5197" y="18355"/>
                  </a:moveTo>
                  <a:cubicBezTo>
                    <a:pt x="5249" y="18350"/>
                    <a:pt x="5303" y="18359"/>
                    <a:pt x="5355" y="18383"/>
                  </a:cubicBezTo>
                  <a:cubicBezTo>
                    <a:pt x="5566" y="18475"/>
                    <a:pt x="5682" y="18781"/>
                    <a:pt x="5612" y="19065"/>
                  </a:cubicBezTo>
                  <a:cubicBezTo>
                    <a:pt x="5558" y="19292"/>
                    <a:pt x="5399" y="19438"/>
                    <a:pt x="5230" y="19438"/>
                  </a:cubicBezTo>
                  <a:cubicBezTo>
                    <a:pt x="5188" y="19438"/>
                    <a:pt x="5146" y="19429"/>
                    <a:pt x="5105" y="19410"/>
                  </a:cubicBezTo>
                  <a:cubicBezTo>
                    <a:pt x="4894" y="19318"/>
                    <a:pt x="4780" y="19010"/>
                    <a:pt x="4849" y="18728"/>
                  </a:cubicBezTo>
                  <a:cubicBezTo>
                    <a:pt x="4900" y="18515"/>
                    <a:pt x="5041" y="18373"/>
                    <a:pt x="5197" y="18355"/>
                  </a:cubicBezTo>
                  <a:close/>
                  <a:moveTo>
                    <a:pt x="8050" y="18369"/>
                  </a:moveTo>
                  <a:cubicBezTo>
                    <a:pt x="8206" y="18388"/>
                    <a:pt x="8346" y="18529"/>
                    <a:pt x="8398" y="18742"/>
                  </a:cubicBezTo>
                  <a:cubicBezTo>
                    <a:pt x="8464" y="19026"/>
                    <a:pt x="8347" y="19332"/>
                    <a:pt x="8136" y="19422"/>
                  </a:cubicBezTo>
                  <a:cubicBezTo>
                    <a:pt x="8096" y="19441"/>
                    <a:pt x="8053" y="19449"/>
                    <a:pt x="8013" y="19449"/>
                  </a:cubicBezTo>
                  <a:cubicBezTo>
                    <a:pt x="7842" y="19449"/>
                    <a:pt x="7685" y="19302"/>
                    <a:pt x="7631" y="19072"/>
                  </a:cubicBezTo>
                  <a:cubicBezTo>
                    <a:pt x="7563" y="18787"/>
                    <a:pt x="7680" y="18481"/>
                    <a:pt x="7891" y="18392"/>
                  </a:cubicBezTo>
                  <a:cubicBezTo>
                    <a:pt x="7944" y="18369"/>
                    <a:pt x="7998" y="18363"/>
                    <a:pt x="8050" y="18369"/>
                  </a:cubicBezTo>
                  <a:close/>
                  <a:moveTo>
                    <a:pt x="6621" y="18656"/>
                  </a:moveTo>
                  <a:cubicBezTo>
                    <a:pt x="6845" y="18656"/>
                    <a:pt x="7023" y="18899"/>
                    <a:pt x="7023" y="19197"/>
                  </a:cubicBezTo>
                  <a:cubicBezTo>
                    <a:pt x="7021" y="19497"/>
                    <a:pt x="6843" y="19738"/>
                    <a:pt x="6620" y="19738"/>
                  </a:cubicBezTo>
                  <a:cubicBezTo>
                    <a:pt x="6399" y="19735"/>
                    <a:pt x="6218" y="19495"/>
                    <a:pt x="6220" y="19194"/>
                  </a:cubicBezTo>
                  <a:cubicBezTo>
                    <a:pt x="6220" y="18897"/>
                    <a:pt x="6400" y="18653"/>
                    <a:pt x="6621" y="1865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75" name="Rounded Rectangle"/>
            <p:cNvSpPr/>
            <p:nvPr/>
          </p:nvSpPr>
          <p:spPr>
            <a:xfrm>
              <a:off x="3570064" y="4086462"/>
              <a:ext cx="5394716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76" name="Thermometer"/>
            <p:cNvSpPr/>
            <p:nvPr/>
          </p:nvSpPr>
          <p:spPr>
            <a:xfrm>
              <a:off x="4622875" y="4667464"/>
              <a:ext cx="508215" cy="144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870" y="0"/>
                    <a:pt x="5496" y="838"/>
                    <a:pt x="5496" y="1871"/>
                  </a:cubicBezTo>
                  <a:lnTo>
                    <a:pt x="5496" y="3544"/>
                  </a:lnTo>
                  <a:lnTo>
                    <a:pt x="9466" y="3544"/>
                  </a:lnTo>
                  <a:cubicBezTo>
                    <a:pt x="9886" y="3544"/>
                    <a:pt x="10226" y="3664"/>
                    <a:pt x="10226" y="3812"/>
                  </a:cubicBezTo>
                  <a:cubicBezTo>
                    <a:pt x="10226" y="3960"/>
                    <a:pt x="9886" y="4080"/>
                    <a:pt x="9466" y="4080"/>
                  </a:cubicBezTo>
                  <a:lnTo>
                    <a:pt x="5496" y="4080"/>
                  </a:lnTo>
                  <a:lnTo>
                    <a:pt x="5496" y="5464"/>
                  </a:lnTo>
                  <a:lnTo>
                    <a:pt x="7380" y="5464"/>
                  </a:lnTo>
                  <a:cubicBezTo>
                    <a:pt x="7801" y="5464"/>
                    <a:pt x="8141" y="5584"/>
                    <a:pt x="8141" y="5732"/>
                  </a:cubicBezTo>
                  <a:cubicBezTo>
                    <a:pt x="8141" y="5881"/>
                    <a:pt x="7801" y="6001"/>
                    <a:pt x="7380" y="6001"/>
                  </a:cubicBezTo>
                  <a:lnTo>
                    <a:pt x="5496" y="6001"/>
                  </a:lnTo>
                  <a:lnTo>
                    <a:pt x="5496" y="7511"/>
                  </a:lnTo>
                  <a:lnTo>
                    <a:pt x="9322" y="7511"/>
                  </a:lnTo>
                  <a:cubicBezTo>
                    <a:pt x="9742" y="7511"/>
                    <a:pt x="10083" y="7631"/>
                    <a:pt x="10083" y="7779"/>
                  </a:cubicBezTo>
                  <a:cubicBezTo>
                    <a:pt x="10083" y="7928"/>
                    <a:pt x="9743" y="8049"/>
                    <a:pt x="9322" y="8049"/>
                  </a:cubicBezTo>
                  <a:lnTo>
                    <a:pt x="5496" y="8049"/>
                  </a:lnTo>
                  <a:lnTo>
                    <a:pt x="5496" y="9511"/>
                  </a:lnTo>
                  <a:lnTo>
                    <a:pt x="7380" y="9511"/>
                  </a:lnTo>
                  <a:cubicBezTo>
                    <a:pt x="7801" y="9511"/>
                    <a:pt x="8141" y="9631"/>
                    <a:pt x="8141" y="9779"/>
                  </a:cubicBezTo>
                  <a:cubicBezTo>
                    <a:pt x="8141" y="9927"/>
                    <a:pt x="7801" y="10047"/>
                    <a:pt x="7380" y="10047"/>
                  </a:cubicBezTo>
                  <a:lnTo>
                    <a:pt x="5496" y="10047"/>
                  </a:lnTo>
                  <a:lnTo>
                    <a:pt x="5496" y="11450"/>
                  </a:lnTo>
                  <a:lnTo>
                    <a:pt x="9322" y="11450"/>
                  </a:lnTo>
                  <a:cubicBezTo>
                    <a:pt x="9742" y="11450"/>
                    <a:pt x="10083" y="11571"/>
                    <a:pt x="10083" y="11720"/>
                  </a:cubicBezTo>
                  <a:cubicBezTo>
                    <a:pt x="10083" y="11868"/>
                    <a:pt x="9743" y="11988"/>
                    <a:pt x="9322" y="11988"/>
                  </a:cubicBezTo>
                  <a:lnTo>
                    <a:pt x="5496" y="11988"/>
                  </a:lnTo>
                  <a:lnTo>
                    <a:pt x="5496" y="14474"/>
                  </a:lnTo>
                  <a:cubicBezTo>
                    <a:pt x="2219" y="15128"/>
                    <a:pt x="0" y="16367"/>
                    <a:pt x="0" y="17790"/>
                  </a:cubicBezTo>
                  <a:cubicBezTo>
                    <a:pt x="0" y="19894"/>
                    <a:pt x="4836" y="21600"/>
                    <a:pt x="10800" y="21600"/>
                  </a:cubicBezTo>
                  <a:cubicBezTo>
                    <a:pt x="16764" y="21600"/>
                    <a:pt x="21600" y="19894"/>
                    <a:pt x="21600" y="17790"/>
                  </a:cubicBezTo>
                  <a:cubicBezTo>
                    <a:pt x="21600" y="16367"/>
                    <a:pt x="19381" y="15128"/>
                    <a:pt x="16104" y="14474"/>
                  </a:cubicBezTo>
                  <a:lnTo>
                    <a:pt x="16104" y="1871"/>
                  </a:lnTo>
                  <a:cubicBezTo>
                    <a:pt x="16104" y="838"/>
                    <a:pt x="13730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77" name="- - C"/>
            <p:cNvSpPr txBox="1"/>
            <p:nvPr/>
          </p:nvSpPr>
          <p:spPr>
            <a:xfrm>
              <a:off x="6286390" y="5006609"/>
              <a:ext cx="2718443" cy="76217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- - C</a:t>
              </a:r>
            </a:p>
          </p:txBody>
        </p:sp>
      </p:grpSp>
      <p:sp>
        <p:nvSpPr>
          <p:cNvPr id="979" name="Circle"/>
          <p:cNvSpPr/>
          <p:nvPr/>
        </p:nvSpPr>
        <p:spPr>
          <a:xfrm>
            <a:off x="382283" y="4653629"/>
            <a:ext cx="2540504" cy="2540504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980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64" y="5201210"/>
            <a:ext cx="1445342" cy="1445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Line"/>
          <p:cNvSpPr/>
          <p:nvPr/>
        </p:nvSpPr>
        <p:spPr>
          <a:xfrm flipV="1">
            <a:off x="6101990" y="5280236"/>
            <a:ext cx="2232826" cy="27036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83" name="Line"/>
          <p:cNvSpPr/>
          <p:nvPr/>
        </p:nvSpPr>
        <p:spPr>
          <a:xfrm>
            <a:off x="18244929" y="6888229"/>
            <a:ext cx="2139223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84" name="Line"/>
          <p:cNvSpPr/>
          <p:nvPr/>
        </p:nvSpPr>
        <p:spPr>
          <a:xfrm flipV="1">
            <a:off x="18049492" y="3157996"/>
            <a:ext cx="2684958" cy="2207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85" name="Line"/>
          <p:cNvSpPr/>
          <p:nvPr/>
        </p:nvSpPr>
        <p:spPr>
          <a:xfrm flipV="1">
            <a:off x="10004219" y="1982507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86" name="Line"/>
          <p:cNvSpPr/>
          <p:nvPr/>
        </p:nvSpPr>
        <p:spPr>
          <a:xfrm>
            <a:off x="6573775" y="2160529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87" name="Line"/>
          <p:cNvSpPr/>
          <p:nvPr/>
        </p:nvSpPr>
        <p:spPr>
          <a:xfrm flipV="1">
            <a:off x="2190917" y="2381106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88" name="Line"/>
          <p:cNvSpPr/>
          <p:nvPr/>
        </p:nvSpPr>
        <p:spPr>
          <a:xfrm flipH="1" flipV="1">
            <a:off x="2311423" y="6669906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89" name="Line"/>
          <p:cNvSpPr/>
          <p:nvPr/>
        </p:nvSpPr>
        <p:spPr>
          <a:xfrm flipH="1">
            <a:off x="6516828" y="7868756"/>
            <a:ext cx="4693337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90" name="Line"/>
          <p:cNvSpPr/>
          <p:nvPr/>
        </p:nvSpPr>
        <p:spPr>
          <a:xfrm flipV="1">
            <a:off x="13703491" y="6341527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91" name="Line"/>
          <p:cNvSpPr/>
          <p:nvPr/>
        </p:nvSpPr>
        <p:spPr>
          <a:xfrm flipV="1">
            <a:off x="12716014" y="2772005"/>
            <a:ext cx="822281" cy="361201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92" name="Line"/>
          <p:cNvSpPr/>
          <p:nvPr/>
        </p:nvSpPr>
        <p:spPr>
          <a:xfrm flipH="1" flipV="1">
            <a:off x="9924565" y="5324293"/>
            <a:ext cx="1199176" cy="11991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93" name="Line"/>
          <p:cNvSpPr/>
          <p:nvPr/>
        </p:nvSpPr>
        <p:spPr>
          <a:xfrm>
            <a:off x="18269108" y="6865342"/>
            <a:ext cx="1960330" cy="1722889"/>
          </a:xfrm>
          <a:prstGeom prst="line">
            <a:avLst/>
          </a:prstGeom>
          <a:ln w="1397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94" name="Circle"/>
          <p:cNvSpPr/>
          <p:nvPr/>
        </p:nvSpPr>
        <p:spPr>
          <a:xfrm>
            <a:off x="4274038" y="251679"/>
            <a:ext cx="2540505" cy="2540505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95" name="Circle"/>
          <p:cNvSpPr/>
          <p:nvPr/>
        </p:nvSpPr>
        <p:spPr>
          <a:xfrm>
            <a:off x="19845725" y="7978233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96" name="Circle"/>
          <p:cNvSpPr/>
          <p:nvPr/>
        </p:nvSpPr>
        <p:spPr>
          <a:xfrm>
            <a:off x="12195867" y="251679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997" name="Circle"/>
          <p:cNvSpPr/>
          <p:nvPr/>
        </p:nvSpPr>
        <p:spPr>
          <a:xfrm>
            <a:off x="4274038" y="7673104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998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45" y="8258410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999" name="Rectangle"/>
          <p:cNvSpPr/>
          <p:nvPr/>
        </p:nvSpPr>
        <p:spPr>
          <a:xfrm>
            <a:off x="4924741" y="8754678"/>
            <a:ext cx="777976" cy="221831"/>
          </a:xfrm>
          <a:prstGeom prst="rect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000" name="Shape"/>
          <p:cNvSpPr/>
          <p:nvPr/>
        </p:nvSpPr>
        <p:spPr>
          <a:xfrm>
            <a:off x="12822290" y="804005"/>
            <a:ext cx="216547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001" name="Shape"/>
          <p:cNvSpPr/>
          <p:nvPr/>
        </p:nvSpPr>
        <p:spPr>
          <a:xfrm>
            <a:off x="14339000" y="795043"/>
            <a:ext cx="216547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002" name="Rounded Rectangle"/>
          <p:cNvSpPr/>
          <p:nvPr/>
        </p:nvSpPr>
        <p:spPr>
          <a:xfrm>
            <a:off x="12749886" y="786208"/>
            <a:ext cx="1889668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003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53" y="8284162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004" name="Bell"/>
          <p:cNvSpPr/>
          <p:nvPr/>
        </p:nvSpPr>
        <p:spPr>
          <a:xfrm>
            <a:off x="4867018" y="837792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005" name="Circle"/>
          <p:cNvSpPr/>
          <p:nvPr/>
        </p:nvSpPr>
        <p:spPr>
          <a:xfrm>
            <a:off x="7611407" y="2763025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008" name="Group"/>
          <p:cNvGrpSpPr/>
          <p:nvPr/>
        </p:nvGrpSpPr>
        <p:grpSpPr>
          <a:xfrm>
            <a:off x="8336009" y="3693106"/>
            <a:ext cx="2488577" cy="1928647"/>
            <a:chOff x="0" y="0"/>
            <a:chExt cx="2488576" cy="1928646"/>
          </a:xfrm>
        </p:grpSpPr>
        <p:sp>
          <p:nvSpPr>
            <p:cNvPr id="1006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007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09" name="26°C"/>
          <p:cNvSpPr txBox="1"/>
          <p:nvPr/>
        </p:nvSpPr>
        <p:spPr>
          <a:xfrm>
            <a:off x="8860187" y="4055662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26</a:t>
            </a:r>
            <a:r>
              <a:rPr sz="2600"/>
              <a:t>°C</a:t>
            </a:r>
          </a:p>
        </p:txBody>
      </p:sp>
      <p:pic>
        <p:nvPicPr>
          <p:cNvPr id="1010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63" y="3032636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011" name="Circle"/>
          <p:cNvSpPr/>
          <p:nvPr/>
        </p:nvSpPr>
        <p:spPr>
          <a:xfrm>
            <a:off x="15645198" y="4653629"/>
            <a:ext cx="2997704" cy="299770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012" name="Light Bulb"/>
          <p:cNvSpPr/>
          <p:nvPr/>
        </p:nvSpPr>
        <p:spPr>
          <a:xfrm>
            <a:off x="16619433" y="5242823"/>
            <a:ext cx="1049234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gradFill>
            <a:gsLst>
              <a:gs pos="0">
                <a:srgbClr val="FFDA57"/>
              </a:gs>
              <a:gs pos="30386">
                <a:srgbClr val="FFD845"/>
              </a:gs>
              <a:gs pos="75750">
                <a:schemeClr val="accent6"/>
              </a:gs>
              <a:gs pos="90235">
                <a:srgbClr val="B69924"/>
              </a:gs>
              <a:gs pos="100000">
                <a:srgbClr val="6D5C15"/>
              </a:gs>
            </a:gsLst>
            <a:lin ang="5400000"/>
          </a:gradFill>
          <a:ln w="25400">
            <a:miter lim="400000"/>
          </a:ln>
          <a:effectLst>
            <a:outerShdw blurRad="812800" dist="38100" dir="5400000" rotWithShape="0">
              <a:srgbClr val="FF0B0E">
                <a:alpha val="63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3" name="Circle"/>
          <p:cNvSpPr/>
          <p:nvPr/>
        </p:nvSpPr>
        <p:spPr>
          <a:xfrm>
            <a:off x="20189669" y="1125702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017" name="Group"/>
          <p:cNvGrpSpPr/>
          <p:nvPr/>
        </p:nvGrpSpPr>
        <p:grpSpPr>
          <a:xfrm>
            <a:off x="20695611" y="1760954"/>
            <a:ext cx="1528624" cy="1270001"/>
            <a:chOff x="0" y="0"/>
            <a:chExt cx="1528623" cy="1270000"/>
          </a:xfrm>
        </p:grpSpPr>
        <p:sp>
          <p:nvSpPr>
            <p:cNvPr id="1014" name="Rounded Rectangle"/>
            <p:cNvSpPr/>
            <p:nvPr/>
          </p:nvSpPr>
          <p:spPr>
            <a:xfrm>
              <a:off x="0" y="0"/>
              <a:ext cx="1528624" cy="1270000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015" name="Rounded Rectangle"/>
            <p:cNvSpPr/>
            <p:nvPr/>
          </p:nvSpPr>
          <p:spPr>
            <a:xfrm>
              <a:off x="239695" y="235960"/>
              <a:ext cx="1049234" cy="798080"/>
            </a:xfrm>
            <a:prstGeom prst="roundRect">
              <a:avLst>
                <a:gd name="adj" fmla="val 10012"/>
              </a:avLst>
            </a:prstGeom>
            <a:noFill/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016" name="Rounded Rectangle"/>
            <p:cNvSpPr/>
            <p:nvPr/>
          </p:nvSpPr>
          <p:spPr>
            <a:xfrm>
              <a:off x="493630" y="309914"/>
              <a:ext cx="541364" cy="58059"/>
            </a:xfrm>
            <a:prstGeom prst="roundRect">
              <a:avLst>
                <a:gd name="adj" fmla="val 50000"/>
              </a:avLst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018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19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023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1020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021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2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grpSp>
        <p:nvGrpSpPr>
          <p:cNvPr id="1048" name="Group"/>
          <p:cNvGrpSpPr/>
          <p:nvPr/>
        </p:nvGrpSpPr>
        <p:grpSpPr>
          <a:xfrm>
            <a:off x="7315017" y="8810867"/>
            <a:ext cx="9753966" cy="19538736"/>
            <a:chOff x="0" y="0"/>
            <a:chExt cx="9753965" cy="19538733"/>
          </a:xfrm>
        </p:grpSpPr>
        <p:sp>
          <p:nvSpPr>
            <p:cNvPr id="1024" name="Rounded Rectangle"/>
            <p:cNvSpPr/>
            <p:nvPr/>
          </p:nvSpPr>
          <p:spPr>
            <a:xfrm rot="16200000">
              <a:off x="-617886" y="6808914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25" name="Rounded Rectangle"/>
            <p:cNvSpPr/>
            <p:nvPr/>
          </p:nvSpPr>
          <p:spPr>
            <a:xfrm>
              <a:off x="138119" y="54372"/>
              <a:ext cx="9469953" cy="19484362"/>
            </a:xfrm>
            <a:prstGeom prst="roundRect">
              <a:avLst>
                <a:gd name="adj" fmla="val 1470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127000" dir="16910750" rotWithShape="0">
                <a:srgbClr val="000000">
                  <a:alpha val="7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26" name="Rectangle"/>
            <p:cNvSpPr/>
            <p:nvPr/>
          </p:nvSpPr>
          <p:spPr>
            <a:xfrm>
              <a:off x="536246" y="462330"/>
              <a:ext cx="8681473" cy="861889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27" name="Rounded Rectangle"/>
            <p:cNvSpPr/>
            <p:nvPr/>
          </p:nvSpPr>
          <p:spPr>
            <a:xfrm>
              <a:off x="801435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28" name="Rounded Rectangle"/>
            <p:cNvSpPr/>
            <p:nvPr/>
          </p:nvSpPr>
          <p:spPr>
            <a:xfrm>
              <a:off x="3570064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29" name="Rounded Rectangle"/>
            <p:cNvSpPr/>
            <p:nvPr/>
          </p:nvSpPr>
          <p:spPr>
            <a:xfrm>
              <a:off x="6338693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30" name="Light Bulb"/>
            <p:cNvSpPr/>
            <p:nvPr/>
          </p:nvSpPr>
          <p:spPr>
            <a:xfrm>
              <a:off x="1699844" y="1809231"/>
              <a:ext cx="817019" cy="141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2843"/>
                    <a:pt x="0" y="6352"/>
                  </a:cubicBezTo>
                  <a:cubicBezTo>
                    <a:pt x="0" y="7004"/>
                    <a:pt x="167" y="7633"/>
                    <a:pt x="477" y="8225"/>
                  </a:cubicBezTo>
                  <a:cubicBezTo>
                    <a:pt x="477" y="8225"/>
                    <a:pt x="477" y="8226"/>
                    <a:pt x="477" y="8227"/>
                  </a:cubicBezTo>
                  <a:cubicBezTo>
                    <a:pt x="491" y="8261"/>
                    <a:pt x="527" y="8322"/>
                    <a:pt x="579" y="8405"/>
                  </a:cubicBezTo>
                  <a:cubicBezTo>
                    <a:pt x="693" y="8601"/>
                    <a:pt x="822" y="8793"/>
                    <a:pt x="966" y="8979"/>
                  </a:cubicBezTo>
                  <a:cubicBezTo>
                    <a:pt x="2223" y="10787"/>
                    <a:pt x="5439" y="15160"/>
                    <a:pt x="5440" y="16141"/>
                  </a:cubicBezTo>
                  <a:lnTo>
                    <a:pt x="5656" y="16902"/>
                  </a:lnTo>
                  <a:cubicBezTo>
                    <a:pt x="5656" y="16902"/>
                    <a:pt x="5696" y="16981"/>
                    <a:pt x="5817" y="17079"/>
                  </a:cubicBezTo>
                  <a:lnTo>
                    <a:pt x="15815" y="17079"/>
                  </a:lnTo>
                  <a:cubicBezTo>
                    <a:pt x="15936" y="16981"/>
                    <a:pt x="15976" y="16902"/>
                    <a:pt x="15976" y="16902"/>
                  </a:cubicBezTo>
                  <a:lnTo>
                    <a:pt x="16193" y="16141"/>
                  </a:lnTo>
                  <a:cubicBezTo>
                    <a:pt x="16193" y="14948"/>
                    <a:pt x="20944" y="8742"/>
                    <a:pt x="21152" y="8227"/>
                  </a:cubicBezTo>
                  <a:cubicBezTo>
                    <a:pt x="21159" y="8211"/>
                    <a:pt x="21155" y="8198"/>
                    <a:pt x="21141" y="8188"/>
                  </a:cubicBezTo>
                  <a:cubicBezTo>
                    <a:pt x="21438" y="7607"/>
                    <a:pt x="21600" y="6990"/>
                    <a:pt x="21600" y="6352"/>
                  </a:cubicBezTo>
                  <a:cubicBezTo>
                    <a:pt x="21600" y="2843"/>
                    <a:pt x="16765" y="0"/>
                    <a:pt x="10800" y="0"/>
                  </a:cubicBezTo>
                  <a:close/>
                  <a:moveTo>
                    <a:pt x="5943" y="17697"/>
                  </a:moveTo>
                  <a:cubicBezTo>
                    <a:pt x="5930" y="17727"/>
                    <a:pt x="5919" y="17758"/>
                    <a:pt x="5919" y="17791"/>
                  </a:cubicBezTo>
                  <a:lnTo>
                    <a:pt x="5919" y="18399"/>
                  </a:lnTo>
                  <a:cubicBezTo>
                    <a:pt x="5919" y="18599"/>
                    <a:pt x="6178" y="18765"/>
                    <a:pt x="6510" y="18795"/>
                  </a:cubicBezTo>
                  <a:cubicBezTo>
                    <a:pt x="6431" y="18855"/>
                    <a:pt x="6382" y="18929"/>
                    <a:pt x="6382" y="19010"/>
                  </a:cubicBezTo>
                  <a:lnTo>
                    <a:pt x="6382" y="19541"/>
                  </a:lnTo>
                  <a:cubicBezTo>
                    <a:pt x="6382" y="19736"/>
                    <a:pt x="6656" y="19894"/>
                    <a:pt x="6993" y="19894"/>
                  </a:cubicBezTo>
                  <a:lnTo>
                    <a:pt x="7186" y="19894"/>
                  </a:lnTo>
                  <a:lnTo>
                    <a:pt x="7186" y="20380"/>
                  </a:lnTo>
                  <a:cubicBezTo>
                    <a:pt x="7186" y="20568"/>
                    <a:pt x="7454" y="20721"/>
                    <a:pt x="7780" y="20721"/>
                  </a:cubicBezTo>
                  <a:lnTo>
                    <a:pt x="8816" y="20721"/>
                  </a:lnTo>
                  <a:cubicBezTo>
                    <a:pt x="8925" y="21215"/>
                    <a:pt x="9771" y="21600"/>
                    <a:pt x="10800" y="21600"/>
                  </a:cubicBezTo>
                  <a:cubicBezTo>
                    <a:pt x="11829" y="21600"/>
                    <a:pt x="12675" y="21215"/>
                    <a:pt x="12784" y="20721"/>
                  </a:cubicBezTo>
                  <a:lnTo>
                    <a:pt x="13820" y="20721"/>
                  </a:lnTo>
                  <a:cubicBezTo>
                    <a:pt x="14146" y="20721"/>
                    <a:pt x="14414" y="20568"/>
                    <a:pt x="14414" y="20380"/>
                  </a:cubicBezTo>
                  <a:lnTo>
                    <a:pt x="14414" y="19894"/>
                  </a:lnTo>
                  <a:lnTo>
                    <a:pt x="14607" y="19894"/>
                  </a:lnTo>
                  <a:cubicBezTo>
                    <a:pt x="14944" y="19894"/>
                    <a:pt x="15218" y="19736"/>
                    <a:pt x="15218" y="19541"/>
                  </a:cubicBezTo>
                  <a:lnTo>
                    <a:pt x="15218" y="19010"/>
                  </a:lnTo>
                  <a:cubicBezTo>
                    <a:pt x="15218" y="18929"/>
                    <a:pt x="15169" y="18855"/>
                    <a:pt x="15090" y="18795"/>
                  </a:cubicBezTo>
                  <a:cubicBezTo>
                    <a:pt x="15422" y="18765"/>
                    <a:pt x="15681" y="18599"/>
                    <a:pt x="15681" y="18399"/>
                  </a:cubicBezTo>
                  <a:lnTo>
                    <a:pt x="15681" y="17791"/>
                  </a:lnTo>
                  <a:cubicBezTo>
                    <a:pt x="15681" y="17758"/>
                    <a:pt x="15670" y="17727"/>
                    <a:pt x="15657" y="17697"/>
                  </a:cubicBezTo>
                  <a:lnTo>
                    <a:pt x="5943" y="1769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31" name="Lamp"/>
            <p:cNvSpPr/>
            <p:nvPr/>
          </p:nvSpPr>
          <p:spPr>
            <a:xfrm>
              <a:off x="7185367" y="1826685"/>
              <a:ext cx="920490" cy="138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8534"/>
                  </a:lnTo>
                  <a:lnTo>
                    <a:pt x="9357" y="8534"/>
                  </a:lnTo>
                  <a:lnTo>
                    <a:pt x="9357" y="10258"/>
                  </a:lnTo>
                  <a:lnTo>
                    <a:pt x="10127" y="10258"/>
                  </a:lnTo>
                  <a:lnTo>
                    <a:pt x="10127" y="20706"/>
                  </a:lnTo>
                  <a:lnTo>
                    <a:pt x="1826" y="20706"/>
                  </a:lnTo>
                  <a:lnTo>
                    <a:pt x="1826" y="21600"/>
                  </a:lnTo>
                  <a:lnTo>
                    <a:pt x="19774" y="21600"/>
                  </a:lnTo>
                  <a:lnTo>
                    <a:pt x="19774" y="20706"/>
                  </a:lnTo>
                  <a:lnTo>
                    <a:pt x="11470" y="20706"/>
                  </a:lnTo>
                  <a:lnTo>
                    <a:pt x="11470" y="10258"/>
                  </a:lnTo>
                  <a:lnTo>
                    <a:pt x="12240" y="10258"/>
                  </a:lnTo>
                  <a:lnTo>
                    <a:pt x="12240" y="8534"/>
                  </a:lnTo>
                  <a:lnTo>
                    <a:pt x="21600" y="8534"/>
                  </a:lnTo>
                  <a:lnTo>
                    <a:pt x="19883" y="0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32" name="Lock"/>
            <p:cNvSpPr/>
            <p:nvPr/>
          </p:nvSpPr>
          <p:spPr>
            <a:xfrm>
              <a:off x="4420721" y="1825073"/>
              <a:ext cx="912523" cy="138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33" name="Shape"/>
            <p:cNvSpPr/>
            <p:nvPr/>
          </p:nvSpPr>
          <p:spPr>
            <a:xfrm>
              <a:off x="72937" y="0"/>
              <a:ext cx="9608091" cy="1952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4304" y="0"/>
                  </a:moveTo>
                  <a:cubicBezTo>
                    <a:pt x="3041" y="0"/>
                    <a:pt x="2283" y="0"/>
                    <a:pt x="1778" y="104"/>
                  </a:cubicBezTo>
                  <a:cubicBezTo>
                    <a:pt x="1050" y="234"/>
                    <a:pt x="476" y="517"/>
                    <a:pt x="211" y="875"/>
                  </a:cubicBezTo>
                  <a:cubicBezTo>
                    <a:pt x="0" y="1124"/>
                    <a:pt x="0" y="1497"/>
                    <a:pt x="0" y="2118"/>
                  </a:cubicBezTo>
                  <a:lnTo>
                    <a:pt x="0" y="19481"/>
                  </a:lnTo>
                  <a:cubicBezTo>
                    <a:pt x="0" y="20103"/>
                    <a:pt x="0" y="20476"/>
                    <a:pt x="211" y="20725"/>
                  </a:cubicBezTo>
                  <a:cubicBezTo>
                    <a:pt x="476" y="21083"/>
                    <a:pt x="1050" y="21366"/>
                    <a:pt x="1778" y="21496"/>
                  </a:cubicBezTo>
                  <a:cubicBezTo>
                    <a:pt x="2283" y="21600"/>
                    <a:pt x="3041" y="21600"/>
                    <a:pt x="4304" y="21600"/>
                  </a:cubicBezTo>
                  <a:lnTo>
                    <a:pt x="17296" y="21600"/>
                  </a:lnTo>
                  <a:cubicBezTo>
                    <a:pt x="18559" y="21600"/>
                    <a:pt x="19317" y="21600"/>
                    <a:pt x="19822" y="21496"/>
                  </a:cubicBezTo>
                  <a:cubicBezTo>
                    <a:pt x="20550" y="21366"/>
                    <a:pt x="21124" y="21083"/>
                    <a:pt x="21389" y="20725"/>
                  </a:cubicBezTo>
                  <a:cubicBezTo>
                    <a:pt x="21600" y="20476"/>
                    <a:pt x="21600" y="20103"/>
                    <a:pt x="21600" y="19481"/>
                  </a:cubicBezTo>
                  <a:lnTo>
                    <a:pt x="21600" y="2118"/>
                  </a:lnTo>
                  <a:cubicBezTo>
                    <a:pt x="21600" y="1497"/>
                    <a:pt x="21600" y="1124"/>
                    <a:pt x="21389" y="875"/>
                  </a:cubicBezTo>
                  <a:cubicBezTo>
                    <a:pt x="21124" y="517"/>
                    <a:pt x="20550" y="234"/>
                    <a:pt x="19822" y="104"/>
                  </a:cubicBezTo>
                  <a:cubicBezTo>
                    <a:pt x="19317" y="0"/>
                    <a:pt x="18559" y="0"/>
                    <a:pt x="17296" y="0"/>
                  </a:cubicBezTo>
                  <a:lnTo>
                    <a:pt x="4304" y="0"/>
                  </a:lnTo>
                  <a:close/>
                  <a:moveTo>
                    <a:pt x="3918" y="516"/>
                  </a:moveTo>
                  <a:lnTo>
                    <a:pt x="5639" y="516"/>
                  </a:lnTo>
                  <a:cubicBezTo>
                    <a:pt x="5635" y="540"/>
                    <a:pt x="5629" y="565"/>
                    <a:pt x="5629" y="585"/>
                  </a:cubicBezTo>
                  <a:cubicBezTo>
                    <a:pt x="5629" y="658"/>
                    <a:pt x="5650" y="768"/>
                    <a:pt x="5697" y="823"/>
                  </a:cubicBezTo>
                  <a:cubicBezTo>
                    <a:pt x="5804" y="967"/>
                    <a:pt x="6033" y="1080"/>
                    <a:pt x="6326" y="1133"/>
                  </a:cubicBezTo>
                  <a:cubicBezTo>
                    <a:pt x="6512" y="1166"/>
                    <a:pt x="6793" y="1166"/>
                    <a:pt x="7260" y="1166"/>
                  </a:cubicBezTo>
                  <a:lnTo>
                    <a:pt x="14340" y="1166"/>
                  </a:lnTo>
                  <a:cubicBezTo>
                    <a:pt x="14807" y="1166"/>
                    <a:pt x="15088" y="1166"/>
                    <a:pt x="15274" y="1133"/>
                  </a:cubicBezTo>
                  <a:cubicBezTo>
                    <a:pt x="15567" y="1080"/>
                    <a:pt x="15796" y="967"/>
                    <a:pt x="15903" y="823"/>
                  </a:cubicBezTo>
                  <a:cubicBezTo>
                    <a:pt x="15950" y="768"/>
                    <a:pt x="15971" y="658"/>
                    <a:pt x="15971" y="585"/>
                  </a:cubicBezTo>
                  <a:cubicBezTo>
                    <a:pt x="15971" y="565"/>
                    <a:pt x="15965" y="540"/>
                    <a:pt x="15961" y="516"/>
                  </a:cubicBezTo>
                  <a:lnTo>
                    <a:pt x="17682" y="516"/>
                  </a:lnTo>
                  <a:cubicBezTo>
                    <a:pt x="18526" y="516"/>
                    <a:pt x="19032" y="516"/>
                    <a:pt x="19370" y="586"/>
                  </a:cubicBezTo>
                  <a:cubicBezTo>
                    <a:pt x="19856" y="673"/>
                    <a:pt x="20239" y="862"/>
                    <a:pt x="20416" y="1101"/>
                  </a:cubicBezTo>
                  <a:cubicBezTo>
                    <a:pt x="20557" y="1267"/>
                    <a:pt x="20557" y="1516"/>
                    <a:pt x="20557" y="1931"/>
                  </a:cubicBezTo>
                  <a:lnTo>
                    <a:pt x="20557" y="19669"/>
                  </a:lnTo>
                  <a:cubicBezTo>
                    <a:pt x="20557" y="20084"/>
                    <a:pt x="20557" y="20333"/>
                    <a:pt x="20416" y="20499"/>
                  </a:cubicBezTo>
                  <a:cubicBezTo>
                    <a:pt x="20239" y="20738"/>
                    <a:pt x="19856" y="20927"/>
                    <a:pt x="19370" y="21014"/>
                  </a:cubicBezTo>
                  <a:cubicBezTo>
                    <a:pt x="19032" y="21084"/>
                    <a:pt x="18526" y="21084"/>
                    <a:pt x="17682" y="21084"/>
                  </a:cubicBezTo>
                  <a:lnTo>
                    <a:pt x="3918" y="21084"/>
                  </a:lnTo>
                  <a:cubicBezTo>
                    <a:pt x="3074" y="21084"/>
                    <a:pt x="2568" y="21084"/>
                    <a:pt x="2230" y="21014"/>
                  </a:cubicBezTo>
                  <a:cubicBezTo>
                    <a:pt x="1744" y="20927"/>
                    <a:pt x="1361" y="20738"/>
                    <a:pt x="1184" y="20499"/>
                  </a:cubicBezTo>
                  <a:cubicBezTo>
                    <a:pt x="1043" y="20333"/>
                    <a:pt x="1043" y="20084"/>
                    <a:pt x="1043" y="19669"/>
                  </a:cubicBezTo>
                  <a:lnTo>
                    <a:pt x="1043" y="1931"/>
                  </a:lnTo>
                  <a:cubicBezTo>
                    <a:pt x="1043" y="1516"/>
                    <a:pt x="1043" y="1267"/>
                    <a:pt x="1184" y="1101"/>
                  </a:cubicBezTo>
                  <a:cubicBezTo>
                    <a:pt x="1361" y="862"/>
                    <a:pt x="1744" y="673"/>
                    <a:pt x="2230" y="586"/>
                  </a:cubicBezTo>
                  <a:cubicBezTo>
                    <a:pt x="2568" y="516"/>
                    <a:pt x="3074" y="516"/>
                    <a:pt x="3918" y="5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34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35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36" name="Rounded Rectangle"/>
            <p:cNvSpPr/>
            <p:nvPr/>
          </p:nvSpPr>
          <p:spPr>
            <a:xfrm rot="16200000">
              <a:off x="-330455" y="3161704"/>
              <a:ext cx="817996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37" name="Rounded Rectangle"/>
            <p:cNvSpPr/>
            <p:nvPr/>
          </p:nvSpPr>
          <p:spPr>
            <a:xfrm rot="16200000">
              <a:off x="-617886" y="5086699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38" name="Rounded Rectangle"/>
            <p:cNvSpPr/>
            <p:nvPr/>
          </p:nvSpPr>
          <p:spPr>
            <a:xfrm rot="16200000">
              <a:off x="8586222" y="5870548"/>
              <a:ext cx="2178402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39" name="Battery"/>
            <p:cNvSpPr/>
            <p:nvPr/>
          </p:nvSpPr>
          <p:spPr>
            <a:xfrm>
              <a:off x="8134864" y="619796"/>
              <a:ext cx="528760" cy="25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4" y="0"/>
                  </a:moveTo>
                  <a:cubicBezTo>
                    <a:pt x="210" y="0"/>
                    <a:pt x="0" y="430"/>
                    <a:pt x="0" y="970"/>
                  </a:cubicBezTo>
                  <a:lnTo>
                    <a:pt x="0" y="20633"/>
                  </a:lnTo>
                  <a:cubicBezTo>
                    <a:pt x="0" y="21162"/>
                    <a:pt x="205" y="21600"/>
                    <a:pt x="464" y="21600"/>
                  </a:cubicBezTo>
                  <a:lnTo>
                    <a:pt x="19300" y="21600"/>
                  </a:lnTo>
                  <a:cubicBezTo>
                    <a:pt x="19554" y="21600"/>
                    <a:pt x="19764" y="21173"/>
                    <a:pt x="19764" y="20633"/>
                  </a:cubicBezTo>
                  <a:lnTo>
                    <a:pt x="19764" y="16358"/>
                  </a:lnTo>
                  <a:lnTo>
                    <a:pt x="21136" y="16358"/>
                  </a:lnTo>
                  <a:cubicBezTo>
                    <a:pt x="21390" y="16358"/>
                    <a:pt x="21600" y="15931"/>
                    <a:pt x="21600" y="15391"/>
                  </a:cubicBezTo>
                  <a:lnTo>
                    <a:pt x="21595" y="6212"/>
                  </a:lnTo>
                  <a:cubicBezTo>
                    <a:pt x="21595" y="5683"/>
                    <a:pt x="21390" y="5245"/>
                    <a:pt x="21131" y="5245"/>
                  </a:cubicBezTo>
                  <a:lnTo>
                    <a:pt x="19759" y="5245"/>
                  </a:lnTo>
                  <a:lnTo>
                    <a:pt x="19759" y="970"/>
                  </a:lnTo>
                  <a:cubicBezTo>
                    <a:pt x="19759" y="442"/>
                    <a:pt x="19554" y="0"/>
                    <a:pt x="19295" y="0"/>
                  </a:cubicBezTo>
                  <a:lnTo>
                    <a:pt x="464" y="0"/>
                  </a:lnTo>
                  <a:close/>
                  <a:moveTo>
                    <a:pt x="935" y="1948"/>
                  </a:moveTo>
                  <a:lnTo>
                    <a:pt x="18829" y="1948"/>
                  </a:lnTo>
                  <a:lnTo>
                    <a:pt x="18829" y="6223"/>
                  </a:lnTo>
                  <a:cubicBezTo>
                    <a:pt x="18829" y="6751"/>
                    <a:pt x="19036" y="7189"/>
                    <a:pt x="19295" y="7189"/>
                  </a:cubicBezTo>
                  <a:lnTo>
                    <a:pt x="20665" y="7189"/>
                  </a:lnTo>
                  <a:lnTo>
                    <a:pt x="20665" y="14435"/>
                  </a:lnTo>
                  <a:lnTo>
                    <a:pt x="19295" y="14435"/>
                  </a:lnTo>
                  <a:cubicBezTo>
                    <a:pt x="19041" y="14435"/>
                    <a:pt x="18829" y="14862"/>
                    <a:pt x="18829" y="15402"/>
                  </a:cubicBezTo>
                  <a:lnTo>
                    <a:pt x="18829" y="19677"/>
                  </a:lnTo>
                  <a:lnTo>
                    <a:pt x="935" y="19677"/>
                  </a:lnTo>
                  <a:lnTo>
                    <a:pt x="935" y="1948"/>
                  </a:lnTo>
                  <a:close/>
                  <a:moveTo>
                    <a:pt x="2344" y="4458"/>
                  </a:moveTo>
                  <a:cubicBezTo>
                    <a:pt x="2312" y="4458"/>
                    <a:pt x="2290" y="4514"/>
                    <a:pt x="2290" y="4570"/>
                  </a:cubicBezTo>
                  <a:lnTo>
                    <a:pt x="2290" y="17058"/>
                  </a:lnTo>
                  <a:cubicBezTo>
                    <a:pt x="2290" y="17125"/>
                    <a:pt x="2312" y="17170"/>
                    <a:pt x="2344" y="17170"/>
                  </a:cubicBezTo>
                  <a:lnTo>
                    <a:pt x="17437" y="17170"/>
                  </a:lnTo>
                  <a:cubicBezTo>
                    <a:pt x="17464" y="17170"/>
                    <a:pt x="17491" y="17125"/>
                    <a:pt x="17491" y="17058"/>
                  </a:cubicBezTo>
                  <a:lnTo>
                    <a:pt x="17491" y="4570"/>
                  </a:lnTo>
                  <a:cubicBezTo>
                    <a:pt x="17491" y="4514"/>
                    <a:pt x="17464" y="4458"/>
                    <a:pt x="17437" y="4458"/>
                  </a:cubicBezTo>
                  <a:lnTo>
                    <a:pt x="2344" y="44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40" name="Wi-Fi"/>
            <p:cNvSpPr/>
            <p:nvPr/>
          </p:nvSpPr>
          <p:spPr>
            <a:xfrm>
              <a:off x="7489414" y="560035"/>
              <a:ext cx="528760" cy="37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4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41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42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43" name="Rounded Rectangle"/>
            <p:cNvSpPr/>
            <p:nvPr/>
          </p:nvSpPr>
          <p:spPr>
            <a:xfrm>
              <a:off x="801435" y="4086462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44" name="Radio"/>
            <p:cNvSpPr/>
            <p:nvPr/>
          </p:nvSpPr>
          <p:spPr>
            <a:xfrm>
              <a:off x="1435912" y="4888384"/>
              <a:ext cx="1344884" cy="99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2" y="0"/>
                  </a:moveTo>
                  <a:lnTo>
                    <a:pt x="1741" y="850"/>
                  </a:lnTo>
                  <a:lnTo>
                    <a:pt x="3068" y="1166"/>
                  </a:lnTo>
                  <a:lnTo>
                    <a:pt x="3091" y="991"/>
                  </a:lnTo>
                  <a:lnTo>
                    <a:pt x="9557" y="2526"/>
                  </a:lnTo>
                  <a:lnTo>
                    <a:pt x="9534" y="2703"/>
                  </a:lnTo>
                  <a:lnTo>
                    <a:pt x="18559" y="4845"/>
                  </a:lnTo>
                  <a:lnTo>
                    <a:pt x="682" y="4845"/>
                  </a:lnTo>
                  <a:cubicBezTo>
                    <a:pt x="306" y="4845"/>
                    <a:pt x="0" y="5257"/>
                    <a:pt x="0" y="5764"/>
                  </a:cubicBezTo>
                  <a:lnTo>
                    <a:pt x="0" y="20684"/>
                  </a:lnTo>
                  <a:cubicBezTo>
                    <a:pt x="0" y="21191"/>
                    <a:pt x="306" y="21600"/>
                    <a:pt x="682" y="21600"/>
                  </a:cubicBezTo>
                  <a:lnTo>
                    <a:pt x="20918" y="21600"/>
                  </a:lnTo>
                  <a:cubicBezTo>
                    <a:pt x="21294" y="21600"/>
                    <a:pt x="21600" y="21191"/>
                    <a:pt x="21600" y="20684"/>
                  </a:cubicBezTo>
                  <a:lnTo>
                    <a:pt x="21600" y="5764"/>
                  </a:lnTo>
                  <a:cubicBezTo>
                    <a:pt x="21600" y="5257"/>
                    <a:pt x="21294" y="4845"/>
                    <a:pt x="20918" y="4845"/>
                  </a:cubicBezTo>
                  <a:lnTo>
                    <a:pt x="19723" y="4845"/>
                  </a:lnTo>
                  <a:lnTo>
                    <a:pt x="19800" y="4261"/>
                  </a:lnTo>
                  <a:lnTo>
                    <a:pt x="9645" y="1851"/>
                  </a:lnTo>
                  <a:lnTo>
                    <a:pt x="9623" y="2026"/>
                  </a:lnTo>
                  <a:lnTo>
                    <a:pt x="3157" y="491"/>
                  </a:lnTo>
                  <a:lnTo>
                    <a:pt x="3179" y="316"/>
                  </a:lnTo>
                  <a:lnTo>
                    <a:pt x="1852" y="0"/>
                  </a:lnTo>
                  <a:close/>
                  <a:moveTo>
                    <a:pt x="6640" y="6523"/>
                  </a:moveTo>
                  <a:cubicBezTo>
                    <a:pt x="6861" y="6523"/>
                    <a:pt x="7042" y="6769"/>
                    <a:pt x="7042" y="7067"/>
                  </a:cubicBezTo>
                  <a:cubicBezTo>
                    <a:pt x="7042" y="7364"/>
                    <a:pt x="6862" y="7608"/>
                    <a:pt x="6638" y="7608"/>
                  </a:cubicBezTo>
                  <a:cubicBezTo>
                    <a:pt x="6417" y="7608"/>
                    <a:pt x="6238" y="7364"/>
                    <a:pt x="6238" y="7067"/>
                  </a:cubicBezTo>
                  <a:cubicBezTo>
                    <a:pt x="6238" y="6766"/>
                    <a:pt x="6417" y="6523"/>
                    <a:pt x="6640" y="6523"/>
                  </a:cubicBezTo>
                  <a:close/>
                  <a:moveTo>
                    <a:pt x="16571" y="6582"/>
                  </a:moveTo>
                  <a:cubicBezTo>
                    <a:pt x="18510" y="6582"/>
                    <a:pt x="20082" y="8699"/>
                    <a:pt x="20082" y="11312"/>
                  </a:cubicBezTo>
                  <a:cubicBezTo>
                    <a:pt x="20082" y="13924"/>
                    <a:pt x="18510" y="16043"/>
                    <a:pt x="16571" y="16043"/>
                  </a:cubicBezTo>
                  <a:cubicBezTo>
                    <a:pt x="14631" y="16043"/>
                    <a:pt x="13057" y="13924"/>
                    <a:pt x="13057" y="11312"/>
                  </a:cubicBezTo>
                  <a:cubicBezTo>
                    <a:pt x="13057" y="8699"/>
                    <a:pt x="14631" y="6582"/>
                    <a:pt x="16571" y="6582"/>
                  </a:cubicBezTo>
                  <a:close/>
                  <a:moveTo>
                    <a:pt x="5283" y="6819"/>
                  </a:moveTo>
                  <a:cubicBezTo>
                    <a:pt x="5439" y="6837"/>
                    <a:pt x="5579" y="6979"/>
                    <a:pt x="5630" y="7194"/>
                  </a:cubicBezTo>
                  <a:cubicBezTo>
                    <a:pt x="5699" y="7478"/>
                    <a:pt x="5582" y="7779"/>
                    <a:pt x="5370" y="7871"/>
                  </a:cubicBezTo>
                  <a:cubicBezTo>
                    <a:pt x="5330" y="7890"/>
                    <a:pt x="5289" y="7899"/>
                    <a:pt x="5249" y="7899"/>
                  </a:cubicBezTo>
                  <a:cubicBezTo>
                    <a:pt x="5078" y="7899"/>
                    <a:pt x="4920" y="7753"/>
                    <a:pt x="4864" y="7526"/>
                  </a:cubicBezTo>
                  <a:cubicBezTo>
                    <a:pt x="4796" y="7239"/>
                    <a:pt x="4913" y="6936"/>
                    <a:pt x="5124" y="6844"/>
                  </a:cubicBezTo>
                  <a:cubicBezTo>
                    <a:pt x="5177" y="6821"/>
                    <a:pt x="5231" y="6813"/>
                    <a:pt x="5283" y="6819"/>
                  </a:cubicBezTo>
                  <a:close/>
                  <a:moveTo>
                    <a:pt x="7996" y="6821"/>
                  </a:moveTo>
                  <a:cubicBezTo>
                    <a:pt x="8048" y="6815"/>
                    <a:pt x="8102" y="6823"/>
                    <a:pt x="8154" y="6846"/>
                  </a:cubicBezTo>
                  <a:cubicBezTo>
                    <a:pt x="8366" y="6938"/>
                    <a:pt x="8481" y="7244"/>
                    <a:pt x="8413" y="7528"/>
                  </a:cubicBezTo>
                  <a:cubicBezTo>
                    <a:pt x="8356" y="7758"/>
                    <a:pt x="8200" y="7903"/>
                    <a:pt x="8031" y="7903"/>
                  </a:cubicBezTo>
                  <a:cubicBezTo>
                    <a:pt x="7989" y="7903"/>
                    <a:pt x="7946" y="7895"/>
                    <a:pt x="7906" y="7878"/>
                  </a:cubicBezTo>
                  <a:cubicBezTo>
                    <a:pt x="7693" y="7784"/>
                    <a:pt x="7580" y="7480"/>
                    <a:pt x="7648" y="7196"/>
                  </a:cubicBezTo>
                  <a:cubicBezTo>
                    <a:pt x="7701" y="6981"/>
                    <a:pt x="7840" y="6839"/>
                    <a:pt x="7996" y="6821"/>
                  </a:cubicBezTo>
                  <a:close/>
                  <a:moveTo>
                    <a:pt x="4055" y="7683"/>
                  </a:moveTo>
                  <a:cubicBezTo>
                    <a:pt x="4157" y="7704"/>
                    <a:pt x="4252" y="7778"/>
                    <a:pt x="4317" y="7899"/>
                  </a:cubicBezTo>
                  <a:cubicBezTo>
                    <a:pt x="4448" y="8143"/>
                    <a:pt x="4408" y="8482"/>
                    <a:pt x="4229" y="8658"/>
                  </a:cubicBezTo>
                  <a:cubicBezTo>
                    <a:pt x="4157" y="8726"/>
                    <a:pt x="4074" y="8761"/>
                    <a:pt x="3991" y="8761"/>
                  </a:cubicBezTo>
                  <a:cubicBezTo>
                    <a:pt x="3868" y="8761"/>
                    <a:pt x="3744" y="8682"/>
                    <a:pt x="3665" y="8535"/>
                  </a:cubicBezTo>
                  <a:cubicBezTo>
                    <a:pt x="3535" y="8294"/>
                    <a:pt x="3575" y="7957"/>
                    <a:pt x="3756" y="7781"/>
                  </a:cubicBezTo>
                  <a:cubicBezTo>
                    <a:pt x="3846" y="7693"/>
                    <a:pt x="3954" y="7661"/>
                    <a:pt x="4055" y="7683"/>
                  </a:cubicBezTo>
                  <a:close/>
                  <a:moveTo>
                    <a:pt x="9223" y="7690"/>
                  </a:moveTo>
                  <a:cubicBezTo>
                    <a:pt x="9325" y="7669"/>
                    <a:pt x="9431" y="7702"/>
                    <a:pt x="9520" y="7790"/>
                  </a:cubicBezTo>
                  <a:cubicBezTo>
                    <a:pt x="9699" y="7966"/>
                    <a:pt x="9741" y="8303"/>
                    <a:pt x="9610" y="8545"/>
                  </a:cubicBezTo>
                  <a:cubicBezTo>
                    <a:pt x="9531" y="8691"/>
                    <a:pt x="9409" y="8765"/>
                    <a:pt x="9284" y="8765"/>
                  </a:cubicBezTo>
                  <a:cubicBezTo>
                    <a:pt x="9201" y="8765"/>
                    <a:pt x="9118" y="8733"/>
                    <a:pt x="9046" y="8663"/>
                  </a:cubicBezTo>
                  <a:cubicBezTo>
                    <a:pt x="8867" y="8487"/>
                    <a:pt x="8829" y="8149"/>
                    <a:pt x="8960" y="7906"/>
                  </a:cubicBezTo>
                  <a:cubicBezTo>
                    <a:pt x="9025" y="7785"/>
                    <a:pt x="9122" y="7711"/>
                    <a:pt x="9223" y="7690"/>
                  </a:cubicBezTo>
                  <a:close/>
                  <a:moveTo>
                    <a:pt x="6628" y="8399"/>
                  </a:moveTo>
                  <a:cubicBezTo>
                    <a:pt x="6852" y="8399"/>
                    <a:pt x="7030" y="8639"/>
                    <a:pt x="7030" y="8940"/>
                  </a:cubicBezTo>
                  <a:cubicBezTo>
                    <a:pt x="7032" y="9238"/>
                    <a:pt x="6851" y="9481"/>
                    <a:pt x="6630" y="9481"/>
                  </a:cubicBezTo>
                  <a:cubicBezTo>
                    <a:pt x="6407" y="9481"/>
                    <a:pt x="6228" y="9240"/>
                    <a:pt x="6226" y="8942"/>
                  </a:cubicBezTo>
                  <a:cubicBezTo>
                    <a:pt x="6226" y="8642"/>
                    <a:pt x="6405" y="8402"/>
                    <a:pt x="6628" y="8399"/>
                  </a:cubicBezTo>
                  <a:close/>
                  <a:moveTo>
                    <a:pt x="7997" y="8811"/>
                  </a:moveTo>
                  <a:cubicBezTo>
                    <a:pt x="8050" y="8814"/>
                    <a:pt x="8101" y="8830"/>
                    <a:pt x="8151" y="8863"/>
                  </a:cubicBezTo>
                  <a:cubicBezTo>
                    <a:pt x="8352" y="8993"/>
                    <a:pt x="8437" y="9315"/>
                    <a:pt x="8340" y="9586"/>
                  </a:cubicBezTo>
                  <a:cubicBezTo>
                    <a:pt x="8270" y="9778"/>
                    <a:pt x="8128" y="9893"/>
                    <a:pt x="7977" y="9893"/>
                  </a:cubicBezTo>
                  <a:cubicBezTo>
                    <a:pt x="7919" y="9893"/>
                    <a:pt x="7860" y="9876"/>
                    <a:pt x="7803" y="9838"/>
                  </a:cubicBezTo>
                  <a:cubicBezTo>
                    <a:pt x="7602" y="9708"/>
                    <a:pt x="7518" y="9386"/>
                    <a:pt x="7614" y="9115"/>
                  </a:cubicBezTo>
                  <a:cubicBezTo>
                    <a:pt x="7687" y="8914"/>
                    <a:pt x="7841" y="8800"/>
                    <a:pt x="7997" y="8811"/>
                  </a:cubicBezTo>
                  <a:close/>
                  <a:moveTo>
                    <a:pt x="5259" y="8817"/>
                  </a:moveTo>
                  <a:cubicBezTo>
                    <a:pt x="5416" y="8806"/>
                    <a:pt x="5568" y="8921"/>
                    <a:pt x="5642" y="9122"/>
                  </a:cubicBezTo>
                  <a:cubicBezTo>
                    <a:pt x="5739" y="9393"/>
                    <a:pt x="5656" y="9715"/>
                    <a:pt x="5455" y="9847"/>
                  </a:cubicBezTo>
                  <a:cubicBezTo>
                    <a:pt x="5399" y="9883"/>
                    <a:pt x="5339" y="9900"/>
                    <a:pt x="5281" y="9900"/>
                  </a:cubicBezTo>
                  <a:cubicBezTo>
                    <a:pt x="5132" y="9900"/>
                    <a:pt x="4986" y="9787"/>
                    <a:pt x="4918" y="9595"/>
                  </a:cubicBezTo>
                  <a:cubicBezTo>
                    <a:pt x="4822" y="9327"/>
                    <a:pt x="4905" y="9002"/>
                    <a:pt x="5104" y="8872"/>
                  </a:cubicBezTo>
                  <a:cubicBezTo>
                    <a:pt x="5154" y="8839"/>
                    <a:pt x="5207" y="8821"/>
                    <a:pt x="5259" y="8817"/>
                  </a:cubicBezTo>
                  <a:close/>
                  <a:moveTo>
                    <a:pt x="2933" y="9022"/>
                  </a:moveTo>
                  <a:cubicBezTo>
                    <a:pt x="3034" y="9001"/>
                    <a:pt x="3142" y="9034"/>
                    <a:pt x="3231" y="9122"/>
                  </a:cubicBezTo>
                  <a:cubicBezTo>
                    <a:pt x="3410" y="9298"/>
                    <a:pt x="3452" y="9636"/>
                    <a:pt x="3321" y="9877"/>
                  </a:cubicBezTo>
                  <a:cubicBezTo>
                    <a:pt x="3242" y="10023"/>
                    <a:pt x="3120" y="10097"/>
                    <a:pt x="2995" y="10097"/>
                  </a:cubicBezTo>
                  <a:cubicBezTo>
                    <a:pt x="2913" y="10097"/>
                    <a:pt x="2829" y="10065"/>
                    <a:pt x="2757" y="9995"/>
                  </a:cubicBezTo>
                  <a:cubicBezTo>
                    <a:pt x="2578" y="9819"/>
                    <a:pt x="2538" y="9482"/>
                    <a:pt x="2671" y="9238"/>
                  </a:cubicBezTo>
                  <a:cubicBezTo>
                    <a:pt x="2736" y="9118"/>
                    <a:pt x="2831" y="9043"/>
                    <a:pt x="2933" y="9022"/>
                  </a:cubicBezTo>
                  <a:close/>
                  <a:moveTo>
                    <a:pt x="10342" y="9033"/>
                  </a:moveTo>
                  <a:cubicBezTo>
                    <a:pt x="10444" y="9055"/>
                    <a:pt x="10539" y="9127"/>
                    <a:pt x="10604" y="9247"/>
                  </a:cubicBezTo>
                  <a:cubicBezTo>
                    <a:pt x="10735" y="9488"/>
                    <a:pt x="10695" y="9830"/>
                    <a:pt x="10516" y="10006"/>
                  </a:cubicBezTo>
                  <a:cubicBezTo>
                    <a:pt x="10444" y="10074"/>
                    <a:pt x="10362" y="10109"/>
                    <a:pt x="10282" y="10109"/>
                  </a:cubicBezTo>
                  <a:cubicBezTo>
                    <a:pt x="10157" y="10109"/>
                    <a:pt x="10035" y="10032"/>
                    <a:pt x="9954" y="9888"/>
                  </a:cubicBezTo>
                  <a:cubicBezTo>
                    <a:pt x="9826" y="9644"/>
                    <a:pt x="9863" y="9305"/>
                    <a:pt x="10044" y="9129"/>
                  </a:cubicBezTo>
                  <a:cubicBezTo>
                    <a:pt x="10133" y="9041"/>
                    <a:pt x="10241" y="9012"/>
                    <a:pt x="10342" y="9033"/>
                  </a:cubicBezTo>
                  <a:close/>
                  <a:moveTo>
                    <a:pt x="9105" y="9972"/>
                  </a:moveTo>
                  <a:cubicBezTo>
                    <a:pt x="9207" y="9988"/>
                    <a:pt x="9306" y="10056"/>
                    <a:pt x="9377" y="10172"/>
                  </a:cubicBezTo>
                  <a:cubicBezTo>
                    <a:pt x="9516" y="10405"/>
                    <a:pt x="9487" y="10745"/>
                    <a:pt x="9314" y="10932"/>
                  </a:cubicBezTo>
                  <a:cubicBezTo>
                    <a:pt x="9240" y="11013"/>
                    <a:pt x="9151" y="11052"/>
                    <a:pt x="9063" y="11052"/>
                  </a:cubicBezTo>
                  <a:cubicBezTo>
                    <a:pt x="8944" y="11052"/>
                    <a:pt x="8827" y="10985"/>
                    <a:pt x="8749" y="10852"/>
                  </a:cubicBezTo>
                  <a:cubicBezTo>
                    <a:pt x="8608" y="10617"/>
                    <a:pt x="8637" y="10278"/>
                    <a:pt x="8810" y="10088"/>
                  </a:cubicBezTo>
                  <a:cubicBezTo>
                    <a:pt x="8896" y="9995"/>
                    <a:pt x="9002" y="9957"/>
                    <a:pt x="9105" y="9972"/>
                  </a:cubicBezTo>
                  <a:close/>
                  <a:moveTo>
                    <a:pt x="4155" y="9986"/>
                  </a:moveTo>
                  <a:cubicBezTo>
                    <a:pt x="4257" y="9971"/>
                    <a:pt x="4364" y="10008"/>
                    <a:pt x="4450" y="10102"/>
                  </a:cubicBezTo>
                  <a:cubicBezTo>
                    <a:pt x="4625" y="10286"/>
                    <a:pt x="4653" y="10626"/>
                    <a:pt x="4514" y="10861"/>
                  </a:cubicBezTo>
                  <a:cubicBezTo>
                    <a:pt x="4436" y="10994"/>
                    <a:pt x="4317" y="11066"/>
                    <a:pt x="4200" y="11066"/>
                  </a:cubicBezTo>
                  <a:cubicBezTo>
                    <a:pt x="4112" y="11066"/>
                    <a:pt x="4023" y="11027"/>
                    <a:pt x="3949" y="10946"/>
                  </a:cubicBezTo>
                  <a:cubicBezTo>
                    <a:pt x="3776" y="10761"/>
                    <a:pt x="3746" y="10422"/>
                    <a:pt x="3885" y="10186"/>
                  </a:cubicBezTo>
                  <a:cubicBezTo>
                    <a:pt x="3954" y="10070"/>
                    <a:pt x="4053" y="10001"/>
                    <a:pt x="4155" y="9986"/>
                  </a:cubicBezTo>
                  <a:close/>
                  <a:moveTo>
                    <a:pt x="6628" y="10275"/>
                  </a:moveTo>
                  <a:cubicBezTo>
                    <a:pt x="6852" y="10272"/>
                    <a:pt x="7032" y="10516"/>
                    <a:pt x="7032" y="10814"/>
                  </a:cubicBezTo>
                  <a:cubicBezTo>
                    <a:pt x="7032" y="11114"/>
                    <a:pt x="6853" y="11357"/>
                    <a:pt x="6630" y="11357"/>
                  </a:cubicBezTo>
                  <a:cubicBezTo>
                    <a:pt x="6409" y="11357"/>
                    <a:pt x="6228" y="11117"/>
                    <a:pt x="6228" y="10816"/>
                  </a:cubicBezTo>
                  <a:cubicBezTo>
                    <a:pt x="6228" y="10518"/>
                    <a:pt x="6407" y="10275"/>
                    <a:pt x="6628" y="10275"/>
                  </a:cubicBezTo>
                  <a:close/>
                  <a:moveTo>
                    <a:pt x="2320" y="10707"/>
                  </a:moveTo>
                  <a:cubicBezTo>
                    <a:pt x="2372" y="10701"/>
                    <a:pt x="2426" y="10708"/>
                    <a:pt x="2478" y="10732"/>
                  </a:cubicBezTo>
                  <a:cubicBezTo>
                    <a:pt x="2689" y="10824"/>
                    <a:pt x="2803" y="11130"/>
                    <a:pt x="2735" y="11414"/>
                  </a:cubicBezTo>
                  <a:cubicBezTo>
                    <a:pt x="2679" y="11641"/>
                    <a:pt x="2522" y="11789"/>
                    <a:pt x="2353" y="11789"/>
                  </a:cubicBezTo>
                  <a:cubicBezTo>
                    <a:pt x="2311" y="11789"/>
                    <a:pt x="2269" y="11781"/>
                    <a:pt x="2229" y="11762"/>
                  </a:cubicBezTo>
                  <a:cubicBezTo>
                    <a:pt x="2017" y="11670"/>
                    <a:pt x="1900" y="11364"/>
                    <a:pt x="1970" y="11080"/>
                  </a:cubicBezTo>
                  <a:cubicBezTo>
                    <a:pt x="2021" y="10866"/>
                    <a:pt x="2164" y="10724"/>
                    <a:pt x="2320" y="10707"/>
                  </a:cubicBezTo>
                  <a:close/>
                  <a:moveTo>
                    <a:pt x="10955" y="10718"/>
                  </a:moveTo>
                  <a:cubicBezTo>
                    <a:pt x="11111" y="10736"/>
                    <a:pt x="11252" y="10875"/>
                    <a:pt x="11303" y="11089"/>
                  </a:cubicBezTo>
                  <a:cubicBezTo>
                    <a:pt x="11372" y="11373"/>
                    <a:pt x="11254" y="11679"/>
                    <a:pt x="11043" y="11771"/>
                  </a:cubicBezTo>
                  <a:cubicBezTo>
                    <a:pt x="11003" y="11790"/>
                    <a:pt x="10960" y="11798"/>
                    <a:pt x="10918" y="11798"/>
                  </a:cubicBezTo>
                  <a:cubicBezTo>
                    <a:pt x="10749" y="11798"/>
                    <a:pt x="10593" y="11653"/>
                    <a:pt x="10537" y="11425"/>
                  </a:cubicBezTo>
                  <a:cubicBezTo>
                    <a:pt x="10468" y="11138"/>
                    <a:pt x="10585" y="10835"/>
                    <a:pt x="10797" y="10743"/>
                  </a:cubicBezTo>
                  <a:cubicBezTo>
                    <a:pt x="10849" y="10719"/>
                    <a:pt x="10903" y="10712"/>
                    <a:pt x="10955" y="10718"/>
                  </a:cubicBezTo>
                  <a:close/>
                  <a:moveTo>
                    <a:pt x="7844" y="10948"/>
                  </a:moveTo>
                  <a:cubicBezTo>
                    <a:pt x="7947" y="10947"/>
                    <a:pt x="8050" y="10998"/>
                    <a:pt x="8129" y="11102"/>
                  </a:cubicBezTo>
                  <a:cubicBezTo>
                    <a:pt x="8286" y="11314"/>
                    <a:pt x="8287" y="11657"/>
                    <a:pt x="8133" y="11869"/>
                  </a:cubicBezTo>
                  <a:cubicBezTo>
                    <a:pt x="8052" y="11977"/>
                    <a:pt x="7948" y="12030"/>
                    <a:pt x="7845" y="12030"/>
                  </a:cubicBezTo>
                  <a:cubicBezTo>
                    <a:pt x="7743" y="12030"/>
                    <a:pt x="7642" y="11977"/>
                    <a:pt x="7564" y="11871"/>
                  </a:cubicBezTo>
                  <a:cubicBezTo>
                    <a:pt x="7405" y="11660"/>
                    <a:pt x="7403" y="11319"/>
                    <a:pt x="7560" y="11105"/>
                  </a:cubicBezTo>
                  <a:cubicBezTo>
                    <a:pt x="7639" y="10999"/>
                    <a:pt x="7741" y="10948"/>
                    <a:pt x="7844" y="10948"/>
                  </a:cubicBezTo>
                  <a:close/>
                  <a:moveTo>
                    <a:pt x="5416" y="10957"/>
                  </a:moveTo>
                  <a:cubicBezTo>
                    <a:pt x="5519" y="10957"/>
                    <a:pt x="5623" y="11008"/>
                    <a:pt x="5701" y="11114"/>
                  </a:cubicBezTo>
                  <a:cubicBezTo>
                    <a:pt x="5858" y="11325"/>
                    <a:pt x="5860" y="11669"/>
                    <a:pt x="5703" y="11880"/>
                  </a:cubicBezTo>
                  <a:cubicBezTo>
                    <a:pt x="5623" y="11986"/>
                    <a:pt x="5520" y="12039"/>
                    <a:pt x="5418" y="12039"/>
                  </a:cubicBezTo>
                  <a:cubicBezTo>
                    <a:pt x="5315" y="12039"/>
                    <a:pt x="5213" y="11985"/>
                    <a:pt x="5134" y="11882"/>
                  </a:cubicBezTo>
                  <a:cubicBezTo>
                    <a:pt x="4975" y="11671"/>
                    <a:pt x="4976" y="11327"/>
                    <a:pt x="5132" y="11116"/>
                  </a:cubicBezTo>
                  <a:cubicBezTo>
                    <a:pt x="5211" y="11009"/>
                    <a:pt x="5313" y="10957"/>
                    <a:pt x="5416" y="10957"/>
                  </a:cubicBezTo>
                  <a:close/>
                  <a:moveTo>
                    <a:pt x="9735" y="11653"/>
                  </a:moveTo>
                  <a:cubicBezTo>
                    <a:pt x="9889" y="11689"/>
                    <a:pt x="10019" y="11847"/>
                    <a:pt x="10057" y="12064"/>
                  </a:cubicBezTo>
                  <a:cubicBezTo>
                    <a:pt x="10107" y="12357"/>
                    <a:pt x="9973" y="12647"/>
                    <a:pt x="9758" y="12714"/>
                  </a:cubicBezTo>
                  <a:cubicBezTo>
                    <a:pt x="9726" y="12725"/>
                    <a:pt x="9696" y="12728"/>
                    <a:pt x="9665" y="12728"/>
                  </a:cubicBezTo>
                  <a:cubicBezTo>
                    <a:pt x="9482" y="12728"/>
                    <a:pt x="9318" y="12559"/>
                    <a:pt x="9275" y="12307"/>
                  </a:cubicBezTo>
                  <a:cubicBezTo>
                    <a:pt x="9225" y="12018"/>
                    <a:pt x="9361" y="11725"/>
                    <a:pt x="9576" y="11657"/>
                  </a:cubicBezTo>
                  <a:cubicBezTo>
                    <a:pt x="9630" y="11640"/>
                    <a:pt x="9683" y="11640"/>
                    <a:pt x="9735" y="11653"/>
                  </a:cubicBezTo>
                  <a:close/>
                  <a:moveTo>
                    <a:pt x="3529" y="11671"/>
                  </a:moveTo>
                  <a:cubicBezTo>
                    <a:pt x="3580" y="11658"/>
                    <a:pt x="3635" y="11659"/>
                    <a:pt x="3689" y="11675"/>
                  </a:cubicBezTo>
                  <a:cubicBezTo>
                    <a:pt x="3906" y="11743"/>
                    <a:pt x="4041" y="12031"/>
                    <a:pt x="3991" y="12321"/>
                  </a:cubicBezTo>
                  <a:cubicBezTo>
                    <a:pt x="3949" y="12573"/>
                    <a:pt x="3784" y="12744"/>
                    <a:pt x="3599" y="12744"/>
                  </a:cubicBezTo>
                  <a:cubicBezTo>
                    <a:pt x="3571" y="12744"/>
                    <a:pt x="3542" y="12741"/>
                    <a:pt x="3512" y="12730"/>
                  </a:cubicBezTo>
                  <a:cubicBezTo>
                    <a:pt x="3295" y="12665"/>
                    <a:pt x="3159" y="12375"/>
                    <a:pt x="3208" y="12082"/>
                  </a:cubicBezTo>
                  <a:cubicBezTo>
                    <a:pt x="3244" y="11863"/>
                    <a:pt x="3374" y="11708"/>
                    <a:pt x="3529" y="11671"/>
                  </a:cubicBezTo>
                  <a:close/>
                  <a:moveTo>
                    <a:pt x="2132" y="12576"/>
                  </a:moveTo>
                  <a:cubicBezTo>
                    <a:pt x="2353" y="12579"/>
                    <a:pt x="2534" y="12821"/>
                    <a:pt x="2532" y="13121"/>
                  </a:cubicBezTo>
                  <a:cubicBezTo>
                    <a:pt x="2532" y="13419"/>
                    <a:pt x="2354" y="13660"/>
                    <a:pt x="2131" y="13660"/>
                  </a:cubicBezTo>
                  <a:cubicBezTo>
                    <a:pt x="1909" y="13660"/>
                    <a:pt x="1729" y="13415"/>
                    <a:pt x="1730" y="13117"/>
                  </a:cubicBezTo>
                  <a:cubicBezTo>
                    <a:pt x="1730" y="12816"/>
                    <a:pt x="1909" y="12576"/>
                    <a:pt x="2132" y="12576"/>
                  </a:cubicBezTo>
                  <a:close/>
                  <a:moveTo>
                    <a:pt x="8354" y="12578"/>
                  </a:moveTo>
                  <a:cubicBezTo>
                    <a:pt x="8575" y="12578"/>
                    <a:pt x="8755" y="12819"/>
                    <a:pt x="8755" y="13117"/>
                  </a:cubicBezTo>
                  <a:cubicBezTo>
                    <a:pt x="8757" y="13418"/>
                    <a:pt x="8579" y="13663"/>
                    <a:pt x="8355" y="13663"/>
                  </a:cubicBezTo>
                  <a:cubicBezTo>
                    <a:pt x="8355" y="13663"/>
                    <a:pt x="8356" y="13663"/>
                    <a:pt x="8354" y="13663"/>
                  </a:cubicBezTo>
                  <a:cubicBezTo>
                    <a:pt x="8133" y="13663"/>
                    <a:pt x="7954" y="13422"/>
                    <a:pt x="7954" y="13124"/>
                  </a:cubicBezTo>
                  <a:cubicBezTo>
                    <a:pt x="7951" y="12823"/>
                    <a:pt x="8131" y="12578"/>
                    <a:pt x="8354" y="12578"/>
                  </a:cubicBezTo>
                  <a:close/>
                  <a:moveTo>
                    <a:pt x="6633" y="12589"/>
                  </a:moveTo>
                  <a:cubicBezTo>
                    <a:pt x="6856" y="12587"/>
                    <a:pt x="7035" y="12830"/>
                    <a:pt x="7037" y="13128"/>
                  </a:cubicBezTo>
                  <a:cubicBezTo>
                    <a:pt x="7037" y="13429"/>
                    <a:pt x="6858" y="13672"/>
                    <a:pt x="6635" y="13672"/>
                  </a:cubicBezTo>
                  <a:cubicBezTo>
                    <a:pt x="6412" y="13672"/>
                    <a:pt x="6233" y="13431"/>
                    <a:pt x="6233" y="13131"/>
                  </a:cubicBezTo>
                  <a:cubicBezTo>
                    <a:pt x="6231" y="12833"/>
                    <a:pt x="6412" y="12589"/>
                    <a:pt x="6633" y="12589"/>
                  </a:cubicBezTo>
                  <a:close/>
                  <a:moveTo>
                    <a:pt x="11138" y="12589"/>
                  </a:moveTo>
                  <a:cubicBezTo>
                    <a:pt x="11361" y="12589"/>
                    <a:pt x="11541" y="12830"/>
                    <a:pt x="11541" y="13131"/>
                  </a:cubicBezTo>
                  <a:cubicBezTo>
                    <a:pt x="11541" y="13133"/>
                    <a:pt x="11541" y="13139"/>
                    <a:pt x="11541" y="13142"/>
                  </a:cubicBezTo>
                  <a:cubicBezTo>
                    <a:pt x="11541" y="13147"/>
                    <a:pt x="11541" y="13152"/>
                    <a:pt x="11541" y="13158"/>
                  </a:cubicBezTo>
                  <a:cubicBezTo>
                    <a:pt x="11539" y="13456"/>
                    <a:pt x="11359" y="13697"/>
                    <a:pt x="11138" y="13697"/>
                  </a:cubicBezTo>
                  <a:cubicBezTo>
                    <a:pt x="10914" y="13694"/>
                    <a:pt x="10735" y="13454"/>
                    <a:pt x="10738" y="13153"/>
                  </a:cubicBezTo>
                  <a:cubicBezTo>
                    <a:pt x="10738" y="13150"/>
                    <a:pt x="10738" y="13147"/>
                    <a:pt x="10738" y="13142"/>
                  </a:cubicBezTo>
                  <a:cubicBezTo>
                    <a:pt x="10738" y="13139"/>
                    <a:pt x="10738" y="13133"/>
                    <a:pt x="10738" y="13131"/>
                  </a:cubicBezTo>
                  <a:cubicBezTo>
                    <a:pt x="10738" y="12830"/>
                    <a:pt x="10916" y="12589"/>
                    <a:pt x="11138" y="12589"/>
                  </a:cubicBezTo>
                  <a:close/>
                  <a:moveTo>
                    <a:pt x="4915" y="12592"/>
                  </a:moveTo>
                  <a:cubicBezTo>
                    <a:pt x="5138" y="12592"/>
                    <a:pt x="5316" y="12832"/>
                    <a:pt x="5316" y="13133"/>
                  </a:cubicBezTo>
                  <a:cubicBezTo>
                    <a:pt x="5318" y="13431"/>
                    <a:pt x="5137" y="13676"/>
                    <a:pt x="4916" y="13676"/>
                  </a:cubicBezTo>
                  <a:cubicBezTo>
                    <a:pt x="4693" y="13676"/>
                    <a:pt x="4515" y="13433"/>
                    <a:pt x="4513" y="13133"/>
                  </a:cubicBezTo>
                  <a:cubicBezTo>
                    <a:pt x="4513" y="12835"/>
                    <a:pt x="4693" y="12592"/>
                    <a:pt x="4915" y="12592"/>
                  </a:cubicBezTo>
                  <a:close/>
                  <a:moveTo>
                    <a:pt x="9600" y="13517"/>
                  </a:moveTo>
                  <a:cubicBezTo>
                    <a:pt x="9651" y="13504"/>
                    <a:pt x="9705" y="13505"/>
                    <a:pt x="9758" y="13522"/>
                  </a:cubicBezTo>
                  <a:cubicBezTo>
                    <a:pt x="9976" y="13589"/>
                    <a:pt x="10112" y="13875"/>
                    <a:pt x="10064" y="14167"/>
                  </a:cubicBezTo>
                  <a:cubicBezTo>
                    <a:pt x="10022" y="14419"/>
                    <a:pt x="9855" y="14590"/>
                    <a:pt x="9672" y="14590"/>
                  </a:cubicBezTo>
                  <a:cubicBezTo>
                    <a:pt x="9642" y="14590"/>
                    <a:pt x="9611" y="14587"/>
                    <a:pt x="9583" y="14579"/>
                  </a:cubicBezTo>
                  <a:cubicBezTo>
                    <a:pt x="9366" y="14511"/>
                    <a:pt x="9229" y="14223"/>
                    <a:pt x="9277" y="13933"/>
                  </a:cubicBezTo>
                  <a:cubicBezTo>
                    <a:pt x="9313" y="13714"/>
                    <a:pt x="9445" y="13555"/>
                    <a:pt x="9600" y="13517"/>
                  </a:cubicBezTo>
                  <a:close/>
                  <a:moveTo>
                    <a:pt x="3670" y="13533"/>
                  </a:moveTo>
                  <a:cubicBezTo>
                    <a:pt x="3825" y="13570"/>
                    <a:pt x="3957" y="13727"/>
                    <a:pt x="3994" y="13947"/>
                  </a:cubicBezTo>
                  <a:cubicBezTo>
                    <a:pt x="4043" y="14237"/>
                    <a:pt x="3908" y="14527"/>
                    <a:pt x="3691" y="14592"/>
                  </a:cubicBezTo>
                  <a:cubicBezTo>
                    <a:pt x="3660" y="14603"/>
                    <a:pt x="3629" y="14611"/>
                    <a:pt x="3601" y="14611"/>
                  </a:cubicBezTo>
                  <a:cubicBezTo>
                    <a:pt x="3416" y="14611"/>
                    <a:pt x="3252" y="14440"/>
                    <a:pt x="3209" y="14188"/>
                  </a:cubicBezTo>
                  <a:cubicBezTo>
                    <a:pt x="3159" y="13895"/>
                    <a:pt x="3295" y="13605"/>
                    <a:pt x="3512" y="13538"/>
                  </a:cubicBezTo>
                  <a:cubicBezTo>
                    <a:pt x="3566" y="13521"/>
                    <a:pt x="3619" y="13521"/>
                    <a:pt x="3670" y="13533"/>
                  </a:cubicBezTo>
                  <a:close/>
                  <a:moveTo>
                    <a:pt x="7854" y="14217"/>
                  </a:moveTo>
                  <a:cubicBezTo>
                    <a:pt x="7957" y="14217"/>
                    <a:pt x="8059" y="14269"/>
                    <a:pt x="8138" y="14374"/>
                  </a:cubicBezTo>
                  <a:cubicBezTo>
                    <a:pt x="8296" y="14585"/>
                    <a:pt x="8299" y="14926"/>
                    <a:pt x="8143" y="15140"/>
                  </a:cubicBezTo>
                  <a:cubicBezTo>
                    <a:pt x="8064" y="15246"/>
                    <a:pt x="7958" y="15300"/>
                    <a:pt x="7856" y="15300"/>
                  </a:cubicBezTo>
                  <a:cubicBezTo>
                    <a:pt x="7753" y="15300"/>
                    <a:pt x="7652" y="15248"/>
                    <a:pt x="7574" y="15143"/>
                  </a:cubicBezTo>
                  <a:cubicBezTo>
                    <a:pt x="7417" y="14932"/>
                    <a:pt x="7413" y="14590"/>
                    <a:pt x="7570" y="14376"/>
                  </a:cubicBezTo>
                  <a:cubicBezTo>
                    <a:pt x="7648" y="14271"/>
                    <a:pt x="7751" y="14218"/>
                    <a:pt x="7854" y="14217"/>
                  </a:cubicBezTo>
                  <a:close/>
                  <a:moveTo>
                    <a:pt x="5421" y="14226"/>
                  </a:moveTo>
                  <a:cubicBezTo>
                    <a:pt x="5524" y="14226"/>
                    <a:pt x="5626" y="14280"/>
                    <a:pt x="5705" y="14386"/>
                  </a:cubicBezTo>
                  <a:cubicBezTo>
                    <a:pt x="5862" y="14597"/>
                    <a:pt x="5862" y="14941"/>
                    <a:pt x="5705" y="15152"/>
                  </a:cubicBezTo>
                  <a:cubicBezTo>
                    <a:pt x="5626" y="15257"/>
                    <a:pt x="5524" y="15311"/>
                    <a:pt x="5421" y="15311"/>
                  </a:cubicBezTo>
                  <a:cubicBezTo>
                    <a:pt x="5317" y="15311"/>
                    <a:pt x="5214" y="15257"/>
                    <a:pt x="5136" y="15152"/>
                  </a:cubicBezTo>
                  <a:cubicBezTo>
                    <a:pt x="4979" y="14941"/>
                    <a:pt x="4979" y="14597"/>
                    <a:pt x="5136" y="14386"/>
                  </a:cubicBezTo>
                  <a:cubicBezTo>
                    <a:pt x="5214" y="14280"/>
                    <a:pt x="5318" y="14226"/>
                    <a:pt x="5421" y="14226"/>
                  </a:cubicBezTo>
                  <a:close/>
                  <a:moveTo>
                    <a:pt x="2382" y="14454"/>
                  </a:moveTo>
                  <a:cubicBezTo>
                    <a:pt x="2538" y="14472"/>
                    <a:pt x="2677" y="14614"/>
                    <a:pt x="2728" y="14827"/>
                  </a:cubicBezTo>
                  <a:cubicBezTo>
                    <a:pt x="2797" y="15111"/>
                    <a:pt x="2681" y="15417"/>
                    <a:pt x="2470" y="15509"/>
                  </a:cubicBezTo>
                  <a:cubicBezTo>
                    <a:pt x="2430" y="15528"/>
                    <a:pt x="2387" y="15536"/>
                    <a:pt x="2347" y="15536"/>
                  </a:cubicBezTo>
                  <a:cubicBezTo>
                    <a:pt x="2178" y="15536"/>
                    <a:pt x="2019" y="15389"/>
                    <a:pt x="1965" y="15159"/>
                  </a:cubicBezTo>
                  <a:cubicBezTo>
                    <a:pt x="1897" y="14874"/>
                    <a:pt x="2012" y="14569"/>
                    <a:pt x="2225" y="14477"/>
                  </a:cubicBezTo>
                  <a:cubicBezTo>
                    <a:pt x="2278" y="14454"/>
                    <a:pt x="2330" y="14448"/>
                    <a:pt x="2382" y="14454"/>
                  </a:cubicBezTo>
                  <a:close/>
                  <a:moveTo>
                    <a:pt x="10881" y="14488"/>
                  </a:moveTo>
                  <a:cubicBezTo>
                    <a:pt x="10933" y="14482"/>
                    <a:pt x="10987" y="14490"/>
                    <a:pt x="11040" y="14513"/>
                  </a:cubicBezTo>
                  <a:cubicBezTo>
                    <a:pt x="11251" y="14608"/>
                    <a:pt x="11365" y="14913"/>
                    <a:pt x="11296" y="15197"/>
                  </a:cubicBezTo>
                  <a:cubicBezTo>
                    <a:pt x="11240" y="15425"/>
                    <a:pt x="11084" y="15568"/>
                    <a:pt x="10915" y="15568"/>
                  </a:cubicBezTo>
                  <a:cubicBezTo>
                    <a:pt x="10873" y="15568"/>
                    <a:pt x="10830" y="15559"/>
                    <a:pt x="10788" y="15541"/>
                  </a:cubicBezTo>
                  <a:cubicBezTo>
                    <a:pt x="10577" y="15449"/>
                    <a:pt x="10463" y="15143"/>
                    <a:pt x="10533" y="14859"/>
                  </a:cubicBezTo>
                  <a:cubicBezTo>
                    <a:pt x="10585" y="14645"/>
                    <a:pt x="10725" y="14506"/>
                    <a:pt x="10881" y="14488"/>
                  </a:cubicBezTo>
                  <a:close/>
                  <a:moveTo>
                    <a:pt x="6635" y="14904"/>
                  </a:moveTo>
                  <a:cubicBezTo>
                    <a:pt x="6635" y="14904"/>
                    <a:pt x="6638" y="14904"/>
                    <a:pt x="6640" y="14904"/>
                  </a:cubicBezTo>
                  <a:lnTo>
                    <a:pt x="6642" y="14904"/>
                  </a:lnTo>
                  <a:cubicBezTo>
                    <a:pt x="6865" y="14901"/>
                    <a:pt x="7045" y="15142"/>
                    <a:pt x="7045" y="15443"/>
                  </a:cubicBezTo>
                  <a:cubicBezTo>
                    <a:pt x="7047" y="15741"/>
                    <a:pt x="6870" y="15986"/>
                    <a:pt x="6648" y="15989"/>
                  </a:cubicBezTo>
                  <a:cubicBezTo>
                    <a:pt x="6647" y="15989"/>
                    <a:pt x="6645" y="15989"/>
                    <a:pt x="6643" y="15989"/>
                  </a:cubicBezTo>
                  <a:cubicBezTo>
                    <a:pt x="6643" y="15989"/>
                    <a:pt x="6642" y="15989"/>
                    <a:pt x="6640" y="15989"/>
                  </a:cubicBezTo>
                  <a:cubicBezTo>
                    <a:pt x="6638" y="15989"/>
                    <a:pt x="6637" y="15989"/>
                    <a:pt x="6637" y="15989"/>
                  </a:cubicBezTo>
                  <a:cubicBezTo>
                    <a:pt x="6413" y="15989"/>
                    <a:pt x="6233" y="15745"/>
                    <a:pt x="6233" y="15447"/>
                  </a:cubicBezTo>
                  <a:cubicBezTo>
                    <a:pt x="6233" y="15147"/>
                    <a:pt x="6412" y="14904"/>
                    <a:pt x="6635" y="14904"/>
                  </a:cubicBezTo>
                  <a:close/>
                  <a:moveTo>
                    <a:pt x="9027" y="15193"/>
                  </a:moveTo>
                  <a:cubicBezTo>
                    <a:pt x="9130" y="15177"/>
                    <a:pt x="9237" y="15215"/>
                    <a:pt x="9324" y="15309"/>
                  </a:cubicBezTo>
                  <a:cubicBezTo>
                    <a:pt x="9497" y="15493"/>
                    <a:pt x="9525" y="15833"/>
                    <a:pt x="9389" y="16066"/>
                  </a:cubicBezTo>
                  <a:cubicBezTo>
                    <a:pt x="9308" y="16201"/>
                    <a:pt x="9191" y="16273"/>
                    <a:pt x="9073" y="16273"/>
                  </a:cubicBezTo>
                  <a:cubicBezTo>
                    <a:pt x="8986" y="16273"/>
                    <a:pt x="8897" y="16235"/>
                    <a:pt x="8823" y="16157"/>
                  </a:cubicBezTo>
                  <a:cubicBezTo>
                    <a:pt x="8648" y="15970"/>
                    <a:pt x="8620" y="15628"/>
                    <a:pt x="8757" y="15395"/>
                  </a:cubicBezTo>
                  <a:lnTo>
                    <a:pt x="8759" y="15395"/>
                  </a:lnTo>
                  <a:cubicBezTo>
                    <a:pt x="8827" y="15277"/>
                    <a:pt x="8925" y="15208"/>
                    <a:pt x="9027" y="15193"/>
                  </a:cubicBezTo>
                  <a:close/>
                  <a:moveTo>
                    <a:pt x="4249" y="15206"/>
                  </a:moveTo>
                  <a:cubicBezTo>
                    <a:pt x="4352" y="15222"/>
                    <a:pt x="4448" y="15290"/>
                    <a:pt x="4518" y="15406"/>
                  </a:cubicBezTo>
                  <a:cubicBezTo>
                    <a:pt x="4657" y="15639"/>
                    <a:pt x="4628" y="15979"/>
                    <a:pt x="4455" y="16166"/>
                  </a:cubicBezTo>
                  <a:cubicBezTo>
                    <a:pt x="4381" y="16247"/>
                    <a:pt x="4292" y="16286"/>
                    <a:pt x="4206" y="16286"/>
                  </a:cubicBezTo>
                  <a:cubicBezTo>
                    <a:pt x="4087" y="16286"/>
                    <a:pt x="3970" y="16214"/>
                    <a:pt x="3890" y="16082"/>
                  </a:cubicBezTo>
                  <a:cubicBezTo>
                    <a:pt x="3751" y="15849"/>
                    <a:pt x="3779" y="15509"/>
                    <a:pt x="3954" y="15322"/>
                  </a:cubicBezTo>
                  <a:cubicBezTo>
                    <a:pt x="4040" y="15229"/>
                    <a:pt x="4147" y="15191"/>
                    <a:pt x="4249" y="15206"/>
                  </a:cubicBezTo>
                  <a:close/>
                  <a:moveTo>
                    <a:pt x="3047" y="16150"/>
                  </a:moveTo>
                  <a:cubicBezTo>
                    <a:pt x="3149" y="16172"/>
                    <a:pt x="3245" y="16246"/>
                    <a:pt x="3311" y="16366"/>
                  </a:cubicBezTo>
                  <a:cubicBezTo>
                    <a:pt x="3441" y="16607"/>
                    <a:pt x="3401" y="16947"/>
                    <a:pt x="3220" y="17123"/>
                  </a:cubicBezTo>
                  <a:cubicBezTo>
                    <a:pt x="3149" y="17194"/>
                    <a:pt x="3067" y="17225"/>
                    <a:pt x="2985" y="17225"/>
                  </a:cubicBezTo>
                  <a:cubicBezTo>
                    <a:pt x="2860" y="17225"/>
                    <a:pt x="2737" y="17149"/>
                    <a:pt x="2659" y="17003"/>
                  </a:cubicBezTo>
                  <a:cubicBezTo>
                    <a:pt x="2528" y="16759"/>
                    <a:pt x="2568" y="16421"/>
                    <a:pt x="2749" y="16245"/>
                  </a:cubicBezTo>
                  <a:cubicBezTo>
                    <a:pt x="2838" y="16157"/>
                    <a:pt x="2946" y="16128"/>
                    <a:pt x="3047" y="16150"/>
                  </a:cubicBezTo>
                  <a:close/>
                  <a:moveTo>
                    <a:pt x="10207" y="16180"/>
                  </a:moveTo>
                  <a:cubicBezTo>
                    <a:pt x="10309" y="16158"/>
                    <a:pt x="10417" y="16188"/>
                    <a:pt x="10506" y="16277"/>
                  </a:cubicBezTo>
                  <a:cubicBezTo>
                    <a:pt x="10687" y="16453"/>
                    <a:pt x="10725" y="16791"/>
                    <a:pt x="10592" y="17032"/>
                  </a:cubicBezTo>
                  <a:cubicBezTo>
                    <a:pt x="10512" y="17177"/>
                    <a:pt x="10394" y="17255"/>
                    <a:pt x="10270" y="17255"/>
                  </a:cubicBezTo>
                  <a:cubicBezTo>
                    <a:pt x="10187" y="17255"/>
                    <a:pt x="10104" y="17221"/>
                    <a:pt x="10032" y="17150"/>
                  </a:cubicBezTo>
                  <a:cubicBezTo>
                    <a:pt x="9853" y="16974"/>
                    <a:pt x="9815" y="16634"/>
                    <a:pt x="9946" y="16393"/>
                  </a:cubicBezTo>
                  <a:cubicBezTo>
                    <a:pt x="10011" y="16273"/>
                    <a:pt x="10106" y="16201"/>
                    <a:pt x="10207" y="16180"/>
                  </a:cubicBezTo>
                  <a:close/>
                  <a:moveTo>
                    <a:pt x="7972" y="16357"/>
                  </a:moveTo>
                  <a:cubicBezTo>
                    <a:pt x="8129" y="16345"/>
                    <a:pt x="8283" y="16458"/>
                    <a:pt x="8357" y="16662"/>
                  </a:cubicBezTo>
                  <a:cubicBezTo>
                    <a:pt x="8454" y="16930"/>
                    <a:pt x="8370" y="17255"/>
                    <a:pt x="8171" y="17385"/>
                  </a:cubicBezTo>
                  <a:cubicBezTo>
                    <a:pt x="8113" y="17422"/>
                    <a:pt x="8056" y="17441"/>
                    <a:pt x="7996" y="17441"/>
                  </a:cubicBezTo>
                  <a:cubicBezTo>
                    <a:pt x="7847" y="17441"/>
                    <a:pt x="7703" y="17329"/>
                    <a:pt x="7633" y="17137"/>
                  </a:cubicBezTo>
                  <a:cubicBezTo>
                    <a:pt x="7536" y="16869"/>
                    <a:pt x="7619" y="16544"/>
                    <a:pt x="7818" y="16414"/>
                  </a:cubicBezTo>
                  <a:cubicBezTo>
                    <a:pt x="7868" y="16381"/>
                    <a:pt x="7920" y="16361"/>
                    <a:pt x="7972" y="16357"/>
                  </a:cubicBezTo>
                  <a:close/>
                  <a:moveTo>
                    <a:pt x="5305" y="16366"/>
                  </a:moveTo>
                  <a:cubicBezTo>
                    <a:pt x="5357" y="16369"/>
                    <a:pt x="5410" y="16386"/>
                    <a:pt x="5460" y="16418"/>
                  </a:cubicBezTo>
                  <a:cubicBezTo>
                    <a:pt x="5661" y="16548"/>
                    <a:pt x="5746" y="16873"/>
                    <a:pt x="5649" y="17141"/>
                  </a:cubicBezTo>
                  <a:cubicBezTo>
                    <a:pt x="5579" y="17336"/>
                    <a:pt x="5435" y="17448"/>
                    <a:pt x="5284" y="17448"/>
                  </a:cubicBezTo>
                  <a:cubicBezTo>
                    <a:pt x="5226" y="17448"/>
                    <a:pt x="5166" y="17432"/>
                    <a:pt x="5112" y="17394"/>
                  </a:cubicBezTo>
                  <a:cubicBezTo>
                    <a:pt x="4911" y="17264"/>
                    <a:pt x="4827" y="16941"/>
                    <a:pt x="4923" y="16671"/>
                  </a:cubicBezTo>
                  <a:cubicBezTo>
                    <a:pt x="4995" y="16470"/>
                    <a:pt x="5148" y="16356"/>
                    <a:pt x="5305" y="16366"/>
                  </a:cubicBezTo>
                  <a:close/>
                  <a:moveTo>
                    <a:pt x="6633" y="16778"/>
                  </a:moveTo>
                  <a:cubicBezTo>
                    <a:pt x="6635" y="16778"/>
                    <a:pt x="6638" y="16778"/>
                    <a:pt x="6642" y="16778"/>
                  </a:cubicBezTo>
                  <a:cubicBezTo>
                    <a:pt x="6642" y="16778"/>
                    <a:pt x="6643" y="16778"/>
                    <a:pt x="6645" y="16778"/>
                  </a:cubicBezTo>
                  <a:cubicBezTo>
                    <a:pt x="6866" y="16778"/>
                    <a:pt x="7048" y="17021"/>
                    <a:pt x="7050" y="17319"/>
                  </a:cubicBezTo>
                  <a:cubicBezTo>
                    <a:pt x="7050" y="17619"/>
                    <a:pt x="6871" y="17862"/>
                    <a:pt x="6650" y="17862"/>
                  </a:cubicBezTo>
                  <a:cubicBezTo>
                    <a:pt x="6646" y="17862"/>
                    <a:pt x="6644" y="17862"/>
                    <a:pt x="6642" y="17862"/>
                  </a:cubicBezTo>
                  <a:cubicBezTo>
                    <a:pt x="6640" y="17862"/>
                    <a:pt x="6637" y="17862"/>
                    <a:pt x="6633" y="17862"/>
                  </a:cubicBezTo>
                  <a:cubicBezTo>
                    <a:pt x="6412" y="17862"/>
                    <a:pt x="6231" y="17621"/>
                    <a:pt x="6231" y="17323"/>
                  </a:cubicBezTo>
                  <a:cubicBezTo>
                    <a:pt x="6231" y="17023"/>
                    <a:pt x="6412" y="16778"/>
                    <a:pt x="6633" y="16778"/>
                  </a:cubicBezTo>
                  <a:close/>
                  <a:moveTo>
                    <a:pt x="3917" y="17494"/>
                  </a:moveTo>
                  <a:cubicBezTo>
                    <a:pt x="4018" y="17472"/>
                    <a:pt x="4126" y="17503"/>
                    <a:pt x="4216" y="17591"/>
                  </a:cubicBezTo>
                  <a:cubicBezTo>
                    <a:pt x="4216" y="17591"/>
                    <a:pt x="4216" y="17591"/>
                    <a:pt x="4216" y="17594"/>
                  </a:cubicBezTo>
                  <a:cubicBezTo>
                    <a:pt x="4395" y="17770"/>
                    <a:pt x="4434" y="18108"/>
                    <a:pt x="4303" y="18349"/>
                  </a:cubicBezTo>
                  <a:cubicBezTo>
                    <a:pt x="4223" y="18495"/>
                    <a:pt x="4102" y="18571"/>
                    <a:pt x="3978" y="18571"/>
                  </a:cubicBezTo>
                  <a:cubicBezTo>
                    <a:pt x="3895" y="18571"/>
                    <a:pt x="3812" y="18535"/>
                    <a:pt x="3740" y="18465"/>
                  </a:cubicBezTo>
                  <a:cubicBezTo>
                    <a:pt x="3561" y="18289"/>
                    <a:pt x="3523" y="17951"/>
                    <a:pt x="3653" y="17710"/>
                  </a:cubicBezTo>
                  <a:cubicBezTo>
                    <a:pt x="3719" y="17589"/>
                    <a:pt x="3815" y="17515"/>
                    <a:pt x="3917" y="17494"/>
                  </a:cubicBezTo>
                  <a:close/>
                  <a:moveTo>
                    <a:pt x="9333" y="17516"/>
                  </a:moveTo>
                  <a:cubicBezTo>
                    <a:pt x="9434" y="17538"/>
                    <a:pt x="9531" y="17613"/>
                    <a:pt x="9596" y="17735"/>
                  </a:cubicBezTo>
                  <a:cubicBezTo>
                    <a:pt x="9727" y="17976"/>
                    <a:pt x="9686" y="18313"/>
                    <a:pt x="9505" y="18490"/>
                  </a:cubicBezTo>
                  <a:cubicBezTo>
                    <a:pt x="9435" y="18557"/>
                    <a:pt x="9353" y="18592"/>
                    <a:pt x="9270" y="18592"/>
                  </a:cubicBezTo>
                  <a:cubicBezTo>
                    <a:pt x="9146" y="18592"/>
                    <a:pt x="9023" y="18515"/>
                    <a:pt x="8945" y="18369"/>
                  </a:cubicBezTo>
                  <a:cubicBezTo>
                    <a:pt x="8814" y="18126"/>
                    <a:pt x="8854" y="17788"/>
                    <a:pt x="9034" y="17612"/>
                  </a:cubicBezTo>
                  <a:cubicBezTo>
                    <a:pt x="9124" y="17524"/>
                    <a:pt x="9231" y="17494"/>
                    <a:pt x="9333" y="17516"/>
                  </a:cubicBezTo>
                  <a:close/>
                  <a:moveTo>
                    <a:pt x="14909" y="17564"/>
                  </a:moveTo>
                  <a:cubicBezTo>
                    <a:pt x="15338" y="17564"/>
                    <a:pt x="15686" y="18033"/>
                    <a:pt x="15686" y="18610"/>
                  </a:cubicBezTo>
                  <a:cubicBezTo>
                    <a:pt x="15686" y="19188"/>
                    <a:pt x="15338" y="19656"/>
                    <a:pt x="14909" y="19656"/>
                  </a:cubicBezTo>
                  <a:cubicBezTo>
                    <a:pt x="14481" y="19656"/>
                    <a:pt x="14133" y="19188"/>
                    <a:pt x="14133" y="18610"/>
                  </a:cubicBezTo>
                  <a:cubicBezTo>
                    <a:pt x="14133" y="18033"/>
                    <a:pt x="14481" y="17564"/>
                    <a:pt x="14909" y="17564"/>
                  </a:cubicBezTo>
                  <a:close/>
                  <a:moveTo>
                    <a:pt x="18107" y="17564"/>
                  </a:moveTo>
                  <a:cubicBezTo>
                    <a:pt x="18536" y="17564"/>
                    <a:pt x="18884" y="18033"/>
                    <a:pt x="18884" y="18610"/>
                  </a:cubicBezTo>
                  <a:cubicBezTo>
                    <a:pt x="18884" y="19188"/>
                    <a:pt x="18536" y="19656"/>
                    <a:pt x="18107" y="19656"/>
                  </a:cubicBezTo>
                  <a:cubicBezTo>
                    <a:pt x="17678" y="19656"/>
                    <a:pt x="17330" y="19188"/>
                    <a:pt x="17330" y="18610"/>
                  </a:cubicBezTo>
                  <a:cubicBezTo>
                    <a:pt x="17330" y="18033"/>
                    <a:pt x="17678" y="17564"/>
                    <a:pt x="18107" y="17564"/>
                  </a:cubicBezTo>
                  <a:close/>
                  <a:moveTo>
                    <a:pt x="5197" y="18355"/>
                  </a:moveTo>
                  <a:cubicBezTo>
                    <a:pt x="5249" y="18350"/>
                    <a:pt x="5303" y="18359"/>
                    <a:pt x="5355" y="18383"/>
                  </a:cubicBezTo>
                  <a:cubicBezTo>
                    <a:pt x="5566" y="18475"/>
                    <a:pt x="5682" y="18781"/>
                    <a:pt x="5612" y="19065"/>
                  </a:cubicBezTo>
                  <a:cubicBezTo>
                    <a:pt x="5558" y="19292"/>
                    <a:pt x="5399" y="19438"/>
                    <a:pt x="5230" y="19438"/>
                  </a:cubicBezTo>
                  <a:cubicBezTo>
                    <a:pt x="5188" y="19438"/>
                    <a:pt x="5146" y="19429"/>
                    <a:pt x="5105" y="19410"/>
                  </a:cubicBezTo>
                  <a:cubicBezTo>
                    <a:pt x="4894" y="19318"/>
                    <a:pt x="4780" y="19010"/>
                    <a:pt x="4849" y="18728"/>
                  </a:cubicBezTo>
                  <a:cubicBezTo>
                    <a:pt x="4900" y="18515"/>
                    <a:pt x="5041" y="18373"/>
                    <a:pt x="5197" y="18355"/>
                  </a:cubicBezTo>
                  <a:close/>
                  <a:moveTo>
                    <a:pt x="8050" y="18369"/>
                  </a:moveTo>
                  <a:cubicBezTo>
                    <a:pt x="8206" y="18388"/>
                    <a:pt x="8346" y="18529"/>
                    <a:pt x="8398" y="18742"/>
                  </a:cubicBezTo>
                  <a:cubicBezTo>
                    <a:pt x="8464" y="19026"/>
                    <a:pt x="8347" y="19332"/>
                    <a:pt x="8136" y="19422"/>
                  </a:cubicBezTo>
                  <a:cubicBezTo>
                    <a:pt x="8096" y="19441"/>
                    <a:pt x="8053" y="19449"/>
                    <a:pt x="8013" y="19449"/>
                  </a:cubicBezTo>
                  <a:cubicBezTo>
                    <a:pt x="7842" y="19449"/>
                    <a:pt x="7685" y="19302"/>
                    <a:pt x="7631" y="19072"/>
                  </a:cubicBezTo>
                  <a:cubicBezTo>
                    <a:pt x="7563" y="18787"/>
                    <a:pt x="7680" y="18481"/>
                    <a:pt x="7891" y="18392"/>
                  </a:cubicBezTo>
                  <a:cubicBezTo>
                    <a:pt x="7944" y="18369"/>
                    <a:pt x="7998" y="18363"/>
                    <a:pt x="8050" y="18369"/>
                  </a:cubicBezTo>
                  <a:close/>
                  <a:moveTo>
                    <a:pt x="6621" y="18656"/>
                  </a:moveTo>
                  <a:cubicBezTo>
                    <a:pt x="6845" y="18656"/>
                    <a:pt x="7023" y="18899"/>
                    <a:pt x="7023" y="19197"/>
                  </a:cubicBezTo>
                  <a:cubicBezTo>
                    <a:pt x="7021" y="19497"/>
                    <a:pt x="6843" y="19738"/>
                    <a:pt x="6620" y="19738"/>
                  </a:cubicBezTo>
                  <a:cubicBezTo>
                    <a:pt x="6399" y="19735"/>
                    <a:pt x="6218" y="19495"/>
                    <a:pt x="6220" y="19194"/>
                  </a:cubicBezTo>
                  <a:cubicBezTo>
                    <a:pt x="6220" y="18897"/>
                    <a:pt x="6400" y="18653"/>
                    <a:pt x="6621" y="1865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45" name="Rounded Rectangle"/>
            <p:cNvSpPr/>
            <p:nvPr/>
          </p:nvSpPr>
          <p:spPr>
            <a:xfrm>
              <a:off x="3570064" y="4086462"/>
              <a:ext cx="5394716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46" name="Thermometer"/>
            <p:cNvSpPr/>
            <p:nvPr/>
          </p:nvSpPr>
          <p:spPr>
            <a:xfrm>
              <a:off x="4622875" y="4667464"/>
              <a:ext cx="508215" cy="144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870" y="0"/>
                    <a:pt x="5496" y="838"/>
                    <a:pt x="5496" y="1871"/>
                  </a:cubicBezTo>
                  <a:lnTo>
                    <a:pt x="5496" y="3544"/>
                  </a:lnTo>
                  <a:lnTo>
                    <a:pt x="9466" y="3544"/>
                  </a:lnTo>
                  <a:cubicBezTo>
                    <a:pt x="9886" y="3544"/>
                    <a:pt x="10226" y="3664"/>
                    <a:pt x="10226" y="3812"/>
                  </a:cubicBezTo>
                  <a:cubicBezTo>
                    <a:pt x="10226" y="3960"/>
                    <a:pt x="9886" y="4080"/>
                    <a:pt x="9466" y="4080"/>
                  </a:cubicBezTo>
                  <a:lnTo>
                    <a:pt x="5496" y="4080"/>
                  </a:lnTo>
                  <a:lnTo>
                    <a:pt x="5496" y="5464"/>
                  </a:lnTo>
                  <a:lnTo>
                    <a:pt x="7380" y="5464"/>
                  </a:lnTo>
                  <a:cubicBezTo>
                    <a:pt x="7801" y="5464"/>
                    <a:pt x="8141" y="5584"/>
                    <a:pt x="8141" y="5732"/>
                  </a:cubicBezTo>
                  <a:cubicBezTo>
                    <a:pt x="8141" y="5881"/>
                    <a:pt x="7801" y="6001"/>
                    <a:pt x="7380" y="6001"/>
                  </a:cubicBezTo>
                  <a:lnTo>
                    <a:pt x="5496" y="6001"/>
                  </a:lnTo>
                  <a:lnTo>
                    <a:pt x="5496" y="7511"/>
                  </a:lnTo>
                  <a:lnTo>
                    <a:pt x="9322" y="7511"/>
                  </a:lnTo>
                  <a:cubicBezTo>
                    <a:pt x="9742" y="7511"/>
                    <a:pt x="10083" y="7631"/>
                    <a:pt x="10083" y="7779"/>
                  </a:cubicBezTo>
                  <a:cubicBezTo>
                    <a:pt x="10083" y="7928"/>
                    <a:pt x="9743" y="8049"/>
                    <a:pt x="9322" y="8049"/>
                  </a:cubicBezTo>
                  <a:lnTo>
                    <a:pt x="5496" y="8049"/>
                  </a:lnTo>
                  <a:lnTo>
                    <a:pt x="5496" y="9511"/>
                  </a:lnTo>
                  <a:lnTo>
                    <a:pt x="7380" y="9511"/>
                  </a:lnTo>
                  <a:cubicBezTo>
                    <a:pt x="7801" y="9511"/>
                    <a:pt x="8141" y="9631"/>
                    <a:pt x="8141" y="9779"/>
                  </a:cubicBezTo>
                  <a:cubicBezTo>
                    <a:pt x="8141" y="9927"/>
                    <a:pt x="7801" y="10047"/>
                    <a:pt x="7380" y="10047"/>
                  </a:cubicBezTo>
                  <a:lnTo>
                    <a:pt x="5496" y="10047"/>
                  </a:lnTo>
                  <a:lnTo>
                    <a:pt x="5496" y="11450"/>
                  </a:lnTo>
                  <a:lnTo>
                    <a:pt x="9322" y="11450"/>
                  </a:lnTo>
                  <a:cubicBezTo>
                    <a:pt x="9742" y="11450"/>
                    <a:pt x="10083" y="11571"/>
                    <a:pt x="10083" y="11720"/>
                  </a:cubicBezTo>
                  <a:cubicBezTo>
                    <a:pt x="10083" y="11868"/>
                    <a:pt x="9743" y="11988"/>
                    <a:pt x="9322" y="11988"/>
                  </a:cubicBezTo>
                  <a:lnTo>
                    <a:pt x="5496" y="11988"/>
                  </a:lnTo>
                  <a:lnTo>
                    <a:pt x="5496" y="14474"/>
                  </a:lnTo>
                  <a:cubicBezTo>
                    <a:pt x="2219" y="15128"/>
                    <a:pt x="0" y="16367"/>
                    <a:pt x="0" y="17790"/>
                  </a:cubicBezTo>
                  <a:cubicBezTo>
                    <a:pt x="0" y="19894"/>
                    <a:pt x="4836" y="21600"/>
                    <a:pt x="10800" y="21600"/>
                  </a:cubicBezTo>
                  <a:cubicBezTo>
                    <a:pt x="16764" y="21600"/>
                    <a:pt x="21600" y="19894"/>
                    <a:pt x="21600" y="17790"/>
                  </a:cubicBezTo>
                  <a:cubicBezTo>
                    <a:pt x="21600" y="16367"/>
                    <a:pt x="19381" y="15128"/>
                    <a:pt x="16104" y="14474"/>
                  </a:cubicBezTo>
                  <a:lnTo>
                    <a:pt x="16104" y="1871"/>
                  </a:lnTo>
                  <a:cubicBezTo>
                    <a:pt x="16104" y="838"/>
                    <a:pt x="13730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47" name="- - C"/>
            <p:cNvSpPr txBox="1"/>
            <p:nvPr/>
          </p:nvSpPr>
          <p:spPr>
            <a:xfrm>
              <a:off x="6286390" y="5006609"/>
              <a:ext cx="2718443" cy="76217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- - C</a:t>
              </a:r>
            </a:p>
          </p:txBody>
        </p:sp>
      </p:grpSp>
      <p:sp>
        <p:nvSpPr>
          <p:cNvPr id="1049" name="Circle"/>
          <p:cNvSpPr/>
          <p:nvPr/>
        </p:nvSpPr>
        <p:spPr>
          <a:xfrm>
            <a:off x="382283" y="4653629"/>
            <a:ext cx="2540504" cy="2540504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050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64" y="5201210"/>
            <a:ext cx="1445342" cy="1445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8340000">
                                      <p:cBhvr>
                                        <p:cTn id="6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Line"/>
          <p:cNvSpPr/>
          <p:nvPr/>
        </p:nvSpPr>
        <p:spPr>
          <a:xfrm flipV="1">
            <a:off x="6101990" y="5280236"/>
            <a:ext cx="2232826" cy="27036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53" name="Line"/>
          <p:cNvSpPr/>
          <p:nvPr/>
        </p:nvSpPr>
        <p:spPr>
          <a:xfrm>
            <a:off x="18244929" y="6888229"/>
            <a:ext cx="2139223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54" name="Line"/>
          <p:cNvSpPr/>
          <p:nvPr/>
        </p:nvSpPr>
        <p:spPr>
          <a:xfrm flipV="1">
            <a:off x="18049492" y="3157996"/>
            <a:ext cx="2684958" cy="2207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55" name="Line"/>
          <p:cNvSpPr/>
          <p:nvPr/>
        </p:nvSpPr>
        <p:spPr>
          <a:xfrm flipV="1">
            <a:off x="10004219" y="1982507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56" name="Line"/>
          <p:cNvSpPr/>
          <p:nvPr/>
        </p:nvSpPr>
        <p:spPr>
          <a:xfrm>
            <a:off x="6573775" y="2160529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57" name="Line"/>
          <p:cNvSpPr/>
          <p:nvPr/>
        </p:nvSpPr>
        <p:spPr>
          <a:xfrm flipV="1">
            <a:off x="2190917" y="2381106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58" name="Line"/>
          <p:cNvSpPr/>
          <p:nvPr/>
        </p:nvSpPr>
        <p:spPr>
          <a:xfrm flipH="1" flipV="1">
            <a:off x="2311423" y="6669906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59" name="Line"/>
          <p:cNvSpPr/>
          <p:nvPr/>
        </p:nvSpPr>
        <p:spPr>
          <a:xfrm flipH="1">
            <a:off x="6516828" y="7868756"/>
            <a:ext cx="4693337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60" name="Line"/>
          <p:cNvSpPr/>
          <p:nvPr/>
        </p:nvSpPr>
        <p:spPr>
          <a:xfrm flipV="1">
            <a:off x="13703491" y="6341527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61" name="Line"/>
          <p:cNvSpPr/>
          <p:nvPr/>
        </p:nvSpPr>
        <p:spPr>
          <a:xfrm flipV="1">
            <a:off x="12716014" y="2772005"/>
            <a:ext cx="822281" cy="361201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62" name="Line"/>
          <p:cNvSpPr/>
          <p:nvPr/>
        </p:nvSpPr>
        <p:spPr>
          <a:xfrm flipH="1" flipV="1">
            <a:off x="9924565" y="5324293"/>
            <a:ext cx="1199176" cy="11991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63" name="Circle"/>
          <p:cNvSpPr/>
          <p:nvPr/>
        </p:nvSpPr>
        <p:spPr>
          <a:xfrm>
            <a:off x="4274038" y="251679"/>
            <a:ext cx="2540505" cy="2540505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064" name="Circle"/>
          <p:cNvSpPr/>
          <p:nvPr/>
        </p:nvSpPr>
        <p:spPr>
          <a:xfrm>
            <a:off x="19845725" y="7978233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065" name="Circle"/>
          <p:cNvSpPr/>
          <p:nvPr/>
        </p:nvSpPr>
        <p:spPr>
          <a:xfrm>
            <a:off x="12195867" y="251679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066" name="Circle"/>
          <p:cNvSpPr/>
          <p:nvPr/>
        </p:nvSpPr>
        <p:spPr>
          <a:xfrm>
            <a:off x="4274038" y="7673104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067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45" y="8258410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068" name="Rectangle"/>
          <p:cNvSpPr/>
          <p:nvPr/>
        </p:nvSpPr>
        <p:spPr>
          <a:xfrm>
            <a:off x="4924741" y="8754678"/>
            <a:ext cx="777976" cy="221831"/>
          </a:xfrm>
          <a:prstGeom prst="rect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069" name="Shape"/>
          <p:cNvSpPr/>
          <p:nvPr/>
        </p:nvSpPr>
        <p:spPr>
          <a:xfrm>
            <a:off x="12822290" y="804005"/>
            <a:ext cx="216547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070" name="Shape"/>
          <p:cNvSpPr/>
          <p:nvPr/>
        </p:nvSpPr>
        <p:spPr>
          <a:xfrm>
            <a:off x="14339000" y="795043"/>
            <a:ext cx="216547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071" name="Rounded Rectangle"/>
          <p:cNvSpPr/>
          <p:nvPr/>
        </p:nvSpPr>
        <p:spPr>
          <a:xfrm>
            <a:off x="12749886" y="786208"/>
            <a:ext cx="1889668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072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53" y="8284162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073" name="Bell"/>
          <p:cNvSpPr/>
          <p:nvPr/>
        </p:nvSpPr>
        <p:spPr>
          <a:xfrm>
            <a:off x="4867018" y="837792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074" name="Circle"/>
          <p:cNvSpPr/>
          <p:nvPr/>
        </p:nvSpPr>
        <p:spPr>
          <a:xfrm>
            <a:off x="7611407" y="2763025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077" name="Group"/>
          <p:cNvGrpSpPr/>
          <p:nvPr/>
        </p:nvGrpSpPr>
        <p:grpSpPr>
          <a:xfrm>
            <a:off x="8336009" y="3693106"/>
            <a:ext cx="2488577" cy="1928647"/>
            <a:chOff x="0" y="0"/>
            <a:chExt cx="2488576" cy="1928646"/>
          </a:xfrm>
        </p:grpSpPr>
        <p:sp>
          <p:nvSpPr>
            <p:cNvPr id="1075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076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78" name="26°C"/>
          <p:cNvSpPr txBox="1"/>
          <p:nvPr/>
        </p:nvSpPr>
        <p:spPr>
          <a:xfrm>
            <a:off x="8860187" y="4055662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26</a:t>
            </a:r>
            <a:r>
              <a:rPr sz="2600"/>
              <a:t>°C</a:t>
            </a:r>
          </a:p>
        </p:txBody>
      </p:sp>
      <p:pic>
        <p:nvPicPr>
          <p:cNvPr id="1079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63" y="3032636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080" name="Circle"/>
          <p:cNvSpPr/>
          <p:nvPr/>
        </p:nvSpPr>
        <p:spPr>
          <a:xfrm>
            <a:off x="15645198" y="4653629"/>
            <a:ext cx="2997704" cy="299770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081" name="Light Bulb"/>
          <p:cNvSpPr/>
          <p:nvPr/>
        </p:nvSpPr>
        <p:spPr>
          <a:xfrm>
            <a:off x="16619433" y="5242823"/>
            <a:ext cx="1049234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gradFill>
            <a:gsLst>
              <a:gs pos="0">
                <a:srgbClr val="FFDA57"/>
              </a:gs>
              <a:gs pos="30386">
                <a:srgbClr val="FFD845"/>
              </a:gs>
              <a:gs pos="75750">
                <a:schemeClr val="accent6"/>
              </a:gs>
              <a:gs pos="90235">
                <a:srgbClr val="B69924"/>
              </a:gs>
              <a:gs pos="100000">
                <a:srgbClr val="6D5C15"/>
              </a:gs>
            </a:gsLst>
            <a:lin ang="5400000"/>
          </a:gradFill>
          <a:ln w="25400">
            <a:miter lim="400000"/>
          </a:ln>
          <a:effectLst>
            <a:outerShdw blurRad="812800" dist="38100" dir="5400000" rotWithShape="0">
              <a:srgbClr val="FF0B0E">
                <a:alpha val="63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2" name="Circle"/>
          <p:cNvSpPr/>
          <p:nvPr/>
        </p:nvSpPr>
        <p:spPr>
          <a:xfrm>
            <a:off x="20189669" y="1125702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086" name="Group"/>
          <p:cNvGrpSpPr/>
          <p:nvPr/>
        </p:nvGrpSpPr>
        <p:grpSpPr>
          <a:xfrm>
            <a:off x="20695611" y="1760954"/>
            <a:ext cx="1528624" cy="1270001"/>
            <a:chOff x="0" y="0"/>
            <a:chExt cx="1528623" cy="1270000"/>
          </a:xfrm>
        </p:grpSpPr>
        <p:sp>
          <p:nvSpPr>
            <p:cNvPr id="1083" name="Rounded Rectangle"/>
            <p:cNvSpPr/>
            <p:nvPr/>
          </p:nvSpPr>
          <p:spPr>
            <a:xfrm>
              <a:off x="0" y="0"/>
              <a:ext cx="1528624" cy="1270000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084" name="Rounded Rectangle"/>
            <p:cNvSpPr/>
            <p:nvPr/>
          </p:nvSpPr>
          <p:spPr>
            <a:xfrm>
              <a:off x="239695" y="235960"/>
              <a:ext cx="1049234" cy="798080"/>
            </a:xfrm>
            <a:prstGeom prst="roundRect">
              <a:avLst>
                <a:gd name="adj" fmla="val 10012"/>
              </a:avLst>
            </a:prstGeom>
            <a:noFill/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085" name="Rounded Rectangle"/>
            <p:cNvSpPr/>
            <p:nvPr/>
          </p:nvSpPr>
          <p:spPr>
            <a:xfrm>
              <a:off x="493630" y="309914"/>
              <a:ext cx="541364" cy="58059"/>
            </a:xfrm>
            <a:prstGeom prst="roundRect">
              <a:avLst>
                <a:gd name="adj" fmla="val 50000"/>
              </a:avLst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087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88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092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1089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090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1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grpSp>
        <p:nvGrpSpPr>
          <p:cNvPr id="1117" name="Group"/>
          <p:cNvGrpSpPr/>
          <p:nvPr/>
        </p:nvGrpSpPr>
        <p:grpSpPr>
          <a:xfrm>
            <a:off x="7315017" y="13964483"/>
            <a:ext cx="9753966" cy="19538735"/>
            <a:chOff x="0" y="0"/>
            <a:chExt cx="9753965" cy="19538733"/>
          </a:xfrm>
        </p:grpSpPr>
        <p:sp>
          <p:nvSpPr>
            <p:cNvPr id="1093" name="Rounded Rectangle"/>
            <p:cNvSpPr/>
            <p:nvPr/>
          </p:nvSpPr>
          <p:spPr>
            <a:xfrm rot="16200000">
              <a:off x="-617886" y="6808914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94" name="Rounded Rectangle"/>
            <p:cNvSpPr/>
            <p:nvPr/>
          </p:nvSpPr>
          <p:spPr>
            <a:xfrm>
              <a:off x="138119" y="54372"/>
              <a:ext cx="9469953" cy="19484362"/>
            </a:xfrm>
            <a:prstGeom prst="roundRect">
              <a:avLst>
                <a:gd name="adj" fmla="val 1470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127000" dir="16910750" rotWithShape="0">
                <a:srgbClr val="000000">
                  <a:alpha val="7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95" name="Rectangle"/>
            <p:cNvSpPr/>
            <p:nvPr/>
          </p:nvSpPr>
          <p:spPr>
            <a:xfrm>
              <a:off x="536246" y="462330"/>
              <a:ext cx="8681473" cy="861889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96" name="Rounded Rectangle"/>
            <p:cNvSpPr/>
            <p:nvPr/>
          </p:nvSpPr>
          <p:spPr>
            <a:xfrm>
              <a:off x="801435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97" name="Rounded Rectangle"/>
            <p:cNvSpPr/>
            <p:nvPr/>
          </p:nvSpPr>
          <p:spPr>
            <a:xfrm>
              <a:off x="3570064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98" name="Rounded Rectangle"/>
            <p:cNvSpPr/>
            <p:nvPr/>
          </p:nvSpPr>
          <p:spPr>
            <a:xfrm>
              <a:off x="6338693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99" name="Light Bulb"/>
            <p:cNvSpPr/>
            <p:nvPr/>
          </p:nvSpPr>
          <p:spPr>
            <a:xfrm>
              <a:off x="1699844" y="1809231"/>
              <a:ext cx="817019" cy="141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2843"/>
                    <a:pt x="0" y="6352"/>
                  </a:cubicBezTo>
                  <a:cubicBezTo>
                    <a:pt x="0" y="7004"/>
                    <a:pt x="167" y="7633"/>
                    <a:pt x="477" y="8225"/>
                  </a:cubicBezTo>
                  <a:cubicBezTo>
                    <a:pt x="477" y="8225"/>
                    <a:pt x="477" y="8226"/>
                    <a:pt x="477" y="8227"/>
                  </a:cubicBezTo>
                  <a:cubicBezTo>
                    <a:pt x="491" y="8261"/>
                    <a:pt x="527" y="8322"/>
                    <a:pt x="579" y="8405"/>
                  </a:cubicBezTo>
                  <a:cubicBezTo>
                    <a:pt x="693" y="8601"/>
                    <a:pt x="822" y="8793"/>
                    <a:pt x="966" y="8979"/>
                  </a:cubicBezTo>
                  <a:cubicBezTo>
                    <a:pt x="2223" y="10787"/>
                    <a:pt x="5439" y="15160"/>
                    <a:pt x="5440" y="16141"/>
                  </a:cubicBezTo>
                  <a:lnTo>
                    <a:pt x="5656" y="16902"/>
                  </a:lnTo>
                  <a:cubicBezTo>
                    <a:pt x="5656" y="16902"/>
                    <a:pt x="5696" y="16981"/>
                    <a:pt x="5817" y="17079"/>
                  </a:cubicBezTo>
                  <a:lnTo>
                    <a:pt x="15815" y="17079"/>
                  </a:lnTo>
                  <a:cubicBezTo>
                    <a:pt x="15936" y="16981"/>
                    <a:pt x="15976" y="16902"/>
                    <a:pt x="15976" y="16902"/>
                  </a:cubicBezTo>
                  <a:lnTo>
                    <a:pt x="16193" y="16141"/>
                  </a:lnTo>
                  <a:cubicBezTo>
                    <a:pt x="16193" y="14948"/>
                    <a:pt x="20944" y="8742"/>
                    <a:pt x="21152" y="8227"/>
                  </a:cubicBezTo>
                  <a:cubicBezTo>
                    <a:pt x="21159" y="8211"/>
                    <a:pt x="21155" y="8198"/>
                    <a:pt x="21141" y="8188"/>
                  </a:cubicBezTo>
                  <a:cubicBezTo>
                    <a:pt x="21438" y="7607"/>
                    <a:pt x="21600" y="6990"/>
                    <a:pt x="21600" y="6352"/>
                  </a:cubicBezTo>
                  <a:cubicBezTo>
                    <a:pt x="21600" y="2843"/>
                    <a:pt x="16765" y="0"/>
                    <a:pt x="10800" y="0"/>
                  </a:cubicBezTo>
                  <a:close/>
                  <a:moveTo>
                    <a:pt x="5943" y="17697"/>
                  </a:moveTo>
                  <a:cubicBezTo>
                    <a:pt x="5930" y="17727"/>
                    <a:pt x="5919" y="17758"/>
                    <a:pt x="5919" y="17791"/>
                  </a:cubicBezTo>
                  <a:lnTo>
                    <a:pt x="5919" y="18399"/>
                  </a:lnTo>
                  <a:cubicBezTo>
                    <a:pt x="5919" y="18599"/>
                    <a:pt x="6178" y="18765"/>
                    <a:pt x="6510" y="18795"/>
                  </a:cubicBezTo>
                  <a:cubicBezTo>
                    <a:pt x="6431" y="18855"/>
                    <a:pt x="6382" y="18929"/>
                    <a:pt x="6382" y="19010"/>
                  </a:cubicBezTo>
                  <a:lnTo>
                    <a:pt x="6382" y="19541"/>
                  </a:lnTo>
                  <a:cubicBezTo>
                    <a:pt x="6382" y="19736"/>
                    <a:pt x="6656" y="19894"/>
                    <a:pt x="6993" y="19894"/>
                  </a:cubicBezTo>
                  <a:lnTo>
                    <a:pt x="7186" y="19894"/>
                  </a:lnTo>
                  <a:lnTo>
                    <a:pt x="7186" y="20380"/>
                  </a:lnTo>
                  <a:cubicBezTo>
                    <a:pt x="7186" y="20568"/>
                    <a:pt x="7454" y="20721"/>
                    <a:pt x="7780" y="20721"/>
                  </a:cubicBezTo>
                  <a:lnTo>
                    <a:pt x="8816" y="20721"/>
                  </a:lnTo>
                  <a:cubicBezTo>
                    <a:pt x="8925" y="21215"/>
                    <a:pt x="9771" y="21600"/>
                    <a:pt x="10800" y="21600"/>
                  </a:cubicBezTo>
                  <a:cubicBezTo>
                    <a:pt x="11829" y="21600"/>
                    <a:pt x="12675" y="21215"/>
                    <a:pt x="12784" y="20721"/>
                  </a:cubicBezTo>
                  <a:lnTo>
                    <a:pt x="13820" y="20721"/>
                  </a:lnTo>
                  <a:cubicBezTo>
                    <a:pt x="14146" y="20721"/>
                    <a:pt x="14414" y="20568"/>
                    <a:pt x="14414" y="20380"/>
                  </a:cubicBezTo>
                  <a:lnTo>
                    <a:pt x="14414" y="19894"/>
                  </a:lnTo>
                  <a:lnTo>
                    <a:pt x="14607" y="19894"/>
                  </a:lnTo>
                  <a:cubicBezTo>
                    <a:pt x="14944" y="19894"/>
                    <a:pt x="15218" y="19736"/>
                    <a:pt x="15218" y="19541"/>
                  </a:cubicBezTo>
                  <a:lnTo>
                    <a:pt x="15218" y="19010"/>
                  </a:lnTo>
                  <a:cubicBezTo>
                    <a:pt x="15218" y="18929"/>
                    <a:pt x="15169" y="18855"/>
                    <a:pt x="15090" y="18795"/>
                  </a:cubicBezTo>
                  <a:cubicBezTo>
                    <a:pt x="15422" y="18765"/>
                    <a:pt x="15681" y="18599"/>
                    <a:pt x="15681" y="18399"/>
                  </a:cubicBezTo>
                  <a:lnTo>
                    <a:pt x="15681" y="17791"/>
                  </a:lnTo>
                  <a:cubicBezTo>
                    <a:pt x="15681" y="17758"/>
                    <a:pt x="15670" y="17727"/>
                    <a:pt x="15657" y="17697"/>
                  </a:cubicBezTo>
                  <a:lnTo>
                    <a:pt x="5943" y="1769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00" name="Lamp"/>
            <p:cNvSpPr/>
            <p:nvPr/>
          </p:nvSpPr>
          <p:spPr>
            <a:xfrm>
              <a:off x="7185367" y="1826685"/>
              <a:ext cx="920490" cy="138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8534"/>
                  </a:lnTo>
                  <a:lnTo>
                    <a:pt x="9357" y="8534"/>
                  </a:lnTo>
                  <a:lnTo>
                    <a:pt x="9357" y="10258"/>
                  </a:lnTo>
                  <a:lnTo>
                    <a:pt x="10127" y="10258"/>
                  </a:lnTo>
                  <a:lnTo>
                    <a:pt x="10127" y="20706"/>
                  </a:lnTo>
                  <a:lnTo>
                    <a:pt x="1826" y="20706"/>
                  </a:lnTo>
                  <a:lnTo>
                    <a:pt x="1826" y="21600"/>
                  </a:lnTo>
                  <a:lnTo>
                    <a:pt x="19774" y="21600"/>
                  </a:lnTo>
                  <a:lnTo>
                    <a:pt x="19774" y="20706"/>
                  </a:lnTo>
                  <a:lnTo>
                    <a:pt x="11470" y="20706"/>
                  </a:lnTo>
                  <a:lnTo>
                    <a:pt x="11470" y="10258"/>
                  </a:lnTo>
                  <a:lnTo>
                    <a:pt x="12240" y="10258"/>
                  </a:lnTo>
                  <a:lnTo>
                    <a:pt x="12240" y="8534"/>
                  </a:lnTo>
                  <a:lnTo>
                    <a:pt x="21600" y="8534"/>
                  </a:lnTo>
                  <a:lnTo>
                    <a:pt x="19883" y="0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01" name="Lock"/>
            <p:cNvSpPr/>
            <p:nvPr/>
          </p:nvSpPr>
          <p:spPr>
            <a:xfrm>
              <a:off x="4420721" y="1825073"/>
              <a:ext cx="912523" cy="138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02" name="Shape"/>
            <p:cNvSpPr/>
            <p:nvPr/>
          </p:nvSpPr>
          <p:spPr>
            <a:xfrm>
              <a:off x="72937" y="0"/>
              <a:ext cx="9608091" cy="1952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4304" y="0"/>
                  </a:moveTo>
                  <a:cubicBezTo>
                    <a:pt x="3041" y="0"/>
                    <a:pt x="2283" y="0"/>
                    <a:pt x="1778" y="104"/>
                  </a:cubicBezTo>
                  <a:cubicBezTo>
                    <a:pt x="1050" y="234"/>
                    <a:pt x="476" y="517"/>
                    <a:pt x="211" y="875"/>
                  </a:cubicBezTo>
                  <a:cubicBezTo>
                    <a:pt x="0" y="1124"/>
                    <a:pt x="0" y="1497"/>
                    <a:pt x="0" y="2118"/>
                  </a:cubicBezTo>
                  <a:lnTo>
                    <a:pt x="0" y="19481"/>
                  </a:lnTo>
                  <a:cubicBezTo>
                    <a:pt x="0" y="20103"/>
                    <a:pt x="0" y="20476"/>
                    <a:pt x="211" y="20725"/>
                  </a:cubicBezTo>
                  <a:cubicBezTo>
                    <a:pt x="476" y="21083"/>
                    <a:pt x="1050" y="21366"/>
                    <a:pt x="1778" y="21496"/>
                  </a:cubicBezTo>
                  <a:cubicBezTo>
                    <a:pt x="2283" y="21600"/>
                    <a:pt x="3041" y="21600"/>
                    <a:pt x="4304" y="21600"/>
                  </a:cubicBezTo>
                  <a:lnTo>
                    <a:pt x="17296" y="21600"/>
                  </a:lnTo>
                  <a:cubicBezTo>
                    <a:pt x="18559" y="21600"/>
                    <a:pt x="19317" y="21600"/>
                    <a:pt x="19822" y="21496"/>
                  </a:cubicBezTo>
                  <a:cubicBezTo>
                    <a:pt x="20550" y="21366"/>
                    <a:pt x="21124" y="21083"/>
                    <a:pt x="21389" y="20725"/>
                  </a:cubicBezTo>
                  <a:cubicBezTo>
                    <a:pt x="21600" y="20476"/>
                    <a:pt x="21600" y="20103"/>
                    <a:pt x="21600" y="19481"/>
                  </a:cubicBezTo>
                  <a:lnTo>
                    <a:pt x="21600" y="2118"/>
                  </a:lnTo>
                  <a:cubicBezTo>
                    <a:pt x="21600" y="1497"/>
                    <a:pt x="21600" y="1124"/>
                    <a:pt x="21389" y="875"/>
                  </a:cubicBezTo>
                  <a:cubicBezTo>
                    <a:pt x="21124" y="517"/>
                    <a:pt x="20550" y="234"/>
                    <a:pt x="19822" y="104"/>
                  </a:cubicBezTo>
                  <a:cubicBezTo>
                    <a:pt x="19317" y="0"/>
                    <a:pt x="18559" y="0"/>
                    <a:pt x="17296" y="0"/>
                  </a:cubicBezTo>
                  <a:lnTo>
                    <a:pt x="4304" y="0"/>
                  </a:lnTo>
                  <a:close/>
                  <a:moveTo>
                    <a:pt x="3918" y="516"/>
                  </a:moveTo>
                  <a:lnTo>
                    <a:pt x="5639" y="516"/>
                  </a:lnTo>
                  <a:cubicBezTo>
                    <a:pt x="5635" y="540"/>
                    <a:pt x="5629" y="565"/>
                    <a:pt x="5629" y="585"/>
                  </a:cubicBezTo>
                  <a:cubicBezTo>
                    <a:pt x="5629" y="658"/>
                    <a:pt x="5650" y="768"/>
                    <a:pt x="5697" y="823"/>
                  </a:cubicBezTo>
                  <a:cubicBezTo>
                    <a:pt x="5804" y="967"/>
                    <a:pt x="6033" y="1080"/>
                    <a:pt x="6326" y="1133"/>
                  </a:cubicBezTo>
                  <a:cubicBezTo>
                    <a:pt x="6512" y="1166"/>
                    <a:pt x="6793" y="1166"/>
                    <a:pt x="7260" y="1166"/>
                  </a:cubicBezTo>
                  <a:lnTo>
                    <a:pt x="14340" y="1166"/>
                  </a:lnTo>
                  <a:cubicBezTo>
                    <a:pt x="14807" y="1166"/>
                    <a:pt x="15088" y="1166"/>
                    <a:pt x="15274" y="1133"/>
                  </a:cubicBezTo>
                  <a:cubicBezTo>
                    <a:pt x="15567" y="1080"/>
                    <a:pt x="15796" y="967"/>
                    <a:pt x="15903" y="823"/>
                  </a:cubicBezTo>
                  <a:cubicBezTo>
                    <a:pt x="15950" y="768"/>
                    <a:pt x="15971" y="658"/>
                    <a:pt x="15971" y="585"/>
                  </a:cubicBezTo>
                  <a:cubicBezTo>
                    <a:pt x="15971" y="565"/>
                    <a:pt x="15965" y="540"/>
                    <a:pt x="15961" y="516"/>
                  </a:cubicBezTo>
                  <a:lnTo>
                    <a:pt x="17682" y="516"/>
                  </a:lnTo>
                  <a:cubicBezTo>
                    <a:pt x="18526" y="516"/>
                    <a:pt x="19032" y="516"/>
                    <a:pt x="19370" y="586"/>
                  </a:cubicBezTo>
                  <a:cubicBezTo>
                    <a:pt x="19856" y="673"/>
                    <a:pt x="20239" y="862"/>
                    <a:pt x="20416" y="1101"/>
                  </a:cubicBezTo>
                  <a:cubicBezTo>
                    <a:pt x="20557" y="1267"/>
                    <a:pt x="20557" y="1516"/>
                    <a:pt x="20557" y="1931"/>
                  </a:cubicBezTo>
                  <a:lnTo>
                    <a:pt x="20557" y="19669"/>
                  </a:lnTo>
                  <a:cubicBezTo>
                    <a:pt x="20557" y="20084"/>
                    <a:pt x="20557" y="20333"/>
                    <a:pt x="20416" y="20499"/>
                  </a:cubicBezTo>
                  <a:cubicBezTo>
                    <a:pt x="20239" y="20738"/>
                    <a:pt x="19856" y="20927"/>
                    <a:pt x="19370" y="21014"/>
                  </a:cubicBezTo>
                  <a:cubicBezTo>
                    <a:pt x="19032" y="21084"/>
                    <a:pt x="18526" y="21084"/>
                    <a:pt x="17682" y="21084"/>
                  </a:cubicBezTo>
                  <a:lnTo>
                    <a:pt x="3918" y="21084"/>
                  </a:lnTo>
                  <a:cubicBezTo>
                    <a:pt x="3074" y="21084"/>
                    <a:pt x="2568" y="21084"/>
                    <a:pt x="2230" y="21014"/>
                  </a:cubicBezTo>
                  <a:cubicBezTo>
                    <a:pt x="1744" y="20927"/>
                    <a:pt x="1361" y="20738"/>
                    <a:pt x="1184" y="20499"/>
                  </a:cubicBezTo>
                  <a:cubicBezTo>
                    <a:pt x="1043" y="20333"/>
                    <a:pt x="1043" y="20084"/>
                    <a:pt x="1043" y="19669"/>
                  </a:cubicBezTo>
                  <a:lnTo>
                    <a:pt x="1043" y="1931"/>
                  </a:lnTo>
                  <a:cubicBezTo>
                    <a:pt x="1043" y="1516"/>
                    <a:pt x="1043" y="1267"/>
                    <a:pt x="1184" y="1101"/>
                  </a:cubicBezTo>
                  <a:cubicBezTo>
                    <a:pt x="1361" y="862"/>
                    <a:pt x="1744" y="673"/>
                    <a:pt x="2230" y="586"/>
                  </a:cubicBezTo>
                  <a:cubicBezTo>
                    <a:pt x="2568" y="516"/>
                    <a:pt x="3074" y="516"/>
                    <a:pt x="3918" y="5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03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04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05" name="Rounded Rectangle"/>
            <p:cNvSpPr/>
            <p:nvPr/>
          </p:nvSpPr>
          <p:spPr>
            <a:xfrm rot="16200000">
              <a:off x="-330455" y="3161704"/>
              <a:ext cx="817996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06" name="Rounded Rectangle"/>
            <p:cNvSpPr/>
            <p:nvPr/>
          </p:nvSpPr>
          <p:spPr>
            <a:xfrm rot="16200000">
              <a:off x="-617886" y="5086699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07" name="Rounded Rectangle"/>
            <p:cNvSpPr/>
            <p:nvPr/>
          </p:nvSpPr>
          <p:spPr>
            <a:xfrm rot="16200000">
              <a:off x="8586222" y="5870548"/>
              <a:ext cx="2178402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08" name="Battery"/>
            <p:cNvSpPr/>
            <p:nvPr/>
          </p:nvSpPr>
          <p:spPr>
            <a:xfrm>
              <a:off x="8134864" y="619796"/>
              <a:ext cx="528760" cy="25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4" y="0"/>
                  </a:moveTo>
                  <a:cubicBezTo>
                    <a:pt x="210" y="0"/>
                    <a:pt x="0" y="430"/>
                    <a:pt x="0" y="970"/>
                  </a:cubicBezTo>
                  <a:lnTo>
                    <a:pt x="0" y="20633"/>
                  </a:lnTo>
                  <a:cubicBezTo>
                    <a:pt x="0" y="21162"/>
                    <a:pt x="205" y="21600"/>
                    <a:pt x="464" y="21600"/>
                  </a:cubicBezTo>
                  <a:lnTo>
                    <a:pt x="19300" y="21600"/>
                  </a:lnTo>
                  <a:cubicBezTo>
                    <a:pt x="19554" y="21600"/>
                    <a:pt x="19764" y="21173"/>
                    <a:pt x="19764" y="20633"/>
                  </a:cubicBezTo>
                  <a:lnTo>
                    <a:pt x="19764" y="16358"/>
                  </a:lnTo>
                  <a:lnTo>
                    <a:pt x="21136" y="16358"/>
                  </a:lnTo>
                  <a:cubicBezTo>
                    <a:pt x="21390" y="16358"/>
                    <a:pt x="21600" y="15931"/>
                    <a:pt x="21600" y="15391"/>
                  </a:cubicBezTo>
                  <a:lnTo>
                    <a:pt x="21595" y="6212"/>
                  </a:lnTo>
                  <a:cubicBezTo>
                    <a:pt x="21595" y="5683"/>
                    <a:pt x="21390" y="5245"/>
                    <a:pt x="21131" y="5245"/>
                  </a:cubicBezTo>
                  <a:lnTo>
                    <a:pt x="19759" y="5245"/>
                  </a:lnTo>
                  <a:lnTo>
                    <a:pt x="19759" y="970"/>
                  </a:lnTo>
                  <a:cubicBezTo>
                    <a:pt x="19759" y="442"/>
                    <a:pt x="19554" y="0"/>
                    <a:pt x="19295" y="0"/>
                  </a:cubicBezTo>
                  <a:lnTo>
                    <a:pt x="464" y="0"/>
                  </a:lnTo>
                  <a:close/>
                  <a:moveTo>
                    <a:pt x="935" y="1948"/>
                  </a:moveTo>
                  <a:lnTo>
                    <a:pt x="18829" y="1948"/>
                  </a:lnTo>
                  <a:lnTo>
                    <a:pt x="18829" y="6223"/>
                  </a:lnTo>
                  <a:cubicBezTo>
                    <a:pt x="18829" y="6751"/>
                    <a:pt x="19036" y="7189"/>
                    <a:pt x="19295" y="7189"/>
                  </a:cubicBezTo>
                  <a:lnTo>
                    <a:pt x="20665" y="7189"/>
                  </a:lnTo>
                  <a:lnTo>
                    <a:pt x="20665" y="14435"/>
                  </a:lnTo>
                  <a:lnTo>
                    <a:pt x="19295" y="14435"/>
                  </a:lnTo>
                  <a:cubicBezTo>
                    <a:pt x="19041" y="14435"/>
                    <a:pt x="18829" y="14862"/>
                    <a:pt x="18829" y="15402"/>
                  </a:cubicBezTo>
                  <a:lnTo>
                    <a:pt x="18829" y="19677"/>
                  </a:lnTo>
                  <a:lnTo>
                    <a:pt x="935" y="19677"/>
                  </a:lnTo>
                  <a:lnTo>
                    <a:pt x="935" y="1948"/>
                  </a:lnTo>
                  <a:close/>
                  <a:moveTo>
                    <a:pt x="2344" y="4458"/>
                  </a:moveTo>
                  <a:cubicBezTo>
                    <a:pt x="2312" y="4458"/>
                    <a:pt x="2290" y="4514"/>
                    <a:pt x="2290" y="4570"/>
                  </a:cubicBezTo>
                  <a:lnTo>
                    <a:pt x="2290" y="17058"/>
                  </a:lnTo>
                  <a:cubicBezTo>
                    <a:pt x="2290" y="17125"/>
                    <a:pt x="2312" y="17170"/>
                    <a:pt x="2344" y="17170"/>
                  </a:cubicBezTo>
                  <a:lnTo>
                    <a:pt x="17437" y="17170"/>
                  </a:lnTo>
                  <a:cubicBezTo>
                    <a:pt x="17464" y="17170"/>
                    <a:pt x="17491" y="17125"/>
                    <a:pt x="17491" y="17058"/>
                  </a:cubicBezTo>
                  <a:lnTo>
                    <a:pt x="17491" y="4570"/>
                  </a:lnTo>
                  <a:cubicBezTo>
                    <a:pt x="17491" y="4514"/>
                    <a:pt x="17464" y="4458"/>
                    <a:pt x="17437" y="4458"/>
                  </a:cubicBezTo>
                  <a:lnTo>
                    <a:pt x="2344" y="44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09" name="Wi-Fi"/>
            <p:cNvSpPr/>
            <p:nvPr/>
          </p:nvSpPr>
          <p:spPr>
            <a:xfrm>
              <a:off x="7489414" y="560035"/>
              <a:ext cx="528760" cy="37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4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10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11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12" name="Rounded Rectangle"/>
            <p:cNvSpPr/>
            <p:nvPr/>
          </p:nvSpPr>
          <p:spPr>
            <a:xfrm>
              <a:off x="801435" y="4086462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13" name="Radio"/>
            <p:cNvSpPr/>
            <p:nvPr/>
          </p:nvSpPr>
          <p:spPr>
            <a:xfrm>
              <a:off x="1435912" y="4888384"/>
              <a:ext cx="1344884" cy="99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2" y="0"/>
                  </a:moveTo>
                  <a:lnTo>
                    <a:pt x="1741" y="850"/>
                  </a:lnTo>
                  <a:lnTo>
                    <a:pt x="3068" y="1166"/>
                  </a:lnTo>
                  <a:lnTo>
                    <a:pt x="3091" y="991"/>
                  </a:lnTo>
                  <a:lnTo>
                    <a:pt x="9557" y="2526"/>
                  </a:lnTo>
                  <a:lnTo>
                    <a:pt x="9534" y="2703"/>
                  </a:lnTo>
                  <a:lnTo>
                    <a:pt x="18559" y="4845"/>
                  </a:lnTo>
                  <a:lnTo>
                    <a:pt x="682" y="4845"/>
                  </a:lnTo>
                  <a:cubicBezTo>
                    <a:pt x="306" y="4845"/>
                    <a:pt x="0" y="5257"/>
                    <a:pt x="0" y="5764"/>
                  </a:cubicBezTo>
                  <a:lnTo>
                    <a:pt x="0" y="20684"/>
                  </a:lnTo>
                  <a:cubicBezTo>
                    <a:pt x="0" y="21191"/>
                    <a:pt x="306" y="21600"/>
                    <a:pt x="682" y="21600"/>
                  </a:cubicBezTo>
                  <a:lnTo>
                    <a:pt x="20918" y="21600"/>
                  </a:lnTo>
                  <a:cubicBezTo>
                    <a:pt x="21294" y="21600"/>
                    <a:pt x="21600" y="21191"/>
                    <a:pt x="21600" y="20684"/>
                  </a:cubicBezTo>
                  <a:lnTo>
                    <a:pt x="21600" y="5764"/>
                  </a:lnTo>
                  <a:cubicBezTo>
                    <a:pt x="21600" y="5257"/>
                    <a:pt x="21294" y="4845"/>
                    <a:pt x="20918" y="4845"/>
                  </a:cubicBezTo>
                  <a:lnTo>
                    <a:pt x="19723" y="4845"/>
                  </a:lnTo>
                  <a:lnTo>
                    <a:pt x="19800" y="4261"/>
                  </a:lnTo>
                  <a:lnTo>
                    <a:pt x="9645" y="1851"/>
                  </a:lnTo>
                  <a:lnTo>
                    <a:pt x="9623" y="2026"/>
                  </a:lnTo>
                  <a:lnTo>
                    <a:pt x="3157" y="491"/>
                  </a:lnTo>
                  <a:lnTo>
                    <a:pt x="3179" y="316"/>
                  </a:lnTo>
                  <a:lnTo>
                    <a:pt x="1852" y="0"/>
                  </a:lnTo>
                  <a:close/>
                  <a:moveTo>
                    <a:pt x="6640" y="6523"/>
                  </a:moveTo>
                  <a:cubicBezTo>
                    <a:pt x="6861" y="6523"/>
                    <a:pt x="7042" y="6769"/>
                    <a:pt x="7042" y="7067"/>
                  </a:cubicBezTo>
                  <a:cubicBezTo>
                    <a:pt x="7042" y="7364"/>
                    <a:pt x="6862" y="7608"/>
                    <a:pt x="6638" y="7608"/>
                  </a:cubicBezTo>
                  <a:cubicBezTo>
                    <a:pt x="6417" y="7608"/>
                    <a:pt x="6238" y="7364"/>
                    <a:pt x="6238" y="7067"/>
                  </a:cubicBezTo>
                  <a:cubicBezTo>
                    <a:pt x="6238" y="6766"/>
                    <a:pt x="6417" y="6523"/>
                    <a:pt x="6640" y="6523"/>
                  </a:cubicBezTo>
                  <a:close/>
                  <a:moveTo>
                    <a:pt x="16571" y="6582"/>
                  </a:moveTo>
                  <a:cubicBezTo>
                    <a:pt x="18510" y="6582"/>
                    <a:pt x="20082" y="8699"/>
                    <a:pt x="20082" y="11312"/>
                  </a:cubicBezTo>
                  <a:cubicBezTo>
                    <a:pt x="20082" y="13924"/>
                    <a:pt x="18510" y="16043"/>
                    <a:pt x="16571" y="16043"/>
                  </a:cubicBezTo>
                  <a:cubicBezTo>
                    <a:pt x="14631" y="16043"/>
                    <a:pt x="13057" y="13924"/>
                    <a:pt x="13057" y="11312"/>
                  </a:cubicBezTo>
                  <a:cubicBezTo>
                    <a:pt x="13057" y="8699"/>
                    <a:pt x="14631" y="6582"/>
                    <a:pt x="16571" y="6582"/>
                  </a:cubicBezTo>
                  <a:close/>
                  <a:moveTo>
                    <a:pt x="5283" y="6819"/>
                  </a:moveTo>
                  <a:cubicBezTo>
                    <a:pt x="5439" y="6837"/>
                    <a:pt x="5579" y="6979"/>
                    <a:pt x="5630" y="7194"/>
                  </a:cubicBezTo>
                  <a:cubicBezTo>
                    <a:pt x="5699" y="7478"/>
                    <a:pt x="5582" y="7779"/>
                    <a:pt x="5370" y="7871"/>
                  </a:cubicBezTo>
                  <a:cubicBezTo>
                    <a:pt x="5330" y="7890"/>
                    <a:pt x="5289" y="7899"/>
                    <a:pt x="5249" y="7899"/>
                  </a:cubicBezTo>
                  <a:cubicBezTo>
                    <a:pt x="5078" y="7899"/>
                    <a:pt x="4920" y="7753"/>
                    <a:pt x="4864" y="7526"/>
                  </a:cubicBezTo>
                  <a:cubicBezTo>
                    <a:pt x="4796" y="7239"/>
                    <a:pt x="4913" y="6936"/>
                    <a:pt x="5124" y="6844"/>
                  </a:cubicBezTo>
                  <a:cubicBezTo>
                    <a:pt x="5177" y="6821"/>
                    <a:pt x="5231" y="6813"/>
                    <a:pt x="5283" y="6819"/>
                  </a:cubicBezTo>
                  <a:close/>
                  <a:moveTo>
                    <a:pt x="7996" y="6821"/>
                  </a:moveTo>
                  <a:cubicBezTo>
                    <a:pt x="8048" y="6815"/>
                    <a:pt x="8102" y="6823"/>
                    <a:pt x="8154" y="6846"/>
                  </a:cubicBezTo>
                  <a:cubicBezTo>
                    <a:pt x="8366" y="6938"/>
                    <a:pt x="8481" y="7244"/>
                    <a:pt x="8413" y="7528"/>
                  </a:cubicBezTo>
                  <a:cubicBezTo>
                    <a:pt x="8356" y="7758"/>
                    <a:pt x="8200" y="7903"/>
                    <a:pt x="8031" y="7903"/>
                  </a:cubicBezTo>
                  <a:cubicBezTo>
                    <a:pt x="7989" y="7903"/>
                    <a:pt x="7946" y="7895"/>
                    <a:pt x="7906" y="7878"/>
                  </a:cubicBezTo>
                  <a:cubicBezTo>
                    <a:pt x="7693" y="7784"/>
                    <a:pt x="7580" y="7480"/>
                    <a:pt x="7648" y="7196"/>
                  </a:cubicBezTo>
                  <a:cubicBezTo>
                    <a:pt x="7701" y="6981"/>
                    <a:pt x="7840" y="6839"/>
                    <a:pt x="7996" y="6821"/>
                  </a:cubicBezTo>
                  <a:close/>
                  <a:moveTo>
                    <a:pt x="4055" y="7683"/>
                  </a:moveTo>
                  <a:cubicBezTo>
                    <a:pt x="4157" y="7704"/>
                    <a:pt x="4252" y="7778"/>
                    <a:pt x="4317" y="7899"/>
                  </a:cubicBezTo>
                  <a:cubicBezTo>
                    <a:pt x="4448" y="8143"/>
                    <a:pt x="4408" y="8482"/>
                    <a:pt x="4229" y="8658"/>
                  </a:cubicBezTo>
                  <a:cubicBezTo>
                    <a:pt x="4157" y="8726"/>
                    <a:pt x="4074" y="8761"/>
                    <a:pt x="3991" y="8761"/>
                  </a:cubicBezTo>
                  <a:cubicBezTo>
                    <a:pt x="3868" y="8761"/>
                    <a:pt x="3744" y="8682"/>
                    <a:pt x="3665" y="8535"/>
                  </a:cubicBezTo>
                  <a:cubicBezTo>
                    <a:pt x="3535" y="8294"/>
                    <a:pt x="3575" y="7957"/>
                    <a:pt x="3756" y="7781"/>
                  </a:cubicBezTo>
                  <a:cubicBezTo>
                    <a:pt x="3846" y="7693"/>
                    <a:pt x="3954" y="7661"/>
                    <a:pt x="4055" y="7683"/>
                  </a:cubicBezTo>
                  <a:close/>
                  <a:moveTo>
                    <a:pt x="9223" y="7690"/>
                  </a:moveTo>
                  <a:cubicBezTo>
                    <a:pt x="9325" y="7669"/>
                    <a:pt x="9431" y="7702"/>
                    <a:pt x="9520" y="7790"/>
                  </a:cubicBezTo>
                  <a:cubicBezTo>
                    <a:pt x="9699" y="7966"/>
                    <a:pt x="9741" y="8303"/>
                    <a:pt x="9610" y="8545"/>
                  </a:cubicBezTo>
                  <a:cubicBezTo>
                    <a:pt x="9531" y="8691"/>
                    <a:pt x="9409" y="8765"/>
                    <a:pt x="9284" y="8765"/>
                  </a:cubicBezTo>
                  <a:cubicBezTo>
                    <a:pt x="9201" y="8765"/>
                    <a:pt x="9118" y="8733"/>
                    <a:pt x="9046" y="8663"/>
                  </a:cubicBezTo>
                  <a:cubicBezTo>
                    <a:pt x="8867" y="8487"/>
                    <a:pt x="8829" y="8149"/>
                    <a:pt x="8960" y="7906"/>
                  </a:cubicBezTo>
                  <a:cubicBezTo>
                    <a:pt x="9025" y="7785"/>
                    <a:pt x="9122" y="7711"/>
                    <a:pt x="9223" y="7690"/>
                  </a:cubicBezTo>
                  <a:close/>
                  <a:moveTo>
                    <a:pt x="6628" y="8399"/>
                  </a:moveTo>
                  <a:cubicBezTo>
                    <a:pt x="6852" y="8399"/>
                    <a:pt x="7030" y="8639"/>
                    <a:pt x="7030" y="8940"/>
                  </a:cubicBezTo>
                  <a:cubicBezTo>
                    <a:pt x="7032" y="9238"/>
                    <a:pt x="6851" y="9481"/>
                    <a:pt x="6630" y="9481"/>
                  </a:cubicBezTo>
                  <a:cubicBezTo>
                    <a:pt x="6407" y="9481"/>
                    <a:pt x="6228" y="9240"/>
                    <a:pt x="6226" y="8942"/>
                  </a:cubicBezTo>
                  <a:cubicBezTo>
                    <a:pt x="6226" y="8642"/>
                    <a:pt x="6405" y="8402"/>
                    <a:pt x="6628" y="8399"/>
                  </a:cubicBezTo>
                  <a:close/>
                  <a:moveTo>
                    <a:pt x="7997" y="8811"/>
                  </a:moveTo>
                  <a:cubicBezTo>
                    <a:pt x="8050" y="8814"/>
                    <a:pt x="8101" y="8830"/>
                    <a:pt x="8151" y="8863"/>
                  </a:cubicBezTo>
                  <a:cubicBezTo>
                    <a:pt x="8352" y="8993"/>
                    <a:pt x="8437" y="9315"/>
                    <a:pt x="8340" y="9586"/>
                  </a:cubicBezTo>
                  <a:cubicBezTo>
                    <a:pt x="8270" y="9778"/>
                    <a:pt x="8128" y="9893"/>
                    <a:pt x="7977" y="9893"/>
                  </a:cubicBezTo>
                  <a:cubicBezTo>
                    <a:pt x="7919" y="9893"/>
                    <a:pt x="7860" y="9876"/>
                    <a:pt x="7803" y="9838"/>
                  </a:cubicBezTo>
                  <a:cubicBezTo>
                    <a:pt x="7602" y="9708"/>
                    <a:pt x="7518" y="9386"/>
                    <a:pt x="7614" y="9115"/>
                  </a:cubicBezTo>
                  <a:cubicBezTo>
                    <a:pt x="7687" y="8914"/>
                    <a:pt x="7841" y="8800"/>
                    <a:pt x="7997" y="8811"/>
                  </a:cubicBezTo>
                  <a:close/>
                  <a:moveTo>
                    <a:pt x="5259" y="8817"/>
                  </a:moveTo>
                  <a:cubicBezTo>
                    <a:pt x="5416" y="8806"/>
                    <a:pt x="5568" y="8921"/>
                    <a:pt x="5642" y="9122"/>
                  </a:cubicBezTo>
                  <a:cubicBezTo>
                    <a:pt x="5739" y="9393"/>
                    <a:pt x="5656" y="9715"/>
                    <a:pt x="5455" y="9847"/>
                  </a:cubicBezTo>
                  <a:cubicBezTo>
                    <a:pt x="5399" y="9883"/>
                    <a:pt x="5339" y="9900"/>
                    <a:pt x="5281" y="9900"/>
                  </a:cubicBezTo>
                  <a:cubicBezTo>
                    <a:pt x="5132" y="9900"/>
                    <a:pt x="4986" y="9787"/>
                    <a:pt x="4918" y="9595"/>
                  </a:cubicBezTo>
                  <a:cubicBezTo>
                    <a:pt x="4822" y="9327"/>
                    <a:pt x="4905" y="9002"/>
                    <a:pt x="5104" y="8872"/>
                  </a:cubicBezTo>
                  <a:cubicBezTo>
                    <a:pt x="5154" y="8839"/>
                    <a:pt x="5207" y="8821"/>
                    <a:pt x="5259" y="8817"/>
                  </a:cubicBezTo>
                  <a:close/>
                  <a:moveTo>
                    <a:pt x="2933" y="9022"/>
                  </a:moveTo>
                  <a:cubicBezTo>
                    <a:pt x="3034" y="9001"/>
                    <a:pt x="3142" y="9034"/>
                    <a:pt x="3231" y="9122"/>
                  </a:cubicBezTo>
                  <a:cubicBezTo>
                    <a:pt x="3410" y="9298"/>
                    <a:pt x="3452" y="9636"/>
                    <a:pt x="3321" y="9877"/>
                  </a:cubicBezTo>
                  <a:cubicBezTo>
                    <a:pt x="3242" y="10023"/>
                    <a:pt x="3120" y="10097"/>
                    <a:pt x="2995" y="10097"/>
                  </a:cubicBezTo>
                  <a:cubicBezTo>
                    <a:pt x="2913" y="10097"/>
                    <a:pt x="2829" y="10065"/>
                    <a:pt x="2757" y="9995"/>
                  </a:cubicBezTo>
                  <a:cubicBezTo>
                    <a:pt x="2578" y="9819"/>
                    <a:pt x="2538" y="9482"/>
                    <a:pt x="2671" y="9238"/>
                  </a:cubicBezTo>
                  <a:cubicBezTo>
                    <a:pt x="2736" y="9118"/>
                    <a:pt x="2831" y="9043"/>
                    <a:pt x="2933" y="9022"/>
                  </a:cubicBezTo>
                  <a:close/>
                  <a:moveTo>
                    <a:pt x="10342" y="9033"/>
                  </a:moveTo>
                  <a:cubicBezTo>
                    <a:pt x="10444" y="9055"/>
                    <a:pt x="10539" y="9127"/>
                    <a:pt x="10604" y="9247"/>
                  </a:cubicBezTo>
                  <a:cubicBezTo>
                    <a:pt x="10735" y="9488"/>
                    <a:pt x="10695" y="9830"/>
                    <a:pt x="10516" y="10006"/>
                  </a:cubicBezTo>
                  <a:cubicBezTo>
                    <a:pt x="10444" y="10074"/>
                    <a:pt x="10362" y="10109"/>
                    <a:pt x="10282" y="10109"/>
                  </a:cubicBezTo>
                  <a:cubicBezTo>
                    <a:pt x="10157" y="10109"/>
                    <a:pt x="10035" y="10032"/>
                    <a:pt x="9954" y="9888"/>
                  </a:cubicBezTo>
                  <a:cubicBezTo>
                    <a:pt x="9826" y="9644"/>
                    <a:pt x="9863" y="9305"/>
                    <a:pt x="10044" y="9129"/>
                  </a:cubicBezTo>
                  <a:cubicBezTo>
                    <a:pt x="10133" y="9041"/>
                    <a:pt x="10241" y="9012"/>
                    <a:pt x="10342" y="9033"/>
                  </a:cubicBezTo>
                  <a:close/>
                  <a:moveTo>
                    <a:pt x="9105" y="9972"/>
                  </a:moveTo>
                  <a:cubicBezTo>
                    <a:pt x="9207" y="9988"/>
                    <a:pt x="9306" y="10056"/>
                    <a:pt x="9377" y="10172"/>
                  </a:cubicBezTo>
                  <a:cubicBezTo>
                    <a:pt x="9516" y="10405"/>
                    <a:pt x="9487" y="10745"/>
                    <a:pt x="9314" y="10932"/>
                  </a:cubicBezTo>
                  <a:cubicBezTo>
                    <a:pt x="9240" y="11013"/>
                    <a:pt x="9151" y="11052"/>
                    <a:pt x="9063" y="11052"/>
                  </a:cubicBezTo>
                  <a:cubicBezTo>
                    <a:pt x="8944" y="11052"/>
                    <a:pt x="8827" y="10985"/>
                    <a:pt x="8749" y="10852"/>
                  </a:cubicBezTo>
                  <a:cubicBezTo>
                    <a:pt x="8608" y="10617"/>
                    <a:pt x="8637" y="10278"/>
                    <a:pt x="8810" y="10088"/>
                  </a:cubicBezTo>
                  <a:cubicBezTo>
                    <a:pt x="8896" y="9995"/>
                    <a:pt x="9002" y="9957"/>
                    <a:pt x="9105" y="9972"/>
                  </a:cubicBezTo>
                  <a:close/>
                  <a:moveTo>
                    <a:pt x="4155" y="9986"/>
                  </a:moveTo>
                  <a:cubicBezTo>
                    <a:pt x="4257" y="9971"/>
                    <a:pt x="4364" y="10008"/>
                    <a:pt x="4450" y="10102"/>
                  </a:cubicBezTo>
                  <a:cubicBezTo>
                    <a:pt x="4625" y="10286"/>
                    <a:pt x="4653" y="10626"/>
                    <a:pt x="4514" y="10861"/>
                  </a:cubicBezTo>
                  <a:cubicBezTo>
                    <a:pt x="4436" y="10994"/>
                    <a:pt x="4317" y="11066"/>
                    <a:pt x="4200" y="11066"/>
                  </a:cubicBezTo>
                  <a:cubicBezTo>
                    <a:pt x="4112" y="11066"/>
                    <a:pt x="4023" y="11027"/>
                    <a:pt x="3949" y="10946"/>
                  </a:cubicBezTo>
                  <a:cubicBezTo>
                    <a:pt x="3776" y="10761"/>
                    <a:pt x="3746" y="10422"/>
                    <a:pt x="3885" y="10186"/>
                  </a:cubicBezTo>
                  <a:cubicBezTo>
                    <a:pt x="3954" y="10070"/>
                    <a:pt x="4053" y="10001"/>
                    <a:pt x="4155" y="9986"/>
                  </a:cubicBezTo>
                  <a:close/>
                  <a:moveTo>
                    <a:pt x="6628" y="10275"/>
                  </a:moveTo>
                  <a:cubicBezTo>
                    <a:pt x="6852" y="10272"/>
                    <a:pt x="7032" y="10516"/>
                    <a:pt x="7032" y="10814"/>
                  </a:cubicBezTo>
                  <a:cubicBezTo>
                    <a:pt x="7032" y="11114"/>
                    <a:pt x="6853" y="11357"/>
                    <a:pt x="6630" y="11357"/>
                  </a:cubicBezTo>
                  <a:cubicBezTo>
                    <a:pt x="6409" y="11357"/>
                    <a:pt x="6228" y="11117"/>
                    <a:pt x="6228" y="10816"/>
                  </a:cubicBezTo>
                  <a:cubicBezTo>
                    <a:pt x="6228" y="10518"/>
                    <a:pt x="6407" y="10275"/>
                    <a:pt x="6628" y="10275"/>
                  </a:cubicBezTo>
                  <a:close/>
                  <a:moveTo>
                    <a:pt x="2320" y="10707"/>
                  </a:moveTo>
                  <a:cubicBezTo>
                    <a:pt x="2372" y="10701"/>
                    <a:pt x="2426" y="10708"/>
                    <a:pt x="2478" y="10732"/>
                  </a:cubicBezTo>
                  <a:cubicBezTo>
                    <a:pt x="2689" y="10824"/>
                    <a:pt x="2803" y="11130"/>
                    <a:pt x="2735" y="11414"/>
                  </a:cubicBezTo>
                  <a:cubicBezTo>
                    <a:pt x="2679" y="11641"/>
                    <a:pt x="2522" y="11789"/>
                    <a:pt x="2353" y="11789"/>
                  </a:cubicBezTo>
                  <a:cubicBezTo>
                    <a:pt x="2311" y="11789"/>
                    <a:pt x="2269" y="11781"/>
                    <a:pt x="2229" y="11762"/>
                  </a:cubicBezTo>
                  <a:cubicBezTo>
                    <a:pt x="2017" y="11670"/>
                    <a:pt x="1900" y="11364"/>
                    <a:pt x="1970" y="11080"/>
                  </a:cubicBezTo>
                  <a:cubicBezTo>
                    <a:pt x="2021" y="10866"/>
                    <a:pt x="2164" y="10724"/>
                    <a:pt x="2320" y="10707"/>
                  </a:cubicBezTo>
                  <a:close/>
                  <a:moveTo>
                    <a:pt x="10955" y="10718"/>
                  </a:moveTo>
                  <a:cubicBezTo>
                    <a:pt x="11111" y="10736"/>
                    <a:pt x="11252" y="10875"/>
                    <a:pt x="11303" y="11089"/>
                  </a:cubicBezTo>
                  <a:cubicBezTo>
                    <a:pt x="11372" y="11373"/>
                    <a:pt x="11254" y="11679"/>
                    <a:pt x="11043" y="11771"/>
                  </a:cubicBezTo>
                  <a:cubicBezTo>
                    <a:pt x="11003" y="11790"/>
                    <a:pt x="10960" y="11798"/>
                    <a:pt x="10918" y="11798"/>
                  </a:cubicBezTo>
                  <a:cubicBezTo>
                    <a:pt x="10749" y="11798"/>
                    <a:pt x="10593" y="11653"/>
                    <a:pt x="10537" y="11425"/>
                  </a:cubicBezTo>
                  <a:cubicBezTo>
                    <a:pt x="10468" y="11138"/>
                    <a:pt x="10585" y="10835"/>
                    <a:pt x="10797" y="10743"/>
                  </a:cubicBezTo>
                  <a:cubicBezTo>
                    <a:pt x="10849" y="10719"/>
                    <a:pt x="10903" y="10712"/>
                    <a:pt x="10955" y="10718"/>
                  </a:cubicBezTo>
                  <a:close/>
                  <a:moveTo>
                    <a:pt x="7844" y="10948"/>
                  </a:moveTo>
                  <a:cubicBezTo>
                    <a:pt x="7947" y="10947"/>
                    <a:pt x="8050" y="10998"/>
                    <a:pt x="8129" y="11102"/>
                  </a:cubicBezTo>
                  <a:cubicBezTo>
                    <a:pt x="8286" y="11314"/>
                    <a:pt x="8287" y="11657"/>
                    <a:pt x="8133" y="11869"/>
                  </a:cubicBezTo>
                  <a:cubicBezTo>
                    <a:pt x="8052" y="11977"/>
                    <a:pt x="7948" y="12030"/>
                    <a:pt x="7845" y="12030"/>
                  </a:cubicBezTo>
                  <a:cubicBezTo>
                    <a:pt x="7743" y="12030"/>
                    <a:pt x="7642" y="11977"/>
                    <a:pt x="7564" y="11871"/>
                  </a:cubicBezTo>
                  <a:cubicBezTo>
                    <a:pt x="7405" y="11660"/>
                    <a:pt x="7403" y="11319"/>
                    <a:pt x="7560" y="11105"/>
                  </a:cubicBezTo>
                  <a:cubicBezTo>
                    <a:pt x="7639" y="10999"/>
                    <a:pt x="7741" y="10948"/>
                    <a:pt x="7844" y="10948"/>
                  </a:cubicBezTo>
                  <a:close/>
                  <a:moveTo>
                    <a:pt x="5416" y="10957"/>
                  </a:moveTo>
                  <a:cubicBezTo>
                    <a:pt x="5519" y="10957"/>
                    <a:pt x="5623" y="11008"/>
                    <a:pt x="5701" y="11114"/>
                  </a:cubicBezTo>
                  <a:cubicBezTo>
                    <a:pt x="5858" y="11325"/>
                    <a:pt x="5860" y="11669"/>
                    <a:pt x="5703" y="11880"/>
                  </a:cubicBezTo>
                  <a:cubicBezTo>
                    <a:pt x="5623" y="11986"/>
                    <a:pt x="5520" y="12039"/>
                    <a:pt x="5418" y="12039"/>
                  </a:cubicBezTo>
                  <a:cubicBezTo>
                    <a:pt x="5315" y="12039"/>
                    <a:pt x="5213" y="11985"/>
                    <a:pt x="5134" y="11882"/>
                  </a:cubicBezTo>
                  <a:cubicBezTo>
                    <a:pt x="4975" y="11671"/>
                    <a:pt x="4976" y="11327"/>
                    <a:pt x="5132" y="11116"/>
                  </a:cubicBezTo>
                  <a:cubicBezTo>
                    <a:pt x="5211" y="11009"/>
                    <a:pt x="5313" y="10957"/>
                    <a:pt x="5416" y="10957"/>
                  </a:cubicBezTo>
                  <a:close/>
                  <a:moveTo>
                    <a:pt x="9735" y="11653"/>
                  </a:moveTo>
                  <a:cubicBezTo>
                    <a:pt x="9889" y="11689"/>
                    <a:pt x="10019" y="11847"/>
                    <a:pt x="10057" y="12064"/>
                  </a:cubicBezTo>
                  <a:cubicBezTo>
                    <a:pt x="10107" y="12357"/>
                    <a:pt x="9973" y="12647"/>
                    <a:pt x="9758" y="12714"/>
                  </a:cubicBezTo>
                  <a:cubicBezTo>
                    <a:pt x="9726" y="12725"/>
                    <a:pt x="9696" y="12728"/>
                    <a:pt x="9665" y="12728"/>
                  </a:cubicBezTo>
                  <a:cubicBezTo>
                    <a:pt x="9482" y="12728"/>
                    <a:pt x="9318" y="12559"/>
                    <a:pt x="9275" y="12307"/>
                  </a:cubicBezTo>
                  <a:cubicBezTo>
                    <a:pt x="9225" y="12018"/>
                    <a:pt x="9361" y="11725"/>
                    <a:pt x="9576" y="11657"/>
                  </a:cubicBezTo>
                  <a:cubicBezTo>
                    <a:pt x="9630" y="11640"/>
                    <a:pt x="9683" y="11640"/>
                    <a:pt x="9735" y="11653"/>
                  </a:cubicBezTo>
                  <a:close/>
                  <a:moveTo>
                    <a:pt x="3529" y="11671"/>
                  </a:moveTo>
                  <a:cubicBezTo>
                    <a:pt x="3580" y="11658"/>
                    <a:pt x="3635" y="11659"/>
                    <a:pt x="3689" y="11675"/>
                  </a:cubicBezTo>
                  <a:cubicBezTo>
                    <a:pt x="3906" y="11743"/>
                    <a:pt x="4041" y="12031"/>
                    <a:pt x="3991" y="12321"/>
                  </a:cubicBezTo>
                  <a:cubicBezTo>
                    <a:pt x="3949" y="12573"/>
                    <a:pt x="3784" y="12744"/>
                    <a:pt x="3599" y="12744"/>
                  </a:cubicBezTo>
                  <a:cubicBezTo>
                    <a:pt x="3571" y="12744"/>
                    <a:pt x="3542" y="12741"/>
                    <a:pt x="3512" y="12730"/>
                  </a:cubicBezTo>
                  <a:cubicBezTo>
                    <a:pt x="3295" y="12665"/>
                    <a:pt x="3159" y="12375"/>
                    <a:pt x="3208" y="12082"/>
                  </a:cubicBezTo>
                  <a:cubicBezTo>
                    <a:pt x="3244" y="11863"/>
                    <a:pt x="3374" y="11708"/>
                    <a:pt x="3529" y="11671"/>
                  </a:cubicBezTo>
                  <a:close/>
                  <a:moveTo>
                    <a:pt x="2132" y="12576"/>
                  </a:moveTo>
                  <a:cubicBezTo>
                    <a:pt x="2353" y="12579"/>
                    <a:pt x="2534" y="12821"/>
                    <a:pt x="2532" y="13121"/>
                  </a:cubicBezTo>
                  <a:cubicBezTo>
                    <a:pt x="2532" y="13419"/>
                    <a:pt x="2354" y="13660"/>
                    <a:pt x="2131" y="13660"/>
                  </a:cubicBezTo>
                  <a:cubicBezTo>
                    <a:pt x="1909" y="13660"/>
                    <a:pt x="1729" y="13415"/>
                    <a:pt x="1730" y="13117"/>
                  </a:cubicBezTo>
                  <a:cubicBezTo>
                    <a:pt x="1730" y="12816"/>
                    <a:pt x="1909" y="12576"/>
                    <a:pt x="2132" y="12576"/>
                  </a:cubicBezTo>
                  <a:close/>
                  <a:moveTo>
                    <a:pt x="8354" y="12578"/>
                  </a:moveTo>
                  <a:cubicBezTo>
                    <a:pt x="8575" y="12578"/>
                    <a:pt x="8755" y="12819"/>
                    <a:pt x="8755" y="13117"/>
                  </a:cubicBezTo>
                  <a:cubicBezTo>
                    <a:pt x="8757" y="13418"/>
                    <a:pt x="8579" y="13663"/>
                    <a:pt x="8355" y="13663"/>
                  </a:cubicBezTo>
                  <a:cubicBezTo>
                    <a:pt x="8355" y="13663"/>
                    <a:pt x="8356" y="13663"/>
                    <a:pt x="8354" y="13663"/>
                  </a:cubicBezTo>
                  <a:cubicBezTo>
                    <a:pt x="8133" y="13663"/>
                    <a:pt x="7954" y="13422"/>
                    <a:pt x="7954" y="13124"/>
                  </a:cubicBezTo>
                  <a:cubicBezTo>
                    <a:pt x="7951" y="12823"/>
                    <a:pt x="8131" y="12578"/>
                    <a:pt x="8354" y="12578"/>
                  </a:cubicBezTo>
                  <a:close/>
                  <a:moveTo>
                    <a:pt x="6633" y="12589"/>
                  </a:moveTo>
                  <a:cubicBezTo>
                    <a:pt x="6856" y="12587"/>
                    <a:pt x="7035" y="12830"/>
                    <a:pt x="7037" y="13128"/>
                  </a:cubicBezTo>
                  <a:cubicBezTo>
                    <a:pt x="7037" y="13429"/>
                    <a:pt x="6858" y="13672"/>
                    <a:pt x="6635" y="13672"/>
                  </a:cubicBezTo>
                  <a:cubicBezTo>
                    <a:pt x="6412" y="13672"/>
                    <a:pt x="6233" y="13431"/>
                    <a:pt x="6233" y="13131"/>
                  </a:cubicBezTo>
                  <a:cubicBezTo>
                    <a:pt x="6231" y="12833"/>
                    <a:pt x="6412" y="12589"/>
                    <a:pt x="6633" y="12589"/>
                  </a:cubicBezTo>
                  <a:close/>
                  <a:moveTo>
                    <a:pt x="11138" y="12589"/>
                  </a:moveTo>
                  <a:cubicBezTo>
                    <a:pt x="11361" y="12589"/>
                    <a:pt x="11541" y="12830"/>
                    <a:pt x="11541" y="13131"/>
                  </a:cubicBezTo>
                  <a:cubicBezTo>
                    <a:pt x="11541" y="13133"/>
                    <a:pt x="11541" y="13139"/>
                    <a:pt x="11541" y="13142"/>
                  </a:cubicBezTo>
                  <a:cubicBezTo>
                    <a:pt x="11541" y="13147"/>
                    <a:pt x="11541" y="13152"/>
                    <a:pt x="11541" y="13158"/>
                  </a:cubicBezTo>
                  <a:cubicBezTo>
                    <a:pt x="11539" y="13456"/>
                    <a:pt x="11359" y="13697"/>
                    <a:pt x="11138" y="13697"/>
                  </a:cubicBezTo>
                  <a:cubicBezTo>
                    <a:pt x="10914" y="13694"/>
                    <a:pt x="10735" y="13454"/>
                    <a:pt x="10738" y="13153"/>
                  </a:cubicBezTo>
                  <a:cubicBezTo>
                    <a:pt x="10738" y="13150"/>
                    <a:pt x="10738" y="13147"/>
                    <a:pt x="10738" y="13142"/>
                  </a:cubicBezTo>
                  <a:cubicBezTo>
                    <a:pt x="10738" y="13139"/>
                    <a:pt x="10738" y="13133"/>
                    <a:pt x="10738" y="13131"/>
                  </a:cubicBezTo>
                  <a:cubicBezTo>
                    <a:pt x="10738" y="12830"/>
                    <a:pt x="10916" y="12589"/>
                    <a:pt x="11138" y="12589"/>
                  </a:cubicBezTo>
                  <a:close/>
                  <a:moveTo>
                    <a:pt x="4915" y="12592"/>
                  </a:moveTo>
                  <a:cubicBezTo>
                    <a:pt x="5138" y="12592"/>
                    <a:pt x="5316" y="12832"/>
                    <a:pt x="5316" y="13133"/>
                  </a:cubicBezTo>
                  <a:cubicBezTo>
                    <a:pt x="5318" y="13431"/>
                    <a:pt x="5137" y="13676"/>
                    <a:pt x="4916" y="13676"/>
                  </a:cubicBezTo>
                  <a:cubicBezTo>
                    <a:pt x="4693" y="13676"/>
                    <a:pt x="4515" y="13433"/>
                    <a:pt x="4513" y="13133"/>
                  </a:cubicBezTo>
                  <a:cubicBezTo>
                    <a:pt x="4513" y="12835"/>
                    <a:pt x="4693" y="12592"/>
                    <a:pt x="4915" y="12592"/>
                  </a:cubicBezTo>
                  <a:close/>
                  <a:moveTo>
                    <a:pt x="9600" y="13517"/>
                  </a:moveTo>
                  <a:cubicBezTo>
                    <a:pt x="9651" y="13504"/>
                    <a:pt x="9705" y="13505"/>
                    <a:pt x="9758" y="13522"/>
                  </a:cubicBezTo>
                  <a:cubicBezTo>
                    <a:pt x="9976" y="13589"/>
                    <a:pt x="10112" y="13875"/>
                    <a:pt x="10064" y="14167"/>
                  </a:cubicBezTo>
                  <a:cubicBezTo>
                    <a:pt x="10022" y="14419"/>
                    <a:pt x="9855" y="14590"/>
                    <a:pt x="9672" y="14590"/>
                  </a:cubicBezTo>
                  <a:cubicBezTo>
                    <a:pt x="9642" y="14590"/>
                    <a:pt x="9611" y="14587"/>
                    <a:pt x="9583" y="14579"/>
                  </a:cubicBezTo>
                  <a:cubicBezTo>
                    <a:pt x="9366" y="14511"/>
                    <a:pt x="9229" y="14223"/>
                    <a:pt x="9277" y="13933"/>
                  </a:cubicBezTo>
                  <a:cubicBezTo>
                    <a:pt x="9313" y="13714"/>
                    <a:pt x="9445" y="13555"/>
                    <a:pt x="9600" y="13517"/>
                  </a:cubicBezTo>
                  <a:close/>
                  <a:moveTo>
                    <a:pt x="3670" y="13533"/>
                  </a:moveTo>
                  <a:cubicBezTo>
                    <a:pt x="3825" y="13570"/>
                    <a:pt x="3957" y="13727"/>
                    <a:pt x="3994" y="13947"/>
                  </a:cubicBezTo>
                  <a:cubicBezTo>
                    <a:pt x="4043" y="14237"/>
                    <a:pt x="3908" y="14527"/>
                    <a:pt x="3691" y="14592"/>
                  </a:cubicBezTo>
                  <a:cubicBezTo>
                    <a:pt x="3660" y="14603"/>
                    <a:pt x="3629" y="14611"/>
                    <a:pt x="3601" y="14611"/>
                  </a:cubicBezTo>
                  <a:cubicBezTo>
                    <a:pt x="3416" y="14611"/>
                    <a:pt x="3252" y="14440"/>
                    <a:pt x="3209" y="14188"/>
                  </a:cubicBezTo>
                  <a:cubicBezTo>
                    <a:pt x="3159" y="13895"/>
                    <a:pt x="3295" y="13605"/>
                    <a:pt x="3512" y="13538"/>
                  </a:cubicBezTo>
                  <a:cubicBezTo>
                    <a:pt x="3566" y="13521"/>
                    <a:pt x="3619" y="13521"/>
                    <a:pt x="3670" y="13533"/>
                  </a:cubicBezTo>
                  <a:close/>
                  <a:moveTo>
                    <a:pt x="7854" y="14217"/>
                  </a:moveTo>
                  <a:cubicBezTo>
                    <a:pt x="7957" y="14217"/>
                    <a:pt x="8059" y="14269"/>
                    <a:pt x="8138" y="14374"/>
                  </a:cubicBezTo>
                  <a:cubicBezTo>
                    <a:pt x="8296" y="14585"/>
                    <a:pt x="8299" y="14926"/>
                    <a:pt x="8143" y="15140"/>
                  </a:cubicBezTo>
                  <a:cubicBezTo>
                    <a:pt x="8064" y="15246"/>
                    <a:pt x="7958" y="15300"/>
                    <a:pt x="7856" y="15300"/>
                  </a:cubicBezTo>
                  <a:cubicBezTo>
                    <a:pt x="7753" y="15300"/>
                    <a:pt x="7652" y="15248"/>
                    <a:pt x="7574" y="15143"/>
                  </a:cubicBezTo>
                  <a:cubicBezTo>
                    <a:pt x="7417" y="14932"/>
                    <a:pt x="7413" y="14590"/>
                    <a:pt x="7570" y="14376"/>
                  </a:cubicBezTo>
                  <a:cubicBezTo>
                    <a:pt x="7648" y="14271"/>
                    <a:pt x="7751" y="14218"/>
                    <a:pt x="7854" y="14217"/>
                  </a:cubicBezTo>
                  <a:close/>
                  <a:moveTo>
                    <a:pt x="5421" y="14226"/>
                  </a:moveTo>
                  <a:cubicBezTo>
                    <a:pt x="5524" y="14226"/>
                    <a:pt x="5626" y="14280"/>
                    <a:pt x="5705" y="14386"/>
                  </a:cubicBezTo>
                  <a:cubicBezTo>
                    <a:pt x="5862" y="14597"/>
                    <a:pt x="5862" y="14941"/>
                    <a:pt x="5705" y="15152"/>
                  </a:cubicBezTo>
                  <a:cubicBezTo>
                    <a:pt x="5626" y="15257"/>
                    <a:pt x="5524" y="15311"/>
                    <a:pt x="5421" y="15311"/>
                  </a:cubicBezTo>
                  <a:cubicBezTo>
                    <a:pt x="5317" y="15311"/>
                    <a:pt x="5214" y="15257"/>
                    <a:pt x="5136" y="15152"/>
                  </a:cubicBezTo>
                  <a:cubicBezTo>
                    <a:pt x="4979" y="14941"/>
                    <a:pt x="4979" y="14597"/>
                    <a:pt x="5136" y="14386"/>
                  </a:cubicBezTo>
                  <a:cubicBezTo>
                    <a:pt x="5214" y="14280"/>
                    <a:pt x="5318" y="14226"/>
                    <a:pt x="5421" y="14226"/>
                  </a:cubicBezTo>
                  <a:close/>
                  <a:moveTo>
                    <a:pt x="2382" y="14454"/>
                  </a:moveTo>
                  <a:cubicBezTo>
                    <a:pt x="2538" y="14472"/>
                    <a:pt x="2677" y="14614"/>
                    <a:pt x="2728" y="14827"/>
                  </a:cubicBezTo>
                  <a:cubicBezTo>
                    <a:pt x="2797" y="15111"/>
                    <a:pt x="2681" y="15417"/>
                    <a:pt x="2470" y="15509"/>
                  </a:cubicBezTo>
                  <a:cubicBezTo>
                    <a:pt x="2430" y="15528"/>
                    <a:pt x="2387" y="15536"/>
                    <a:pt x="2347" y="15536"/>
                  </a:cubicBezTo>
                  <a:cubicBezTo>
                    <a:pt x="2178" y="15536"/>
                    <a:pt x="2019" y="15389"/>
                    <a:pt x="1965" y="15159"/>
                  </a:cubicBezTo>
                  <a:cubicBezTo>
                    <a:pt x="1897" y="14874"/>
                    <a:pt x="2012" y="14569"/>
                    <a:pt x="2225" y="14477"/>
                  </a:cubicBezTo>
                  <a:cubicBezTo>
                    <a:pt x="2278" y="14454"/>
                    <a:pt x="2330" y="14448"/>
                    <a:pt x="2382" y="14454"/>
                  </a:cubicBezTo>
                  <a:close/>
                  <a:moveTo>
                    <a:pt x="10881" y="14488"/>
                  </a:moveTo>
                  <a:cubicBezTo>
                    <a:pt x="10933" y="14482"/>
                    <a:pt x="10987" y="14490"/>
                    <a:pt x="11040" y="14513"/>
                  </a:cubicBezTo>
                  <a:cubicBezTo>
                    <a:pt x="11251" y="14608"/>
                    <a:pt x="11365" y="14913"/>
                    <a:pt x="11296" y="15197"/>
                  </a:cubicBezTo>
                  <a:cubicBezTo>
                    <a:pt x="11240" y="15425"/>
                    <a:pt x="11084" y="15568"/>
                    <a:pt x="10915" y="15568"/>
                  </a:cubicBezTo>
                  <a:cubicBezTo>
                    <a:pt x="10873" y="15568"/>
                    <a:pt x="10830" y="15559"/>
                    <a:pt x="10788" y="15541"/>
                  </a:cubicBezTo>
                  <a:cubicBezTo>
                    <a:pt x="10577" y="15449"/>
                    <a:pt x="10463" y="15143"/>
                    <a:pt x="10533" y="14859"/>
                  </a:cubicBezTo>
                  <a:cubicBezTo>
                    <a:pt x="10585" y="14645"/>
                    <a:pt x="10725" y="14506"/>
                    <a:pt x="10881" y="14488"/>
                  </a:cubicBezTo>
                  <a:close/>
                  <a:moveTo>
                    <a:pt x="6635" y="14904"/>
                  </a:moveTo>
                  <a:cubicBezTo>
                    <a:pt x="6635" y="14904"/>
                    <a:pt x="6638" y="14904"/>
                    <a:pt x="6640" y="14904"/>
                  </a:cubicBezTo>
                  <a:lnTo>
                    <a:pt x="6642" y="14904"/>
                  </a:lnTo>
                  <a:cubicBezTo>
                    <a:pt x="6865" y="14901"/>
                    <a:pt x="7045" y="15142"/>
                    <a:pt x="7045" y="15443"/>
                  </a:cubicBezTo>
                  <a:cubicBezTo>
                    <a:pt x="7047" y="15741"/>
                    <a:pt x="6870" y="15986"/>
                    <a:pt x="6648" y="15989"/>
                  </a:cubicBezTo>
                  <a:cubicBezTo>
                    <a:pt x="6647" y="15989"/>
                    <a:pt x="6645" y="15989"/>
                    <a:pt x="6643" y="15989"/>
                  </a:cubicBezTo>
                  <a:cubicBezTo>
                    <a:pt x="6643" y="15989"/>
                    <a:pt x="6642" y="15989"/>
                    <a:pt x="6640" y="15989"/>
                  </a:cubicBezTo>
                  <a:cubicBezTo>
                    <a:pt x="6638" y="15989"/>
                    <a:pt x="6637" y="15989"/>
                    <a:pt x="6637" y="15989"/>
                  </a:cubicBezTo>
                  <a:cubicBezTo>
                    <a:pt x="6413" y="15989"/>
                    <a:pt x="6233" y="15745"/>
                    <a:pt x="6233" y="15447"/>
                  </a:cubicBezTo>
                  <a:cubicBezTo>
                    <a:pt x="6233" y="15147"/>
                    <a:pt x="6412" y="14904"/>
                    <a:pt x="6635" y="14904"/>
                  </a:cubicBezTo>
                  <a:close/>
                  <a:moveTo>
                    <a:pt x="9027" y="15193"/>
                  </a:moveTo>
                  <a:cubicBezTo>
                    <a:pt x="9130" y="15177"/>
                    <a:pt x="9237" y="15215"/>
                    <a:pt x="9324" y="15309"/>
                  </a:cubicBezTo>
                  <a:cubicBezTo>
                    <a:pt x="9497" y="15493"/>
                    <a:pt x="9525" y="15833"/>
                    <a:pt x="9389" y="16066"/>
                  </a:cubicBezTo>
                  <a:cubicBezTo>
                    <a:pt x="9308" y="16201"/>
                    <a:pt x="9191" y="16273"/>
                    <a:pt x="9073" y="16273"/>
                  </a:cubicBezTo>
                  <a:cubicBezTo>
                    <a:pt x="8986" y="16273"/>
                    <a:pt x="8897" y="16235"/>
                    <a:pt x="8823" y="16157"/>
                  </a:cubicBezTo>
                  <a:cubicBezTo>
                    <a:pt x="8648" y="15970"/>
                    <a:pt x="8620" y="15628"/>
                    <a:pt x="8757" y="15395"/>
                  </a:cubicBezTo>
                  <a:lnTo>
                    <a:pt x="8759" y="15395"/>
                  </a:lnTo>
                  <a:cubicBezTo>
                    <a:pt x="8827" y="15277"/>
                    <a:pt x="8925" y="15208"/>
                    <a:pt x="9027" y="15193"/>
                  </a:cubicBezTo>
                  <a:close/>
                  <a:moveTo>
                    <a:pt x="4249" y="15206"/>
                  </a:moveTo>
                  <a:cubicBezTo>
                    <a:pt x="4352" y="15222"/>
                    <a:pt x="4448" y="15290"/>
                    <a:pt x="4518" y="15406"/>
                  </a:cubicBezTo>
                  <a:cubicBezTo>
                    <a:pt x="4657" y="15639"/>
                    <a:pt x="4628" y="15979"/>
                    <a:pt x="4455" y="16166"/>
                  </a:cubicBezTo>
                  <a:cubicBezTo>
                    <a:pt x="4381" y="16247"/>
                    <a:pt x="4292" y="16286"/>
                    <a:pt x="4206" y="16286"/>
                  </a:cubicBezTo>
                  <a:cubicBezTo>
                    <a:pt x="4087" y="16286"/>
                    <a:pt x="3970" y="16214"/>
                    <a:pt x="3890" y="16082"/>
                  </a:cubicBezTo>
                  <a:cubicBezTo>
                    <a:pt x="3751" y="15849"/>
                    <a:pt x="3779" y="15509"/>
                    <a:pt x="3954" y="15322"/>
                  </a:cubicBezTo>
                  <a:cubicBezTo>
                    <a:pt x="4040" y="15229"/>
                    <a:pt x="4147" y="15191"/>
                    <a:pt x="4249" y="15206"/>
                  </a:cubicBezTo>
                  <a:close/>
                  <a:moveTo>
                    <a:pt x="3047" y="16150"/>
                  </a:moveTo>
                  <a:cubicBezTo>
                    <a:pt x="3149" y="16172"/>
                    <a:pt x="3245" y="16246"/>
                    <a:pt x="3311" y="16366"/>
                  </a:cubicBezTo>
                  <a:cubicBezTo>
                    <a:pt x="3441" y="16607"/>
                    <a:pt x="3401" y="16947"/>
                    <a:pt x="3220" y="17123"/>
                  </a:cubicBezTo>
                  <a:cubicBezTo>
                    <a:pt x="3149" y="17194"/>
                    <a:pt x="3067" y="17225"/>
                    <a:pt x="2985" y="17225"/>
                  </a:cubicBezTo>
                  <a:cubicBezTo>
                    <a:pt x="2860" y="17225"/>
                    <a:pt x="2737" y="17149"/>
                    <a:pt x="2659" y="17003"/>
                  </a:cubicBezTo>
                  <a:cubicBezTo>
                    <a:pt x="2528" y="16759"/>
                    <a:pt x="2568" y="16421"/>
                    <a:pt x="2749" y="16245"/>
                  </a:cubicBezTo>
                  <a:cubicBezTo>
                    <a:pt x="2838" y="16157"/>
                    <a:pt x="2946" y="16128"/>
                    <a:pt x="3047" y="16150"/>
                  </a:cubicBezTo>
                  <a:close/>
                  <a:moveTo>
                    <a:pt x="10207" y="16180"/>
                  </a:moveTo>
                  <a:cubicBezTo>
                    <a:pt x="10309" y="16158"/>
                    <a:pt x="10417" y="16188"/>
                    <a:pt x="10506" y="16277"/>
                  </a:cubicBezTo>
                  <a:cubicBezTo>
                    <a:pt x="10687" y="16453"/>
                    <a:pt x="10725" y="16791"/>
                    <a:pt x="10592" y="17032"/>
                  </a:cubicBezTo>
                  <a:cubicBezTo>
                    <a:pt x="10512" y="17177"/>
                    <a:pt x="10394" y="17255"/>
                    <a:pt x="10270" y="17255"/>
                  </a:cubicBezTo>
                  <a:cubicBezTo>
                    <a:pt x="10187" y="17255"/>
                    <a:pt x="10104" y="17221"/>
                    <a:pt x="10032" y="17150"/>
                  </a:cubicBezTo>
                  <a:cubicBezTo>
                    <a:pt x="9853" y="16974"/>
                    <a:pt x="9815" y="16634"/>
                    <a:pt x="9946" y="16393"/>
                  </a:cubicBezTo>
                  <a:cubicBezTo>
                    <a:pt x="10011" y="16273"/>
                    <a:pt x="10106" y="16201"/>
                    <a:pt x="10207" y="16180"/>
                  </a:cubicBezTo>
                  <a:close/>
                  <a:moveTo>
                    <a:pt x="7972" y="16357"/>
                  </a:moveTo>
                  <a:cubicBezTo>
                    <a:pt x="8129" y="16345"/>
                    <a:pt x="8283" y="16458"/>
                    <a:pt x="8357" y="16662"/>
                  </a:cubicBezTo>
                  <a:cubicBezTo>
                    <a:pt x="8454" y="16930"/>
                    <a:pt x="8370" y="17255"/>
                    <a:pt x="8171" y="17385"/>
                  </a:cubicBezTo>
                  <a:cubicBezTo>
                    <a:pt x="8113" y="17422"/>
                    <a:pt x="8056" y="17441"/>
                    <a:pt x="7996" y="17441"/>
                  </a:cubicBezTo>
                  <a:cubicBezTo>
                    <a:pt x="7847" y="17441"/>
                    <a:pt x="7703" y="17329"/>
                    <a:pt x="7633" y="17137"/>
                  </a:cubicBezTo>
                  <a:cubicBezTo>
                    <a:pt x="7536" y="16869"/>
                    <a:pt x="7619" y="16544"/>
                    <a:pt x="7818" y="16414"/>
                  </a:cubicBezTo>
                  <a:cubicBezTo>
                    <a:pt x="7868" y="16381"/>
                    <a:pt x="7920" y="16361"/>
                    <a:pt x="7972" y="16357"/>
                  </a:cubicBezTo>
                  <a:close/>
                  <a:moveTo>
                    <a:pt x="5305" y="16366"/>
                  </a:moveTo>
                  <a:cubicBezTo>
                    <a:pt x="5357" y="16369"/>
                    <a:pt x="5410" y="16386"/>
                    <a:pt x="5460" y="16418"/>
                  </a:cubicBezTo>
                  <a:cubicBezTo>
                    <a:pt x="5661" y="16548"/>
                    <a:pt x="5746" y="16873"/>
                    <a:pt x="5649" y="17141"/>
                  </a:cubicBezTo>
                  <a:cubicBezTo>
                    <a:pt x="5579" y="17336"/>
                    <a:pt x="5435" y="17448"/>
                    <a:pt x="5284" y="17448"/>
                  </a:cubicBezTo>
                  <a:cubicBezTo>
                    <a:pt x="5226" y="17448"/>
                    <a:pt x="5166" y="17432"/>
                    <a:pt x="5112" y="17394"/>
                  </a:cubicBezTo>
                  <a:cubicBezTo>
                    <a:pt x="4911" y="17264"/>
                    <a:pt x="4827" y="16941"/>
                    <a:pt x="4923" y="16671"/>
                  </a:cubicBezTo>
                  <a:cubicBezTo>
                    <a:pt x="4995" y="16470"/>
                    <a:pt x="5148" y="16356"/>
                    <a:pt x="5305" y="16366"/>
                  </a:cubicBezTo>
                  <a:close/>
                  <a:moveTo>
                    <a:pt x="6633" y="16778"/>
                  </a:moveTo>
                  <a:cubicBezTo>
                    <a:pt x="6635" y="16778"/>
                    <a:pt x="6638" y="16778"/>
                    <a:pt x="6642" y="16778"/>
                  </a:cubicBezTo>
                  <a:cubicBezTo>
                    <a:pt x="6642" y="16778"/>
                    <a:pt x="6643" y="16778"/>
                    <a:pt x="6645" y="16778"/>
                  </a:cubicBezTo>
                  <a:cubicBezTo>
                    <a:pt x="6866" y="16778"/>
                    <a:pt x="7048" y="17021"/>
                    <a:pt x="7050" y="17319"/>
                  </a:cubicBezTo>
                  <a:cubicBezTo>
                    <a:pt x="7050" y="17619"/>
                    <a:pt x="6871" y="17862"/>
                    <a:pt x="6650" y="17862"/>
                  </a:cubicBezTo>
                  <a:cubicBezTo>
                    <a:pt x="6646" y="17862"/>
                    <a:pt x="6644" y="17862"/>
                    <a:pt x="6642" y="17862"/>
                  </a:cubicBezTo>
                  <a:cubicBezTo>
                    <a:pt x="6640" y="17862"/>
                    <a:pt x="6637" y="17862"/>
                    <a:pt x="6633" y="17862"/>
                  </a:cubicBezTo>
                  <a:cubicBezTo>
                    <a:pt x="6412" y="17862"/>
                    <a:pt x="6231" y="17621"/>
                    <a:pt x="6231" y="17323"/>
                  </a:cubicBezTo>
                  <a:cubicBezTo>
                    <a:pt x="6231" y="17023"/>
                    <a:pt x="6412" y="16778"/>
                    <a:pt x="6633" y="16778"/>
                  </a:cubicBezTo>
                  <a:close/>
                  <a:moveTo>
                    <a:pt x="3917" y="17494"/>
                  </a:moveTo>
                  <a:cubicBezTo>
                    <a:pt x="4018" y="17472"/>
                    <a:pt x="4126" y="17503"/>
                    <a:pt x="4216" y="17591"/>
                  </a:cubicBezTo>
                  <a:cubicBezTo>
                    <a:pt x="4216" y="17591"/>
                    <a:pt x="4216" y="17591"/>
                    <a:pt x="4216" y="17594"/>
                  </a:cubicBezTo>
                  <a:cubicBezTo>
                    <a:pt x="4395" y="17770"/>
                    <a:pt x="4434" y="18108"/>
                    <a:pt x="4303" y="18349"/>
                  </a:cubicBezTo>
                  <a:cubicBezTo>
                    <a:pt x="4223" y="18495"/>
                    <a:pt x="4102" y="18571"/>
                    <a:pt x="3978" y="18571"/>
                  </a:cubicBezTo>
                  <a:cubicBezTo>
                    <a:pt x="3895" y="18571"/>
                    <a:pt x="3812" y="18535"/>
                    <a:pt x="3740" y="18465"/>
                  </a:cubicBezTo>
                  <a:cubicBezTo>
                    <a:pt x="3561" y="18289"/>
                    <a:pt x="3523" y="17951"/>
                    <a:pt x="3653" y="17710"/>
                  </a:cubicBezTo>
                  <a:cubicBezTo>
                    <a:pt x="3719" y="17589"/>
                    <a:pt x="3815" y="17515"/>
                    <a:pt x="3917" y="17494"/>
                  </a:cubicBezTo>
                  <a:close/>
                  <a:moveTo>
                    <a:pt x="9333" y="17516"/>
                  </a:moveTo>
                  <a:cubicBezTo>
                    <a:pt x="9434" y="17538"/>
                    <a:pt x="9531" y="17613"/>
                    <a:pt x="9596" y="17735"/>
                  </a:cubicBezTo>
                  <a:cubicBezTo>
                    <a:pt x="9727" y="17976"/>
                    <a:pt x="9686" y="18313"/>
                    <a:pt x="9505" y="18490"/>
                  </a:cubicBezTo>
                  <a:cubicBezTo>
                    <a:pt x="9435" y="18557"/>
                    <a:pt x="9353" y="18592"/>
                    <a:pt x="9270" y="18592"/>
                  </a:cubicBezTo>
                  <a:cubicBezTo>
                    <a:pt x="9146" y="18592"/>
                    <a:pt x="9023" y="18515"/>
                    <a:pt x="8945" y="18369"/>
                  </a:cubicBezTo>
                  <a:cubicBezTo>
                    <a:pt x="8814" y="18126"/>
                    <a:pt x="8854" y="17788"/>
                    <a:pt x="9034" y="17612"/>
                  </a:cubicBezTo>
                  <a:cubicBezTo>
                    <a:pt x="9124" y="17524"/>
                    <a:pt x="9231" y="17494"/>
                    <a:pt x="9333" y="17516"/>
                  </a:cubicBezTo>
                  <a:close/>
                  <a:moveTo>
                    <a:pt x="14909" y="17564"/>
                  </a:moveTo>
                  <a:cubicBezTo>
                    <a:pt x="15338" y="17564"/>
                    <a:pt x="15686" y="18033"/>
                    <a:pt x="15686" y="18610"/>
                  </a:cubicBezTo>
                  <a:cubicBezTo>
                    <a:pt x="15686" y="19188"/>
                    <a:pt x="15338" y="19656"/>
                    <a:pt x="14909" y="19656"/>
                  </a:cubicBezTo>
                  <a:cubicBezTo>
                    <a:pt x="14481" y="19656"/>
                    <a:pt x="14133" y="19188"/>
                    <a:pt x="14133" y="18610"/>
                  </a:cubicBezTo>
                  <a:cubicBezTo>
                    <a:pt x="14133" y="18033"/>
                    <a:pt x="14481" y="17564"/>
                    <a:pt x="14909" y="17564"/>
                  </a:cubicBezTo>
                  <a:close/>
                  <a:moveTo>
                    <a:pt x="18107" y="17564"/>
                  </a:moveTo>
                  <a:cubicBezTo>
                    <a:pt x="18536" y="17564"/>
                    <a:pt x="18884" y="18033"/>
                    <a:pt x="18884" y="18610"/>
                  </a:cubicBezTo>
                  <a:cubicBezTo>
                    <a:pt x="18884" y="19188"/>
                    <a:pt x="18536" y="19656"/>
                    <a:pt x="18107" y="19656"/>
                  </a:cubicBezTo>
                  <a:cubicBezTo>
                    <a:pt x="17678" y="19656"/>
                    <a:pt x="17330" y="19188"/>
                    <a:pt x="17330" y="18610"/>
                  </a:cubicBezTo>
                  <a:cubicBezTo>
                    <a:pt x="17330" y="18033"/>
                    <a:pt x="17678" y="17564"/>
                    <a:pt x="18107" y="17564"/>
                  </a:cubicBezTo>
                  <a:close/>
                  <a:moveTo>
                    <a:pt x="5197" y="18355"/>
                  </a:moveTo>
                  <a:cubicBezTo>
                    <a:pt x="5249" y="18350"/>
                    <a:pt x="5303" y="18359"/>
                    <a:pt x="5355" y="18383"/>
                  </a:cubicBezTo>
                  <a:cubicBezTo>
                    <a:pt x="5566" y="18475"/>
                    <a:pt x="5682" y="18781"/>
                    <a:pt x="5612" y="19065"/>
                  </a:cubicBezTo>
                  <a:cubicBezTo>
                    <a:pt x="5558" y="19292"/>
                    <a:pt x="5399" y="19438"/>
                    <a:pt x="5230" y="19438"/>
                  </a:cubicBezTo>
                  <a:cubicBezTo>
                    <a:pt x="5188" y="19438"/>
                    <a:pt x="5146" y="19429"/>
                    <a:pt x="5105" y="19410"/>
                  </a:cubicBezTo>
                  <a:cubicBezTo>
                    <a:pt x="4894" y="19318"/>
                    <a:pt x="4780" y="19010"/>
                    <a:pt x="4849" y="18728"/>
                  </a:cubicBezTo>
                  <a:cubicBezTo>
                    <a:pt x="4900" y="18515"/>
                    <a:pt x="5041" y="18373"/>
                    <a:pt x="5197" y="18355"/>
                  </a:cubicBezTo>
                  <a:close/>
                  <a:moveTo>
                    <a:pt x="8050" y="18369"/>
                  </a:moveTo>
                  <a:cubicBezTo>
                    <a:pt x="8206" y="18388"/>
                    <a:pt x="8346" y="18529"/>
                    <a:pt x="8398" y="18742"/>
                  </a:cubicBezTo>
                  <a:cubicBezTo>
                    <a:pt x="8464" y="19026"/>
                    <a:pt x="8347" y="19332"/>
                    <a:pt x="8136" y="19422"/>
                  </a:cubicBezTo>
                  <a:cubicBezTo>
                    <a:pt x="8096" y="19441"/>
                    <a:pt x="8053" y="19449"/>
                    <a:pt x="8013" y="19449"/>
                  </a:cubicBezTo>
                  <a:cubicBezTo>
                    <a:pt x="7842" y="19449"/>
                    <a:pt x="7685" y="19302"/>
                    <a:pt x="7631" y="19072"/>
                  </a:cubicBezTo>
                  <a:cubicBezTo>
                    <a:pt x="7563" y="18787"/>
                    <a:pt x="7680" y="18481"/>
                    <a:pt x="7891" y="18392"/>
                  </a:cubicBezTo>
                  <a:cubicBezTo>
                    <a:pt x="7944" y="18369"/>
                    <a:pt x="7998" y="18363"/>
                    <a:pt x="8050" y="18369"/>
                  </a:cubicBezTo>
                  <a:close/>
                  <a:moveTo>
                    <a:pt x="6621" y="18656"/>
                  </a:moveTo>
                  <a:cubicBezTo>
                    <a:pt x="6845" y="18656"/>
                    <a:pt x="7023" y="18899"/>
                    <a:pt x="7023" y="19197"/>
                  </a:cubicBezTo>
                  <a:cubicBezTo>
                    <a:pt x="7021" y="19497"/>
                    <a:pt x="6843" y="19738"/>
                    <a:pt x="6620" y="19738"/>
                  </a:cubicBezTo>
                  <a:cubicBezTo>
                    <a:pt x="6399" y="19735"/>
                    <a:pt x="6218" y="19495"/>
                    <a:pt x="6220" y="19194"/>
                  </a:cubicBezTo>
                  <a:cubicBezTo>
                    <a:pt x="6220" y="18897"/>
                    <a:pt x="6400" y="18653"/>
                    <a:pt x="6621" y="1865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14" name="Rounded Rectangle"/>
            <p:cNvSpPr/>
            <p:nvPr/>
          </p:nvSpPr>
          <p:spPr>
            <a:xfrm>
              <a:off x="3570064" y="4086462"/>
              <a:ext cx="5394716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15" name="Thermometer"/>
            <p:cNvSpPr/>
            <p:nvPr/>
          </p:nvSpPr>
          <p:spPr>
            <a:xfrm>
              <a:off x="4622875" y="4667464"/>
              <a:ext cx="508215" cy="144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870" y="0"/>
                    <a:pt x="5496" y="838"/>
                    <a:pt x="5496" y="1871"/>
                  </a:cubicBezTo>
                  <a:lnTo>
                    <a:pt x="5496" y="3544"/>
                  </a:lnTo>
                  <a:lnTo>
                    <a:pt x="9466" y="3544"/>
                  </a:lnTo>
                  <a:cubicBezTo>
                    <a:pt x="9886" y="3544"/>
                    <a:pt x="10226" y="3664"/>
                    <a:pt x="10226" y="3812"/>
                  </a:cubicBezTo>
                  <a:cubicBezTo>
                    <a:pt x="10226" y="3960"/>
                    <a:pt x="9886" y="4080"/>
                    <a:pt x="9466" y="4080"/>
                  </a:cubicBezTo>
                  <a:lnTo>
                    <a:pt x="5496" y="4080"/>
                  </a:lnTo>
                  <a:lnTo>
                    <a:pt x="5496" y="5464"/>
                  </a:lnTo>
                  <a:lnTo>
                    <a:pt x="7380" y="5464"/>
                  </a:lnTo>
                  <a:cubicBezTo>
                    <a:pt x="7801" y="5464"/>
                    <a:pt x="8141" y="5584"/>
                    <a:pt x="8141" y="5732"/>
                  </a:cubicBezTo>
                  <a:cubicBezTo>
                    <a:pt x="8141" y="5881"/>
                    <a:pt x="7801" y="6001"/>
                    <a:pt x="7380" y="6001"/>
                  </a:cubicBezTo>
                  <a:lnTo>
                    <a:pt x="5496" y="6001"/>
                  </a:lnTo>
                  <a:lnTo>
                    <a:pt x="5496" y="7511"/>
                  </a:lnTo>
                  <a:lnTo>
                    <a:pt x="9322" y="7511"/>
                  </a:lnTo>
                  <a:cubicBezTo>
                    <a:pt x="9742" y="7511"/>
                    <a:pt x="10083" y="7631"/>
                    <a:pt x="10083" y="7779"/>
                  </a:cubicBezTo>
                  <a:cubicBezTo>
                    <a:pt x="10083" y="7928"/>
                    <a:pt x="9743" y="8049"/>
                    <a:pt x="9322" y="8049"/>
                  </a:cubicBezTo>
                  <a:lnTo>
                    <a:pt x="5496" y="8049"/>
                  </a:lnTo>
                  <a:lnTo>
                    <a:pt x="5496" y="9511"/>
                  </a:lnTo>
                  <a:lnTo>
                    <a:pt x="7380" y="9511"/>
                  </a:lnTo>
                  <a:cubicBezTo>
                    <a:pt x="7801" y="9511"/>
                    <a:pt x="8141" y="9631"/>
                    <a:pt x="8141" y="9779"/>
                  </a:cubicBezTo>
                  <a:cubicBezTo>
                    <a:pt x="8141" y="9927"/>
                    <a:pt x="7801" y="10047"/>
                    <a:pt x="7380" y="10047"/>
                  </a:cubicBezTo>
                  <a:lnTo>
                    <a:pt x="5496" y="10047"/>
                  </a:lnTo>
                  <a:lnTo>
                    <a:pt x="5496" y="11450"/>
                  </a:lnTo>
                  <a:lnTo>
                    <a:pt x="9322" y="11450"/>
                  </a:lnTo>
                  <a:cubicBezTo>
                    <a:pt x="9742" y="11450"/>
                    <a:pt x="10083" y="11571"/>
                    <a:pt x="10083" y="11720"/>
                  </a:cubicBezTo>
                  <a:cubicBezTo>
                    <a:pt x="10083" y="11868"/>
                    <a:pt x="9743" y="11988"/>
                    <a:pt x="9322" y="11988"/>
                  </a:cubicBezTo>
                  <a:lnTo>
                    <a:pt x="5496" y="11988"/>
                  </a:lnTo>
                  <a:lnTo>
                    <a:pt x="5496" y="14474"/>
                  </a:lnTo>
                  <a:cubicBezTo>
                    <a:pt x="2219" y="15128"/>
                    <a:pt x="0" y="16367"/>
                    <a:pt x="0" y="17790"/>
                  </a:cubicBezTo>
                  <a:cubicBezTo>
                    <a:pt x="0" y="19894"/>
                    <a:pt x="4836" y="21600"/>
                    <a:pt x="10800" y="21600"/>
                  </a:cubicBezTo>
                  <a:cubicBezTo>
                    <a:pt x="16764" y="21600"/>
                    <a:pt x="21600" y="19894"/>
                    <a:pt x="21600" y="17790"/>
                  </a:cubicBezTo>
                  <a:cubicBezTo>
                    <a:pt x="21600" y="16367"/>
                    <a:pt x="19381" y="15128"/>
                    <a:pt x="16104" y="14474"/>
                  </a:cubicBezTo>
                  <a:lnTo>
                    <a:pt x="16104" y="1871"/>
                  </a:lnTo>
                  <a:cubicBezTo>
                    <a:pt x="16104" y="838"/>
                    <a:pt x="13730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16" name="- - C"/>
            <p:cNvSpPr txBox="1"/>
            <p:nvPr/>
          </p:nvSpPr>
          <p:spPr>
            <a:xfrm>
              <a:off x="6286390" y="5006609"/>
              <a:ext cx="2718443" cy="76217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- - C</a:t>
              </a:r>
            </a:p>
          </p:txBody>
        </p:sp>
      </p:grpSp>
      <p:sp>
        <p:nvSpPr>
          <p:cNvPr id="1118" name="Circle"/>
          <p:cNvSpPr/>
          <p:nvPr/>
        </p:nvSpPr>
        <p:spPr>
          <a:xfrm>
            <a:off x="382283" y="4653629"/>
            <a:ext cx="2540504" cy="2540504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119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64" y="5201210"/>
            <a:ext cx="1445342" cy="14453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8" name="Group"/>
          <p:cNvGrpSpPr/>
          <p:nvPr/>
        </p:nvGrpSpPr>
        <p:grpSpPr>
          <a:xfrm>
            <a:off x="7818550" y="13737812"/>
            <a:ext cx="8746901" cy="8276874"/>
            <a:chOff x="0" y="0"/>
            <a:chExt cx="8746899" cy="8276873"/>
          </a:xfrm>
        </p:grpSpPr>
        <p:sp>
          <p:nvSpPr>
            <p:cNvPr id="1120" name="Oval"/>
            <p:cNvSpPr/>
            <p:nvPr/>
          </p:nvSpPr>
          <p:spPr>
            <a:xfrm>
              <a:off x="0" y="0"/>
              <a:ext cx="8746900" cy="682511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127" name="Group"/>
            <p:cNvGrpSpPr/>
            <p:nvPr/>
          </p:nvGrpSpPr>
          <p:grpSpPr>
            <a:xfrm>
              <a:off x="1848922" y="-1"/>
              <a:ext cx="5049054" cy="8276874"/>
              <a:chOff x="0" y="0"/>
              <a:chExt cx="5049052" cy="8276872"/>
            </a:xfrm>
          </p:grpSpPr>
          <p:sp>
            <p:nvSpPr>
              <p:cNvPr id="1121" name="Shape"/>
              <p:cNvSpPr/>
              <p:nvPr/>
            </p:nvSpPr>
            <p:spPr>
              <a:xfrm>
                <a:off x="-1" y="0"/>
                <a:ext cx="5049054" cy="8272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22" name="Oval"/>
              <p:cNvSpPr/>
              <p:nvPr/>
            </p:nvSpPr>
            <p:spPr>
              <a:xfrm>
                <a:off x="3415898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23" name="Oval"/>
              <p:cNvSpPr/>
              <p:nvPr/>
            </p:nvSpPr>
            <p:spPr>
              <a:xfrm>
                <a:off x="1343969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24" name="Oval"/>
              <p:cNvSpPr/>
              <p:nvPr/>
            </p:nvSpPr>
            <p:spPr>
              <a:xfrm>
                <a:off x="2435509" y="49035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25" name="Oval"/>
              <p:cNvSpPr/>
              <p:nvPr/>
            </p:nvSpPr>
            <p:spPr>
              <a:xfrm>
                <a:off x="2435509" y="100461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26" name="Shape"/>
              <p:cNvSpPr/>
              <p:nvPr/>
            </p:nvSpPr>
            <p:spPr>
              <a:xfrm>
                <a:off x="196" y="947782"/>
                <a:ext cx="5048661" cy="732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9"/>
                    </a:lnTo>
                    <a:cubicBezTo>
                      <a:pt x="21600" y="12"/>
                      <a:pt x="21600" y="6"/>
                      <a:pt x="21600" y="0"/>
                    </a:cubicBezTo>
                    <a:close/>
                    <a:moveTo>
                      <a:pt x="0" y="10061"/>
                    </a:moveTo>
                    <a:lnTo>
                      <a:pt x="0" y="18657"/>
                    </a:lnTo>
                    <a:cubicBezTo>
                      <a:pt x="0" y="20196"/>
                      <a:pt x="4836" y="21600"/>
                      <a:pt x="10801" y="21600"/>
                    </a:cubicBezTo>
                    <a:cubicBezTo>
                      <a:pt x="16766" y="21600"/>
                      <a:pt x="21600" y="20196"/>
                      <a:pt x="21600" y="18657"/>
                    </a:cubicBezTo>
                    <a:lnTo>
                      <a:pt x="21600" y="10061"/>
                    </a:lnTo>
                    <a:cubicBezTo>
                      <a:pt x="21600" y="11601"/>
                      <a:pt x="16766" y="13004"/>
                      <a:pt x="10801" y="13004"/>
                    </a:cubicBezTo>
                    <a:cubicBezTo>
                      <a:pt x="4836" y="13004"/>
                      <a:pt x="0" y="11601"/>
                      <a:pt x="0" y="10061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Circle"/>
          <p:cNvSpPr/>
          <p:nvPr/>
        </p:nvSpPr>
        <p:spPr>
          <a:xfrm>
            <a:off x="4345445" y="7744511"/>
            <a:ext cx="2854891" cy="2854891"/>
          </a:xfrm>
          <a:prstGeom prst="ellipse">
            <a:avLst/>
          </a:prstGeom>
          <a:solidFill>
            <a:srgbClr val="A7A7A7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131" name="Circle"/>
          <p:cNvSpPr/>
          <p:nvPr/>
        </p:nvSpPr>
        <p:spPr>
          <a:xfrm>
            <a:off x="7682813" y="2834432"/>
            <a:ext cx="2854892" cy="2854891"/>
          </a:xfrm>
          <a:prstGeom prst="ellipse">
            <a:avLst/>
          </a:prstGeom>
          <a:solidFill>
            <a:srgbClr val="A7A7A7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132" name="Circle"/>
          <p:cNvSpPr/>
          <p:nvPr/>
        </p:nvSpPr>
        <p:spPr>
          <a:xfrm>
            <a:off x="12267274" y="323086"/>
            <a:ext cx="2854891" cy="2854891"/>
          </a:xfrm>
          <a:prstGeom prst="ellipse">
            <a:avLst/>
          </a:prstGeom>
          <a:solidFill>
            <a:srgbClr val="A7A7A7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133" name="Circle"/>
          <p:cNvSpPr/>
          <p:nvPr/>
        </p:nvSpPr>
        <p:spPr>
          <a:xfrm>
            <a:off x="15716605" y="4725036"/>
            <a:ext cx="2854891" cy="2854891"/>
          </a:xfrm>
          <a:prstGeom prst="ellipse">
            <a:avLst/>
          </a:prstGeom>
          <a:solidFill>
            <a:srgbClr val="A7A7A7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134" name="Line"/>
          <p:cNvSpPr/>
          <p:nvPr/>
        </p:nvSpPr>
        <p:spPr>
          <a:xfrm flipV="1">
            <a:off x="6101990" y="5280236"/>
            <a:ext cx="2232826" cy="27036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35" name="Line"/>
          <p:cNvSpPr/>
          <p:nvPr/>
        </p:nvSpPr>
        <p:spPr>
          <a:xfrm>
            <a:off x="18244929" y="6888229"/>
            <a:ext cx="2139223" cy="190948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36" name="Line"/>
          <p:cNvSpPr/>
          <p:nvPr/>
        </p:nvSpPr>
        <p:spPr>
          <a:xfrm flipV="1">
            <a:off x="18049492" y="3157996"/>
            <a:ext cx="2684958" cy="2207762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37" name="Line"/>
          <p:cNvSpPr/>
          <p:nvPr/>
        </p:nvSpPr>
        <p:spPr>
          <a:xfrm flipV="1">
            <a:off x="10004219" y="1982507"/>
            <a:ext cx="2543310" cy="145627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38" name="Line"/>
          <p:cNvSpPr/>
          <p:nvPr/>
        </p:nvSpPr>
        <p:spPr>
          <a:xfrm>
            <a:off x="6573775" y="2160529"/>
            <a:ext cx="1631464" cy="1195938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39" name="Line"/>
          <p:cNvSpPr/>
          <p:nvPr/>
        </p:nvSpPr>
        <p:spPr>
          <a:xfrm flipV="1">
            <a:off x="2190917" y="2381106"/>
            <a:ext cx="2575034" cy="252019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40" name="Line"/>
          <p:cNvSpPr/>
          <p:nvPr/>
        </p:nvSpPr>
        <p:spPr>
          <a:xfrm flipH="1" flipV="1">
            <a:off x="2311423" y="6669906"/>
            <a:ext cx="2334022" cy="211376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41" name="Line"/>
          <p:cNvSpPr/>
          <p:nvPr/>
        </p:nvSpPr>
        <p:spPr>
          <a:xfrm flipH="1">
            <a:off x="6516828" y="7868756"/>
            <a:ext cx="4693337" cy="957899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42" name="Line"/>
          <p:cNvSpPr/>
          <p:nvPr/>
        </p:nvSpPr>
        <p:spPr>
          <a:xfrm flipV="1">
            <a:off x="13703491" y="6341527"/>
            <a:ext cx="2344963" cy="581116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43" name="Line"/>
          <p:cNvSpPr/>
          <p:nvPr/>
        </p:nvSpPr>
        <p:spPr>
          <a:xfrm flipV="1">
            <a:off x="12716014" y="2772005"/>
            <a:ext cx="822281" cy="3612013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44" name="Line"/>
          <p:cNvSpPr/>
          <p:nvPr/>
        </p:nvSpPr>
        <p:spPr>
          <a:xfrm flipH="1" flipV="1">
            <a:off x="9924565" y="5324293"/>
            <a:ext cx="1199176" cy="1199177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45" name="Circle"/>
          <p:cNvSpPr/>
          <p:nvPr/>
        </p:nvSpPr>
        <p:spPr>
          <a:xfrm>
            <a:off x="4274038" y="251679"/>
            <a:ext cx="2540505" cy="2540505"/>
          </a:xfrm>
          <a:prstGeom prst="ellipse">
            <a:avLst/>
          </a:prstGeom>
          <a:solidFill>
            <a:srgbClr val="CF608A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146" name="Circle"/>
          <p:cNvSpPr/>
          <p:nvPr/>
        </p:nvSpPr>
        <p:spPr>
          <a:xfrm>
            <a:off x="19845725" y="7978233"/>
            <a:ext cx="2540504" cy="2540505"/>
          </a:xfrm>
          <a:prstGeom prst="ellipse">
            <a:avLst/>
          </a:prstGeom>
          <a:solidFill>
            <a:srgbClr val="CDA6C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147" name="Circle"/>
          <p:cNvSpPr/>
          <p:nvPr/>
        </p:nvSpPr>
        <p:spPr>
          <a:xfrm>
            <a:off x="12195867" y="251679"/>
            <a:ext cx="2997705" cy="29977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148" name="Circle"/>
          <p:cNvSpPr/>
          <p:nvPr/>
        </p:nvSpPr>
        <p:spPr>
          <a:xfrm>
            <a:off x="4274038" y="7673104"/>
            <a:ext cx="2997705" cy="2997704"/>
          </a:xfrm>
          <a:prstGeom prst="ellipse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149" name="mensuo-2.png" descr="mensu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45" y="8258410"/>
            <a:ext cx="1827092" cy="182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150" name="Rectangle"/>
          <p:cNvSpPr/>
          <p:nvPr/>
        </p:nvSpPr>
        <p:spPr>
          <a:xfrm>
            <a:off x="4924741" y="8754678"/>
            <a:ext cx="777976" cy="221831"/>
          </a:xfrm>
          <a:prstGeom prst="rect">
            <a:avLst/>
          </a:prstGeom>
          <a:solidFill>
            <a:srgbClr val="94D4F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151" name="Shape"/>
          <p:cNvSpPr/>
          <p:nvPr/>
        </p:nvSpPr>
        <p:spPr>
          <a:xfrm>
            <a:off x="12822290" y="804005"/>
            <a:ext cx="216547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152" name="Shape"/>
          <p:cNvSpPr/>
          <p:nvPr/>
        </p:nvSpPr>
        <p:spPr>
          <a:xfrm>
            <a:off x="14339000" y="795043"/>
            <a:ext cx="216547" cy="191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41" y="0"/>
                </a:moveTo>
                <a:cubicBezTo>
                  <a:pt x="2157" y="0"/>
                  <a:pt x="1879" y="20"/>
                  <a:pt x="1612" y="64"/>
                </a:cubicBezTo>
                <a:cubicBezTo>
                  <a:pt x="934" y="174"/>
                  <a:pt x="401" y="412"/>
                  <a:pt x="154" y="714"/>
                </a:cubicBezTo>
                <a:cubicBezTo>
                  <a:pt x="7" y="904"/>
                  <a:pt x="0" y="1187"/>
                  <a:pt x="0" y="1662"/>
                </a:cubicBezTo>
                <a:lnTo>
                  <a:pt x="0" y="19542"/>
                </a:lnTo>
                <a:cubicBezTo>
                  <a:pt x="0" y="20016"/>
                  <a:pt x="7" y="20299"/>
                  <a:pt x="154" y="20489"/>
                </a:cubicBezTo>
                <a:cubicBezTo>
                  <a:pt x="401" y="20791"/>
                  <a:pt x="934" y="21035"/>
                  <a:pt x="1612" y="21145"/>
                </a:cubicBezTo>
                <a:cubicBezTo>
                  <a:pt x="1879" y="21188"/>
                  <a:pt x="2157" y="21208"/>
                  <a:pt x="2441" y="21208"/>
                </a:cubicBezTo>
                <a:cubicBezTo>
                  <a:pt x="2726" y="21208"/>
                  <a:pt x="3015" y="21188"/>
                  <a:pt x="3283" y="21145"/>
                </a:cubicBezTo>
                <a:cubicBezTo>
                  <a:pt x="3961" y="21035"/>
                  <a:pt x="4494" y="20791"/>
                  <a:pt x="4741" y="20489"/>
                </a:cubicBezTo>
                <a:cubicBezTo>
                  <a:pt x="4789" y="20426"/>
                  <a:pt x="4766" y="20263"/>
                  <a:pt x="4788" y="20177"/>
                </a:cubicBezTo>
                <a:lnTo>
                  <a:pt x="4907" y="20177"/>
                </a:lnTo>
                <a:cubicBezTo>
                  <a:pt x="4907" y="20449"/>
                  <a:pt x="4912" y="20634"/>
                  <a:pt x="5001" y="20748"/>
                </a:cubicBezTo>
                <a:cubicBezTo>
                  <a:pt x="5160" y="20943"/>
                  <a:pt x="5502" y="21095"/>
                  <a:pt x="5938" y="21166"/>
                </a:cubicBezTo>
                <a:cubicBezTo>
                  <a:pt x="6110" y="21194"/>
                  <a:pt x="6288" y="21208"/>
                  <a:pt x="6471" y="21208"/>
                </a:cubicBezTo>
                <a:cubicBezTo>
                  <a:pt x="6654" y="21208"/>
                  <a:pt x="6832" y="21194"/>
                  <a:pt x="7004" y="21166"/>
                </a:cubicBezTo>
                <a:cubicBezTo>
                  <a:pt x="7440" y="21095"/>
                  <a:pt x="7794" y="20943"/>
                  <a:pt x="7952" y="20748"/>
                </a:cubicBezTo>
                <a:cubicBezTo>
                  <a:pt x="7979" y="20714"/>
                  <a:pt x="7974" y="20661"/>
                  <a:pt x="7988" y="20616"/>
                </a:cubicBezTo>
                <a:cubicBezTo>
                  <a:pt x="8010" y="20714"/>
                  <a:pt x="8041" y="20811"/>
                  <a:pt x="8095" y="20880"/>
                </a:cubicBezTo>
                <a:cubicBezTo>
                  <a:pt x="8341" y="21183"/>
                  <a:pt x="8874" y="21421"/>
                  <a:pt x="9552" y="21531"/>
                </a:cubicBezTo>
                <a:cubicBezTo>
                  <a:pt x="9820" y="21575"/>
                  <a:pt x="10097" y="21600"/>
                  <a:pt x="10382" y="21600"/>
                </a:cubicBezTo>
                <a:cubicBezTo>
                  <a:pt x="10667" y="21600"/>
                  <a:pt x="10944" y="21575"/>
                  <a:pt x="11212" y="21531"/>
                </a:cubicBezTo>
                <a:cubicBezTo>
                  <a:pt x="11632" y="21463"/>
                  <a:pt x="11991" y="21344"/>
                  <a:pt x="12266" y="21193"/>
                </a:cubicBezTo>
                <a:cubicBezTo>
                  <a:pt x="12430" y="21201"/>
                  <a:pt x="12599" y="21208"/>
                  <a:pt x="12764" y="21208"/>
                </a:cubicBezTo>
                <a:cubicBezTo>
                  <a:pt x="13252" y="21208"/>
                  <a:pt x="13740" y="21172"/>
                  <a:pt x="14198" y="21097"/>
                </a:cubicBezTo>
                <a:cubicBezTo>
                  <a:pt x="14988" y="20969"/>
                  <a:pt x="15645" y="20733"/>
                  <a:pt x="16130" y="20436"/>
                </a:cubicBezTo>
                <a:cubicBezTo>
                  <a:pt x="16440" y="20758"/>
                  <a:pt x="17023" y="21014"/>
                  <a:pt x="17765" y="21134"/>
                </a:cubicBezTo>
                <a:cubicBezTo>
                  <a:pt x="18079" y="21185"/>
                  <a:pt x="18404" y="21208"/>
                  <a:pt x="18737" y="21208"/>
                </a:cubicBezTo>
                <a:cubicBezTo>
                  <a:pt x="19071" y="21208"/>
                  <a:pt x="19408" y="21185"/>
                  <a:pt x="19721" y="21134"/>
                </a:cubicBezTo>
                <a:cubicBezTo>
                  <a:pt x="20515" y="21005"/>
                  <a:pt x="21139" y="20722"/>
                  <a:pt x="21428" y="20367"/>
                </a:cubicBezTo>
                <a:cubicBezTo>
                  <a:pt x="21600" y="20145"/>
                  <a:pt x="21594" y="19817"/>
                  <a:pt x="21594" y="19261"/>
                </a:cubicBezTo>
                <a:lnTo>
                  <a:pt x="21594" y="1947"/>
                </a:lnTo>
                <a:cubicBezTo>
                  <a:pt x="21594" y="1392"/>
                  <a:pt x="21600" y="1058"/>
                  <a:pt x="21428" y="836"/>
                </a:cubicBezTo>
                <a:cubicBezTo>
                  <a:pt x="21139" y="482"/>
                  <a:pt x="20515" y="203"/>
                  <a:pt x="19721" y="74"/>
                </a:cubicBezTo>
                <a:cubicBezTo>
                  <a:pt x="19408" y="23"/>
                  <a:pt x="19071" y="0"/>
                  <a:pt x="18737" y="0"/>
                </a:cubicBezTo>
                <a:cubicBezTo>
                  <a:pt x="18404" y="0"/>
                  <a:pt x="18079" y="23"/>
                  <a:pt x="17765" y="74"/>
                </a:cubicBezTo>
                <a:cubicBezTo>
                  <a:pt x="17024" y="195"/>
                  <a:pt x="16441" y="451"/>
                  <a:pt x="16130" y="773"/>
                </a:cubicBezTo>
                <a:cubicBezTo>
                  <a:pt x="15645" y="475"/>
                  <a:pt x="14988" y="240"/>
                  <a:pt x="14198" y="111"/>
                </a:cubicBezTo>
                <a:cubicBezTo>
                  <a:pt x="13740" y="37"/>
                  <a:pt x="13252" y="0"/>
                  <a:pt x="12764" y="0"/>
                </a:cubicBezTo>
                <a:cubicBezTo>
                  <a:pt x="12276" y="0"/>
                  <a:pt x="11789" y="37"/>
                  <a:pt x="11330" y="111"/>
                </a:cubicBezTo>
                <a:cubicBezTo>
                  <a:pt x="10970" y="170"/>
                  <a:pt x="10660" y="261"/>
                  <a:pt x="10358" y="360"/>
                </a:cubicBezTo>
                <a:lnTo>
                  <a:pt x="10358" y="275"/>
                </a:lnTo>
                <a:lnTo>
                  <a:pt x="7692" y="275"/>
                </a:lnTo>
                <a:cubicBezTo>
                  <a:pt x="7512" y="172"/>
                  <a:pt x="7286" y="83"/>
                  <a:pt x="7004" y="37"/>
                </a:cubicBezTo>
                <a:cubicBezTo>
                  <a:pt x="6832" y="9"/>
                  <a:pt x="6654" y="0"/>
                  <a:pt x="6471" y="0"/>
                </a:cubicBezTo>
                <a:cubicBezTo>
                  <a:pt x="6288" y="0"/>
                  <a:pt x="6110" y="9"/>
                  <a:pt x="5938" y="37"/>
                </a:cubicBezTo>
                <a:cubicBezTo>
                  <a:pt x="5656" y="83"/>
                  <a:pt x="5441" y="172"/>
                  <a:pt x="5262" y="275"/>
                </a:cubicBezTo>
                <a:lnTo>
                  <a:pt x="4041" y="275"/>
                </a:lnTo>
                <a:cubicBezTo>
                  <a:pt x="3816" y="187"/>
                  <a:pt x="3572" y="110"/>
                  <a:pt x="3283" y="64"/>
                </a:cubicBezTo>
                <a:cubicBezTo>
                  <a:pt x="3015" y="20"/>
                  <a:pt x="2726" y="0"/>
                  <a:pt x="2441" y="0"/>
                </a:cubicBezTo>
                <a:close/>
              </a:path>
            </a:pathLst>
          </a:custGeom>
          <a:solidFill>
            <a:schemeClr val="accent3">
              <a:satOff val="-39209"/>
              <a:lumOff val="31176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153" name="Rounded Rectangle"/>
          <p:cNvSpPr/>
          <p:nvPr/>
        </p:nvSpPr>
        <p:spPr>
          <a:xfrm>
            <a:off x="12749886" y="786208"/>
            <a:ext cx="1889668" cy="96465"/>
          </a:xfrm>
          <a:prstGeom prst="roundRect">
            <a:avLst>
              <a:gd name="adj" fmla="val 50000"/>
            </a:avLst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154" name="fengshan4-copy-copy-copy.png" descr="fengshan4-copy-copy-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53" y="8284162"/>
            <a:ext cx="1928647" cy="1928647"/>
          </a:xfrm>
          <a:prstGeom prst="rect">
            <a:avLst/>
          </a:prstGeom>
          <a:ln w="12700">
            <a:miter lim="400000"/>
          </a:ln>
        </p:spPr>
      </p:pic>
      <p:sp>
        <p:nvSpPr>
          <p:cNvPr id="1155" name="Bell"/>
          <p:cNvSpPr/>
          <p:nvPr/>
        </p:nvSpPr>
        <p:spPr>
          <a:xfrm>
            <a:off x="4867018" y="837792"/>
            <a:ext cx="1354545" cy="13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156" name="Circle"/>
          <p:cNvSpPr/>
          <p:nvPr/>
        </p:nvSpPr>
        <p:spPr>
          <a:xfrm>
            <a:off x="7611407" y="2763025"/>
            <a:ext cx="2997704" cy="2997704"/>
          </a:xfrm>
          <a:prstGeom prst="ellipse">
            <a:avLst/>
          </a:prstGeom>
          <a:solidFill>
            <a:srgbClr val="98CFAB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159" name="Group"/>
          <p:cNvGrpSpPr/>
          <p:nvPr/>
        </p:nvGrpSpPr>
        <p:grpSpPr>
          <a:xfrm>
            <a:off x="8336009" y="3693106"/>
            <a:ext cx="2488577" cy="1928647"/>
            <a:chOff x="0" y="0"/>
            <a:chExt cx="2488576" cy="1928646"/>
          </a:xfrm>
        </p:grpSpPr>
        <p:sp>
          <p:nvSpPr>
            <p:cNvPr id="1157" name="Rounded Rectangle"/>
            <p:cNvSpPr/>
            <p:nvPr/>
          </p:nvSpPr>
          <p:spPr>
            <a:xfrm>
              <a:off x="288826" y="251593"/>
              <a:ext cx="1545337" cy="1225218"/>
            </a:xfrm>
            <a:prstGeom prst="roundRect">
              <a:avLst>
                <a:gd name="adj" fmla="val 1608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158" name="2-2.png" descr="2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8577" cy="1928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60" name="26°C"/>
          <p:cNvSpPr txBox="1"/>
          <p:nvPr/>
        </p:nvSpPr>
        <p:spPr>
          <a:xfrm>
            <a:off x="8860187" y="4055662"/>
            <a:ext cx="107463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/>
          <a:p>
            <a:r>
              <a:t>26</a:t>
            </a:r>
            <a:r>
              <a:rPr sz="2600"/>
              <a:t>°C</a:t>
            </a:r>
          </a:p>
        </p:txBody>
      </p:sp>
      <p:pic>
        <p:nvPicPr>
          <p:cNvPr id="1161" name="kongtiaoyoux-.png" descr="kongtiaoyoux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63" y="3032636"/>
            <a:ext cx="1217138" cy="121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162" name="Circle"/>
          <p:cNvSpPr/>
          <p:nvPr/>
        </p:nvSpPr>
        <p:spPr>
          <a:xfrm>
            <a:off x="15645198" y="4653629"/>
            <a:ext cx="2997704" cy="2997704"/>
          </a:xfrm>
          <a:prstGeom prst="ellipse">
            <a:avLst/>
          </a:prstGeom>
          <a:solidFill>
            <a:srgbClr val="CAEBE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1163" name="Light Bulb"/>
          <p:cNvSpPr/>
          <p:nvPr/>
        </p:nvSpPr>
        <p:spPr>
          <a:xfrm>
            <a:off x="16619433" y="5242823"/>
            <a:ext cx="1049234" cy="181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gradFill>
            <a:gsLst>
              <a:gs pos="0">
                <a:srgbClr val="FFDA57"/>
              </a:gs>
              <a:gs pos="30386">
                <a:srgbClr val="FFD845"/>
              </a:gs>
              <a:gs pos="75750">
                <a:schemeClr val="accent6"/>
              </a:gs>
              <a:gs pos="90235">
                <a:srgbClr val="B69924"/>
              </a:gs>
              <a:gs pos="100000">
                <a:srgbClr val="6D5C15"/>
              </a:gs>
            </a:gsLst>
            <a:lin ang="5400000"/>
          </a:gradFill>
          <a:ln w="25400">
            <a:miter lim="400000"/>
          </a:ln>
          <a:effectLst>
            <a:outerShdw blurRad="812800" dist="38100" dir="5400000" rotWithShape="0">
              <a:srgbClr val="FF0B0E">
                <a:alpha val="63000"/>
              </a:srgbClr>
            </a:outerShdw>
          </a:effectLst>
        </p:spPr>
        <p:txBody>
          <a:bodyPr tIns="91439" bIns="9143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4" name="Circle"/>
          <p:cNvSpPr/>
          <p:nvPr/>
        </p:nvSpPr>
        <p:spPr>
          <a:xfrm>
            <a:off x="20189669" y="1125702"/>
            <a:ext cx="2540505" cy="2540505"/>
          </a:xfrm>
          <a:prstGeom prst="ellipse">
            <a:avLst/>
          </a:prstGeom>
          <a:solidFill>
            <a:srgbClr val="A8ABB4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grpSp>
        <p:nvGrpSpPr>
          <p:cNvPr id="1168" name="Group"/>
          <p:cNvGrpSpPr/>
          <p:nvPr/>
        </p:nvGrpSpPr>
        <p:grpSpPr>
          <a:xfrm>
            <a:off x="20695611" y="1760954"/>
            <a:ext cx="1528624" cy="1270001"/>
            <a:chOff x="0" y="0"/>
            <a:chExt cx="1528623" cy="1270000"/>
          </a:xfrm>
        </p:grpSpPr>
        <p:sp>
          <p:nvSpPr>
            <p:cNvPr id="1165" name="Rounded Rectangle"/>
            <p:cNvSpPr/>
            <p:nvPr/>
          </p:nvSpPr>
          <p:spPr>
            <a:xfrm>
              <a:off x="0" y="0"/>
              <a:ext cx="1528624" cy="1270000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166" name="Rounded Rectangle"/>
            <p:cNvSpPr/>
            <p:nvPr/>
          </p:nvSpPr>
          <p:spPr>
            <a:xfrm>
              <a:off x="239695" y="235960"/>
              <a:ext cx="1049234" cy="798080"/>
            </a:xfrm>
            <a:prstGeom prst="roundRect">
              <a:avLst>
                <a:gd name="adj" fmla="val 10012"/>
              </a:avLst>
            </a:prstGeom>
            <a:noFill/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167" name="Rounded Rectangle"/>
            <p:cNvSpPr/>
            <p:nvPr/>
          </p:nvSpPr>
          <p:spPr>
            <a:xfrm>
              <a:off x="493630" y="309914"/>
              <a:ext cx="541364" cy="58059"/>
            </a:xfrm>
            <a:prstGeom prst="roundRect">
              <a:avLst>
                <a:gd name="adj" fmla="val 50000"/>
              </a:avLst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169" name="Line"/>
          <p:cNvSpPr/>
          <p:nvPr/>
        </p:nvSpPr>
        <p:spPr>
          <a:xfrm>
            <a:off x="8799310" y="10175660"/>
            <a:ext cx="6785381" cy="1"/>
          </a:xfrm>
          <a:prstGeom prst="line">
            <a:avLst/>
          </a:prstGeom>
          <a:ln w="25400">
            <a:solidFill>
              <a:srgbClr val="A7A7A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70" name="Z-Wave Home"/>
          <p:cNvSpPr txBox="1"/>
          <p:nvPr/>
        </p:nvSpPr>
        <p:spPr>
          <a:xfrm>
            <a:off x="8635118" y="10549315"/>
            <a:ext cx="7113764" cy="1478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8500"/>
            </a:lvl1pPr>
          </a:lstStyle>
          <a:p>
            <a:r>
              <a:t>Z-Wave Home</a:t>
            </a:r>
          </a:p>
        </p:txBody>
      </p:sp>
      <p:grpSp>
        <p:nvGrpSpPr>
          <p:cNvPr id="1174" name="Group"/>
          <p:cNvGrpSpPr/>
          <p:nvPr/>
        </p:nvGrpSpPr>
        <p:grpSpPr>
          <a:xfrm>
            <a:off x="10798779" y="6184013"/>
            <a:ext cx="2997705" cy="3617993"/>
            <a:chOff x="0" y="0"/>
            <a:chExt cx="2997703" cy="3617991"/>
          </a:xfrm>
        </p:grpSpPr>
        <p:sp>
          <p:nvSpPr>
            <p:cNvPr id="1171" name="Rounded Rectangle"/>
            <p:cNvSpPr/>
            <p:nvPr/>
          </p:nvSpPr>
          <p:spPr>
            <a:xfrm>
              <a:off x="0" y="0"/>
              <a:ext cx="2997704" cy="2972304"/>
            </a:xfrm>
            <a:prstGeom prst="roundRect">
              <a:avLst>
                <a:gd name="adj" fmla="val 15000"/>
              </a:avLst>
            </a:prstGeom>
            <a:solidFill>
              <a:srgbClr val="FF637C"/>
            </a:solidFill>
            <a:ln w="12700" cap="flat">
              <a:noFill/>
              <a:miter lim="400000"/>
            </a:ln>
            <a:effectLst>
              <a:reflection stA="31392" endPos="40000" dir="5400000" sy="-100000" algn="bl" rotWithShape="0"/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pic>
          <p:nvPicPr>
            <p:cNvPr id="1172" name="wangguan.png" descr="wanggua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18" y="541318"/>
              <a:ext cx="1889667" cy="1889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3" name="Gateway"/>
            <p:cNvSpPr txBox="1"/>
            <p:nvPr/>
          </p:nvSpPr>
          <p:spPr>
            <a:xfrm>
              <a:off x="580680" y="2889011"/>
              <a:ext cx="1999824" cy="728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r>
                <a:t>Gateway</a:t>
              </a:r>
            </a:p>
          </p:txBody>
        </p:sp>
      </p:grpSp>
      <p:grpSp>
        <p:nvGrpSpPr>
          <p:cNvPr id="1199" name="Group"/>
          <p:cNvGrpSpPr/>
          <p:nvPr/>
        </p:nvGrpSpPr>
        <p:grpSpPr>
          <a:xfrm>
            <a:off x="7315017" y="14590590"/>
            <a:ext cx="9753966" cy="19538736"/>
            <a:chOff x="0" y="0"/>
            <a:chExt cx="9753965" cy="19538733"/>
          </a:xfrm>
        </p:grpSpPr>
        <p:sp>
          <p:nvSpPr>
            <p:cNvPr id="1175" name="Rounded Rectangle"/>
            <p:cNvSpPr/>
            <p:nvPr/>
          </p:nvSpPr>
          <p:spPr>
            <a:xfrm rot="16200000">
              <a:off x="-617886" y="6808914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76" name="Rounded Rectangle"/>
            <p:cNvSpPr/>
            <p:nvPr/>
          </p:nvSpPr>
          <p:spPr>
            <a:xfrm>
              <a:off x="138119" y="54372"/>
              <a:ext cx="9469953" cy="19484362"/>
            </a:xfrm>
            <a:prstGeom prst="roundRect">
              <a:avLst>
                <a:gd name="adj" fmla="val 1470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127000" dir="16910750" rotWithShape="0">
                <a:srgbClr val="000000">
                  <a:alpha val="7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77" name="Rectangle"/>
            <p:cNvSpPr/>
            <p:nvPr/>
          </p:nvSpPr>
          <p:spPr>
            <a:xfrm>
              <a:off x="536246" y="462330"/>
              <a:ext cx="8681473" cy="861889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78" name="Rounded Rectangle"/>
            <p:cNvSpPr/>
            <p:nvPr/>
          </p:nvSpPr>
          <p:spPr>
            <a:xfrm>
              <a:off x="801435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79" name="Rounded Rectangle"/>
            <p:cNvSpPr/>
            <p:nvPr/>
          </p:nvSpPr>
          <p:spPr>
            <a:xfrm>
              <a:off x="3570064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80" name="Rounded Rectangle"/>
            <p:cNvSpPr/>
            <p:nvPr/>
          </p:nvSpPr>
          <p:spPr>
            <a:xfrm>
              <a:off x="6338693" y="1216331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81" name="Light Bulb"/>
            <p:cNvSpPr/>
            <p:nvPr/>
          </p:nvSpPr>
          <p:spPr>
            <a:xfrm>
              <a:off x="1699844" y="1809231"/>
              <a:ext cx="817019" cy="141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2843"/>
                    <a:pt x="0" y="6352"/>
                  </a:cubicBezTo>
                  <a:cubicBezTo>
                    <a:pt x="0" y="7004"/>
                    <a:pt x="167" y="7633"/>
                    <a:pt x="477" y="8225"/>
                  </a:cubicBezTo>
                  <a:cubicBezTo>
                    <a:pt x="477" y="8225"/>
                    <a:pt x="477" y="8226"/>
                    <a:pt x="477" y="8227"/>
                  </a:cubicBezTo>
                  <a:cubicBezTo>
                    <a:pt x="491" y="8261"/>
                    <a:pt x="527" y="8322"/>
                    <a:pt x="579" y="8405"/>
                  </a:cubicBezTo>
                  <a:cubicBezTo>
                    <a:pt x="693" y="8601"/>
                    <a:pt x="822" y="8793"/>
                    <a:pt x="966" y="8979"/>
                  </a:cubicBezTo>
                  <a:cubicBezTo>
                    <a:pt x="2223" y="10787"/>
                    <a:pt x="5439" y="15160"/>
                    <a:pt x="5440" y="16141"/>
                  </a:cubicBezTo>
                  <a:lnTo>
                    <a:pt x="5656" y="16902"/>
                  </a:lnTo>
                  <a:cubicBezTo>
                    <a:pt x="5656" y="16902"/>
                    <a:pt x="5696" y="16981"/>
                    <a:pt x="5817" y="17079"/>
                  </a:cubicBezTo>
                  <a:lnTo>
                    <a:pt x="15815" y="17079"/>
                  </a:lnTo>
                  <a:cubicBezTo>
                    <a:pt x="15936" y="16981"/>
                    <a:pt x="15976" y="16902"/>
                    <a:pt x="15976" y="16902"/>
                  </a:cubicBezTo>
                  <a:lnTo>
                    <a:pt x="16193" y="16141"/>
                  </a:lnTo>
                  <a:cubicBezTo>
                    <a:pt x="16193" y="14948"/>
                    <a:pt x="20944" y="8742"/>
                    <a:pt x="21152" y="8227"/>
                  </a:cubicBezTo>
                  <a:cubicBezTo>
                    <a:pt x="21159" y="8211"/>
                    <a:pt x="21155" y="8198"/>
                    <a:pt x="21141" y="8188"/>
                  </a:cubicBezTo>
                  <a:cubicBezTo>
                    <a:pt x="21438" y="7607"/>
                    <a:pt x="21600" y="6990"/>
                    <a:pt x="21600" y="6352"/>
                  </a:cubicBezTo>
                  <a:cubicBezTo>
                    <a:pt x="21600" y="2843"/>
                    <a:pt x="16765" y="0"/>
                    <a:pt x="10800" y="0"/>
                  </a:cubicBezTo>
                  <a:close/>
                  <a:moveTo>
                    <a:pt x="5943" y="17697"/>
                  </a:moveTo>
                  <a:cubicBezTo>
                    <a:pt x="5930" y="17727"/>
                    <a:pt x="5919" y="17758"/>
                    <a:pt x="5919" y="17791"/>
                  </a:cubicBezTo>
                  <a:lnTo>
                    <a:pt x="5919" y="18399"/>
                  </a:lnTo>
                  <a:cubicBezTo>
                    <a:pt x="5919" y="18599"/>
                    <a:pt x="6178" y="18765"/>
                    <a:pt x="6510" y="18795"/>
                  </a:cubicBezTo>
                  <a:cubicBezTo>
                    <a:pt x="6431" y="18855"/>
                    <a:pt x="6382" y="18929"/>
                    <a:pt x="6382" y="19010"/>
                  </a:cubicBezTo>
                  <a:lnTo>
                    <a:pt x="6382" y="19541"/>
                  </a:lnTo>
                  <a:cubicBezTo>
                    <a:pt x="6382" y="19736"/>
                    <a:pt x="6656" y="19894"/>
                    <a:pt x="6993" y="19894"/>
                  </a:cubicBezTo>
                  <a:lnTo>
                    <a:pt x="7186" y="19894"/>
                  </a:lnTo>
                  <a:lnTo>
                    <a:pt x="7186" y="20380"/>
                  </a:lnTo>
                  <a:cubicBezTo>
                    <a:pt x="7186" y="20568"/>
                    <a:pt x="7454" y="20721"/>
                    <a:pt x="7780" y="20721"/>
                  </a:cubicBezTo>
                  <a:lnTo>
                    <a:pt x="8816" y="20721"/>
                  </a:lnTo>
                  <a:cubicBezTo>
                    <a:pt x="8925" y="21215"/>
                    <a:pt x="9771" y="21600"/>
                    <a:pt x="10800" y="21600"/>
                  </a:cubicBezTo>
                  <a:cubicBezTo>
                    <a:pt x="11829" y="21600"/>
                    <a:pt x="12675" y="21215"/>
                    <a:pt x="12784" y="20721"/>
                  </a:cubicBezTo>
                  <a:lnTo>
                    <a:pt x="13820" y="20721"/>
                  </a:lnTo>
                  <a:cubicBezTo>
                    <a:pt x="14146" y="20721"/>
                    <a:pt x="14414" y="20568"/>
                    <a:pt x="14414" y="20380"/>
                  </a:cubicBezTo>
                  <a:lnTo>
                    <a:pt x="14414" y="19894"/>
                  </a:lnTo>
                  <a:lnTo>
                    <a:pt x="14607" y="19894"/>
                  </a:lnTo>
                  <a:cubicBezTo>
                    <a:pt x="14944" y="19894"/>
                    <a:pt x="15218" y="19736"/>
                    <a:pt x="15218" y="19541"/>
                  </a:cubicBezTo>
                  <a:lnTo>
                    <a:pt x="15218" y="19010"/>
                  </a:lnTo>
                  <a:cubicBezTo>
                    <a:pt x="15218" y="18929"/>
                    <a:pt x="15169" y="18855"/>
                    <a:pt x="15090" y="18795"/>
                  </a:cubicBezTo>
                  <a:cubicBezTo>
                    <a:pt x="15422" y="18765"/>
                    <a:pt x="15681" y="18599"/>
                    <a:pt x="15681" y="18399"/>
                  </a:cubicBezTo>
                  <a:lnTo>
                    <a:pt x="15681" y="17791"/>
                  </a:lnTo>
                  <a:cubicBezTo>
                    <a:pt x="15681" y="17758"/>
                    <a:pt x="15670" y="17727"/>
                    <a:pt x="15657" y="17697"/>
                  </a:cubicBezTo>
                  <a:lnTo>
                    <a:pt x="5943" y="1769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82" name="Lamp"/>
            <p:cNvSpPr/>
            <p:nvPr/>
          </p:nvSpPr>
          <p:spPr>
            <a:xfrm>
              <a:off x="7185367" y="1826685"/>
              <a:ext cx="920490" cy="138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8534"/>
                  </a:lnTo>
                  <a:lnTo>
                    <a:pt x="9357" y="8534"/>
                  </a:lnTo>
                  <a:lnTo>
                    <a:pt x="9357" y="10258"/>
                  </a:lnTo>
                  <a:lnTo>
                    <a:pt x="10127" y="10258"/>
                  </a:lnTo>
                  <a:lnTo>
                    <a:pt x="10127" y="20706"/>
                  </a:lnTo>
                  <a:lnTo>
                    <a:pt x="1826" y="20706"/>
                  </a:lnTo>
                  <a:lnTo>
                    <a:pt x="1826" y="21600"/>
                  </a:lnTo>
                  <a:lnTo>
                    <a:pt x="19774" y="21600"/>
                  </a:lnTo>
                  <a:lnTo>
                    <a:pt x="19774" y="20706"/>
                  </a:lnTo>
                  <a:lnTo>
                    <a:pt x="11470" y="20706"/>
                  </a:lnTo>
                  <a:lnTo>
                    <a:pt x="11470" y="10258"/>
                  </a:lnTo>
                  <a:lnTo>
                    <a:pt x="12240" y="10258"/>
                  </a:lnTo>
                  <a:lnTo>
                    <a:pt x="12240" y="8534"/>
                  </a:lnTo>
                  <a:lnTo>
                    <a:pt x="21600" y="8534"/>
                  </a:lnTo>
                  <a:lnTo>
                    <a:pt x="19883" y="0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83" name="Lock"/>
            <p:cNvSpPr/>
            <p:nvPr/>
          </p:nvSpPr>
          <p:spPr>
            <a:xfrm>
              <a:off x="4420721" y="1825073"/>
              <a:ext cx="912523" cy="138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84" name="Shape"/>
            <p:cNvSpPr/>
            <p:nvPr/>
          </p:nvSpPr>
          <p:spPr>
            <a:xfrm>
              <a:off x="72937" y="0"/>
              <a:ext cx="9608091" cy="1952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4304" y="0"/>
                  </a:moveTo>
                  <a:cubicBezTo>
                    <a:pt x="3041" y="0"/>
                    <a:pt x="2283" y="0"/>
                    <a:pt x="1778" y="104"/>
                  </a:cubicBezTo>
                  <a:cubicBezTo>
                    <a:pt x="1050" y="234"/>
                    <a:pt x="476" y="517"/>
                    <a:pt x="211" y="875"/>
                  </a:cubicBezTo>
                  <a:cubicBezTo>
                    <a:pt x="0" y="1124"/>
                    <a:pt x="0" y="1497"/>
                    <a:pt x="0" y="2118"/>
                  </a:cubicBezTo>
                  <a:lnTo>
                    <a:pt x="0" y="19481"/>
                  </a:lnTo>
                  <a:cubicBezTo>
                    <a:pt x="0" y="20103"/>
                    <a:pt x="0" y="20476"/>
                    <a:pt x="211" y="20725"/>
                  </a:cubicBezTo>
                  <a:cubicBezTo>
                    <a:pt x="476" y="21083"/>
                    <a:pt x="1050" y="21366"/>
                    <a:pt x="1778" y="21496"/>
                  </a:cubicBezTo>
                  <a:cubicBezTo>
                    <a:pt x="2283" y="21600"/>
                    <a:pt x="3041" y="21600"/>
                    <a:pt x="4304" y="21600"/>
                  </a:cubicBezTo>
                  <a:lnTo>
                    <a:pt x="17296" y="21600"/>
                  </a:lnTo>
                  <a:cubicBezTo>
                    <a:pt x="18559" y="21600"/>
                    <a:pt x="19317" y="21600"/>
                    <a:pt x="19822" y="21496"/>
                  </a:cubicBezTo>
                  <a:cubicBezTo>
                    <a:pt x="20550" y="21366"/>
                    <a:pt x="21124" y="21083"/>
                    <a:pt x="21389" y="20725"/>
                  </a:cubicBezTo>
                  <a:cubicBezTo>
                    <a:pt x="21600" y="20476"/>
                    <a:pt x="21600" y="20103"/>
                    <a:pt x="21600" y="19481"/>
                  </a:cubicBezTo>
                  <a:lnTo>
                    <a:pt x="21600" y="2118"/>
                  </a:lnTo>
                  <a:cubicBezTo>
                    <a:pt x="21600" y="1497"/>
                    <a:pt x="21600" y="1124"/>
                    <a:pt x="21389" y="875"/>
                  </a:cubicBezTo>
                  <a:cubicBezTo>
                    <a:pt x="21124" y="517"/>
                    <a:pt x="20550" y="234"/>
                    <a:pt x="19822" y="104"/>
                  </a:cubicBezTo>
                  <a:cubicBezTo>
                    <a:pt x="19317" y="0"/>
                    <a:pt x="18559" y="0"/>
                    <a:pt x="17296" y="0"/>
                  </a:cubicBezTo>
                  <a:lnTo>
                    <a:pt x="4304" y="0"/>
                  </a:lnTo>
                  <a:close/>
                  <a:moveTo>
                    <a:pt x="3918" y="516"/>
                  </a:moveTo>
                  <a:lnTo>
                    <a:pt x="5639" y="516"/>
                  </a:lnTo>
                  <a:cubicBezTo>
                    <a:pt x="5635" y="540"/>
                    <a:pt x="5629" y="565"/>
                    <a:pt x="5629" y="585"/>
                  </a:cubicBezTo>
                  <a:cubicBezTo>
                    <a:pt x="5629" y="658"/>
                    <a:pt x="5650" y="768"/>
                    <a:pt x="5697" y="823"/>
                  </a:cubicBezTo>
                  <a:cubicBezTo>
                    <a:pt x="5804" y="967"/>
                    <a:pt x="6033" y="1080"/>
                    <a:pt x="6326" y="1133"/>
                  </a:cubicBezTo>
                  <a:cubicBezTo>
                    <a:pt x="6512" y="1166"/>
                    <a:pt x="6793" y="1166"/>
                    <a:pt x="7260" y="1166"/>
                  </a:cubicBezTo>
                  <a:lnTo>
                    <a:pt x="14340" y="1166"/>
                  </a:lnTo>
                  <a:cubicBezTo>
                    <a:pt x="14807" y="1166"/>
                    <a:pt x="15088" y="1166"/>
                    <a:pt x="15274" y="1133"/>
                  </a:cubicBezTo>
                  <a:cubicBezTo>
                    <a:pt x="15567" y="1080"/>
                    <a:pt x="15796" y="967"/>
                    <a:pt x="15903" y="823"/>
                  </a:cubicBezTo>
                  <a:cubicBezTo>
                    <a:pt x="15950" y="768"/>
                    <a:pt x="15971" y="658"/>
                    <a:pt x="15971" y="585"/>
                  </a:cubicBezTo>
                  <a:cubicBezTo>
                    <a:pt x="15971" y="565"/>
                    <a:pt x="15965" y="540"/>
                    <a:pt x="15961" y="516"/>
                  </a:cubicBezTo>
                  <a:lnTo>
                    <a:pt x="17682" y="516"/>
                  </a:lnTo>
                  <a:cubicBezTo>
                    <a:pt x="18526" y="516"/>
                    <a:pt x="19032" y="516"/>
                    <a:pt x="19370" y="586"/>
                  </a:cubicBezTo>
                  <a:cubicBezTo>
                    <a:pt x="19856" y="673"/>
                    <a:pt x="20239" y="862"/>
                    <a:pt x="20416" y="1101"/>
                  </a:cubicBezTo>
                  <a:cubicBezTo>
                    <a:pt x="20557" y="1267"/>
                    <a:pt x="20557" y="1516"/>
                    <a:pt x="20557" y="1931"/>
                  </a:cubicBezTo>
                  <a:lnTo>
                    <a:pt x="20557" y="19669"/>
                  </a:lnTo>
                  <a:cubicBezTo>
                    <a:pt x="20557" y="20084"/>
                    <a:pt x="20557" y="20333"/>
                    <a:pt x="20416" y="20499"/>
                  </a:cubicBezTo>
                  <a:cubicBezTo>
                    <a:pt x="20239" y="20738"/>
                    <a:pt x="19856" y="20927"/>
                    <a:pt x="19370" y="21014"/>
                  </a:cubicBezTo>
                  <a:cubicBezTo>
                    <a:pt x="19032" y="21084"/>
                    <a:pt x="18526" y="21084"/>
                    <a:pt x="17682" y="21084"/>
                  </a:cubicBezTo>
                  <a:lnTo>
                    <a:pt x="3918" y="21084"/>
                  </a:lnTo>
                  <a:cubicBezTo>
                    <a:pt x="3074" y="21084"/>
                    <a:pt x="2568" y="21084"/>
                    <a:pt x="2230" y="21014"/>
                  </a:cubicBezTo>
                  <a:cubicBezTo>
                    <a:pt x="1744" y="20927"/>
                    <a:pt x="1361" y="20738"/>
                    <a:pt x="1184" y="20499"/>
                  </a:cubicBezTo>
                  <a:cubicBezTo>
                    <a:pt x="1043" y="20333"/>
                    <a:pt x="1043" y="20084"/>
                    <a:pt x="1043" y="19669"/>
                  </a:cubicBezTo>
                  <a:lnTo>
                    <a:pt x="1043" y="1931"/>
                  </a:lnTo>
                  <a:cubicBezTo>
                    <a:pt x="1043" y="1516"/>
                    <a:pt x="1043" y="1267"/>
                    <a:pt x="1184" y="1101"/>
                  </a:cubicBezTo>
                  <a:cubicBezTo>
                    <a:pt x="1361" y="862"/>
                    <a:pt x="1744" y="673"/>
                    <a:pt x="2230" y="586"/>
                  </a:cubicBezTo>
                  <a:cubicBezTo>
                    <a:pt x="2568" y="516"/>
                    <a:pt x="3074" y="516"/>
                    <a:pt x="3918" y="5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85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86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87" name="Rounded Rectangle"/>
            <p:cNvSpPr/>
            <p:nvPr/>
          </p:nvSpPr>
          <p:spPr>
            <a:xfrm rot="16200000">
              <a:off x="-330455" y="3161704"/>
              <a:ext cx="817996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88" name="Rounded Rectangle"/>
            <p:cNvSpPr/>
            <p:nvPr/>
          </p:nvSpPr>
          <p:spPr>
            <a:xfrm rot="16200000">
              <a:off x="-617886" y="5086699"/>
              <a:ext cx="1392858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89" name="Rounded Rectangle"/>
            <p:cNvSpPr/>
            <p:nvPr/>
          </p:nvSpPr>
          <p:spPr>
            <a:xfrm rot="16200000">
              <a:off x="8586222" y="5870548"/>
              <a:ext cx="2178402" cy="157087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90" name="Battery"/>
            <p:cNvSpPr/>
            <p:nvPr/>
          </p:nvSpPr>
          <p:spPr>
            <a:xfrm>
              <a:off x="8134864" y="619796"/>
              <a:ext cx="528760" cy="25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4" y="0"/>
                  </a:moveTo>
                  <a:cubicBezTo>
                    <a:pt x="210" y="0"/>
                    <a:pt x="0" y="430"/>
                    <a:pt x="0" y="970"/>
                  </a:cubicBezTo>
                  <a:lnTo>
                    <a:pt x="0" y="20633"/>
                  </a:lnTo>
                  <a:cubicBezTo>
                    <a:pt x="0" y="21162"/>
                    <a:pt x="205" y="21600"/>
                    <a:pt x="464" y="21600"/>
                  </a:cubicBezTo>
                  <a:lnTo>
                    <a:pt x="19300" y="21600"/>
                  </a:lnTo>
                  <a:cubicBezTo>
                    <a:pt x="19554" y="21600"/>
                    <a:pt x="19764" y="21173"/>
                    <a:pt x="19764" y="20633"/>
                  </a:cubicBezTo>
                  <a:lnTo>
                    <a:pt x="19764" y="16358"/>
                  </a:lnTo>
                  <a:lnTo>
                    <a:pt x="21136" y="16358"/>
                  </a:lnTo>
                  <a:cubicBezTo>
                    <a:pt x="21390" y="16358"/>
                    <a:pt x="21600" y="15931"/>
                    <a:pt x="21600" y="15391"/>
                  </a:cubicBezTo>
                  <a:lnTo>
                    <a:pt x="21595" y="6212"/>
                  </a:lnTo>
                  <a:cubicBezTo>
                    <a:pt x="21595" y="5683"/>
                    <a:pt x="21390" y="5245"/>
                    <a:pt x="21131" y="5245"/>
                  </a:cubicBezTo>
                  <a:lnTo>
                    <a:pt x="19759" y="5245"/>
                  </a:lnTo>
                  <a:lnTo>
                    <a:pt x="19759" y="970"/>
                  </a:lnTo>
                  <a:cubicBezTo>
                    <a:pt x="19759" y="442"/>
                    <a:pt x="19554" y="0"/>
                    <a:pt x="19295" y="0"/>
                  </a:cubicBezTo>
                  <a:lnTo>
                    <a:pt x="464" y="0"/>
                  </a:lnTo>
                  <a:close/>
                  <a:moveTo>
                    <a:pt x="935" y="1948"/>
                  </a:moveTo>
                  <a:lnTo>
                    <a:pt x="18829" y="1948"/>
                  </a:lnTo>
                  <a:lnTo>
                    <a:pt x="18829" y="6223"/>
                  </a:lnTo>
                  <a:cubicBezTo>
                    <a:pt x="18829" y="6751"/>
                    <a:pt x="19036" y="7189"/>
                    <a:pt x="19295" y="7189"/>
                  </a:cubicBezTo>
                  <a:lnTo>
                    <a:pt x="20665" y="7189"/>
                  </a:lnTo>
                  <a:lnTo>
                    <a:pt x="20665" y="14435"/>
                  </a:lnTo>
                  <a:lnTo>
                    <a:pt x="19295" y="14435"/>
                  </a:lnTo>
                  <a:cubicBezTo>
                    <a:pt x="19041" y="14435"/>
                    <a:pt x="18829" y="14862"/>
                    <a:pt x="18829" y="15402"/>
                  </a:cubicBezTo>
                  <a:lnTo>
                    <a:pt x="18829" y="19677"/>
                  </a:lnTo>
                  <a:lnTo>
                    <a:pt x="935" y="19677"/>
                  </a:lnTo>
                  <a:lnTo>
                    <a:pt x="935" y="1948"/>
                  </a:lnTo>
                  <a:close/>
                  <a:moveTo>
                    <a:pt x="2344" y="4458"/>
                  </a:moveTo>
                  <a:cubicBezTo>
                    <a:pt x="2312" y="4458"/>
                    <a:pt x="2290" y="4514"/>
                    <a:pt x="2290" y="4570"/>
                  </a:cubicBezTo>
                  <a:lnTo>
                    <a:pt x="2290" y="17058"/>
                  </a:lnTo>
                  <a:cubicBezTo>
                    <a:pt x="2290" y="17125"/>
                    <a:pt x="2312" y="17170"/>
                    <a:pt x="2344" y="17170"/>
                  </a:cubicBezTo>
                  <a:lnTo>
                    <a:pt x="17437" y="17170"/>
                  </a:lnTo>
                  <a:cubicBezTo>
                    <a:pt x="17464" y="17170"/>
                    <a:pt x="17491" y="17125"/>
                    <a:pt x="17491" y="17058"/>
                  </a:cubicBezTo>
                  <a:lnTo>
                    <a:pt x="17491" y="4570"/>
                  </a:lnTo>
                  <a:cubicBezTo>
                    <a:pt x="17491" y="4514"/>
                    <a:pt x="17464" y="4458"/>
                    <a:pt x="17437" y="4458"/>
                  </a:cubicBezTo>
                  <a:lnTo>
                    <a:pt x="2344" y="44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91" name="Wi-Fi"/>
            <p:cNvSpPr/>
            <p:nvPr/>
          </p:nvSpPr>
          <p:spPr>
            <a:xfrm>
              <a:off x="7489414" y="560035"/>
              <a:ext cx="528760" cy="37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4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92" name="Rounded Rectangle"/>
            <p:cNvSpPr/>
            <p:nvPr/>
          </p:nvSpPr>
          <p:spPr>
            <a:xfrm>
              <a:off x="4398976" y="396007"/>
              <a:ext cx="956016" cy="1570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93" name="Circle"/>
            <p:cNvSpPr/>
            <p:nvPr/>
          </p:nvSpPr>
          <p:spPr>
            <a:xfrm>
              <a:off x="5653983" y="336617"/>
              <a:ext cx="275865" cy="27586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94" name="Rounded Rectangle"/>
            <p:cNvSpPr/>
            <p:nvPr/>
          </p:nvSpPr>
          <p:spPr>
            <a:xfrm>
              <a:off x="801435" y="4086462"/>
              <a:ext cx="2613837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95" name="Radio"/>
            <p:cNvSpPr/>
            <p:nvPr/>
          </p:nvSpPr>
          <p:spPr>
            <a:xfrm>
              <a:off x="1435912" y="4888384"/>
              <a:ext cx="1344884" cy="99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2" y="0"/>
                  </a:moveTo>
                  <a:lnTo>
                    <a:pt x="1741" y="850"/>
                  </a:lnTo>
                  <a:lnTo>
                    <a:pt x="3068" y="1166"/>
                  </a:lnTo>
                  <a:lnTo>
                    <a:pt x="3091" y="991"/>
                  </a:lnTo>
                  <a:lnTo>
                    <a:pt x="9557" y="2526"/>
                  </a:lnTo>
                  <a:lnTo>
                    <a:pt x="9534" y="2703"/>
                  </a:lnTo>
                  <a:lnTo>
                    <a:pt x="18559" y="4845"/>
                  </a:lnTo>
                  <a:lnTo>
                    <a:pt x="682" y="4845"/>
                  </a:lnTo>
                  <a:cubicBezTo>
                    <a:pt x="306" y="4845"/>
                    <a:pt x="0" y="5257"/>
                    <a:pt x="0" y="5764"/>
                  </a:cubicBezTo>
                  <a:lnTo>
                    <a:pt x="0" y="20684"/>
                  </a:lnTo>
                  <a:cubicBezTo>
                    <a:pt x="0" y="21191"/>
                    <a:pt x="306" y="21600"/>
                    <a:pt x="682" y="21600"/>
                  </a:cubicBezTo>
                  <a:lnTo>
                    <a:pt x="20918" y="21600"/>
                  </a:lnTo>
                  <a:cubicBezTo>
                    <a:pt x="21294" y="21600"/>
                    <a:pt x="21600" y="21191"/>
                    <a:pt x="21600" y="20684"/>
                  </a:cubicBezTo>
                  <a:lnTo>
                    <a:pt x="21600" y="5764"/>
                  </a:lnTo>
                  <a:cubicBezTo>
                    <a:pt x="21600" y="5257"/>
                    <a:pt x="21294" y="4845"/>
                    <a:pt x="20918" y="4845"/>
                  </a:cubicBezTo>
                  <a:lnTo>
                    <a:pt x="19723" y="4845"/>
                  </a:lnTo>
                  <a:lnTo>
                    <a:pt x="19800" y="4261"/>
                  </a:lnTo>
                  <a:lnTo>
                    <a:pt x="9645" y="1851"/>
                  </a:lnTo>
                  <a:lnTo>
                    <a:pt x="9623" y="2026"/>
                  </a:lnTo>
                  <a:lnTo>
                    <a:pt x="3157" y="491"/>
                  </a:lnTo>
                  <a:lnTo>
                    <a:pt x="3179" y="316"/>
                  </a:lnTo>
                  <a:lnTo>
                    <a:pt x="1852" y="0"/>
                  </a:lnTo>
                  <a:close/>
                  <a:moveTo>
                    <a:pt x="6640" y="6523"/>
                  </a:moveTo>
                  <a:cubicBezTo>
                    <a:pt x="6861" y="6523"/>
                    <a:pt x="7042" y="6769"/>
                    <a:pt x="7042" y="7067"/>
                  </a:cubicBezTo>
                  <a:cubicBezTo>
                    <a:pt x="7042" y="7364"/>
                    <a:pt x="6862" y="7608"/>
                    <a:pt x="6638" y="7608"/>
                  </a:cubicBezTo>
                  <a:cubicBezTo>
                    <a:pt x="6417" y="7608"/>
                    <a:pt x="6238" y="7364"/>
                    <a:pt x="6238" y="7067"/>
                  </a:cubicBezTo>
                  <a:cubicBezTo>
                    <a:pt x="6238" y="6766"/>
                    <a:pt x="6417" y="6523"/>
                    <a:pt x="6640" y="6523"/>
                  </a:cubicBezTo>
                  <a:close/>
                  <a:moveTo>
                    <a:pt x="16571" y="6582"/>
                  </a:moveTo>
                  <a:cubicBezTo>
                    <a:pt x="18510" y="6582"/>
                    <a:pt x="20082" y="8699"/>
                    <a:pt x="20082" y="11312"/>
                  </a:cubicBezTo>
                  <a:cubicBezTo>
                    <a:pt x="20082" y="13924"/>
                    <a:pt x="18510" y="16043"/>
                    <a:pt x="16571" y="16043"/>
                  </a:cubicBezTo>
                  <a:cubicBezTo>
                    <a:pt x="14631" y="16043"/>
                    <a:pt x="13057" y="13924"/>
                    <a:pt x="13057" y="11312"/>
                  </a:cubicBezTo>
                  <a:cubicBezTo>
                    <a:pt x="13057" y="8699"/>
                    <a:pt x="14631" y="6582"/>
                    <a:pt x="16571" y="6582"/>
                  </a:cubicBezTo>
                  <a:close/>
                  <a:moveTo>
                    <a:pt x="5283" y="6819"/>
                  </a:moveTo>
                  <a:cubicBezTo>
                    <a:pt x="5439" y="6837"/>
                    <a:pt x="5579" y="6979"/>
                    <a:pt x="5630" y="7194"/>
                  </a:cubicBezTo>
                  <a:cubicBezTo>
                    <a:pt x="5699" y="7478"/>
                    <a:pt x="5582" y="7779"/>
                    <a:pt x="5370" y="7871"/>
                  </a:cubicBezTo>
                  <a:cubicBezTo>
                    <a:pt x="5330" y="7890"/>
                    <a:pt x="5289" y="7899"/>
                    <a:pt x="5249" y="7899"/>
                  </a:cubicBezTo>
                  <a:cubicBezTo>
                    <a:pt x="5078" y="7899"/>
                    <a:pt x="4920" y="7753"/>
                    <a:pt x="4864" y="7526"/>
                  </a:cubicBezTo>
                  <a:cubicBezTo>
                    <a:pt x="4796" y="7239"/>
                    <a:pt x="4913" y="6936"/>
                    <a:pt x="5124" y="6844"/>
                  </a:cubicBezTo>
                  <a:cubicBezTo>
                    <a:pt x="5177" y="6821"/>
                    <a:pt x="5231" y="6813"/>
                    <a:pt x="5283" y="6819"/>
                  </a:cubicBezTo>
                  <a:close/>
                  <a:moveTo>
                    <a:pt x="7996" y="6821"/>
                  </a:moveTo>
                  <a:cubicBezTo>
                    <a:pt x="8048" y="6815"/>
                    <a:pt x="8102" y="6823"/>
                    <a:pt x="8154" y="6846"/>
                  </a:cubicBezTo>
                  <a:cubicBezTo>
                    <a:pt x="8366" y="6938"/>
                    <a:pt x="8481" y="7244"/>
                    <a:pt x="8413" y="7528"/>
                  </a:cubicBezTo>
                  <a:cubicBezTo>
                    <a:pt x="8356" y="7758"/>
                    <a:pt x="8200" y="7903"/>
                    <a:pt x="8031" y="7903"/>
                  </a:cubicBezTo>
                  <a:cubicBezTo>
                    <a:pt x="7989" y="7903"/>
                    <a:pt x="7946" y="7895"/>
                    <a:pt x="7906" y="7878"/>
                  </a:cubicBezTo>
                  <a:cubicBezTo>
                    <a:pt x="7693" y="7784"/>
                    <a:pt x="7580" y="7480"/>
                    <a:pt x="7648" y="7196"/>
                  </a:cubicBezTo>
                  <a:cubicBezTo>
                    <a:pt x="7701" y="6981"/>
                    <a:pt x="7840" y="6839"/>
                    <a:pt x="7996" y="6821"/>
                  </a:cubicBezTo>
                  <a:close/>
                  <a:moveTo>
                    <a:pt x="4055" y="7683"/>
                  </a:moveTo>
                  <a:cubicBezTo>
                    <a:pt x="4157" y="7704"/>
                    <a:pt x="4252" y="7778"/>
                    <a:pt x="4317" y="7899"/>
                  </a:cubicBezTo>
                  <a:cubicBezTo>
                    <a:pt x="4448" y="8143"/>
                    <a:pt x="4408" y="8482"/>
                    <a:pt x="4229" y="8658"/>
                  </a:cubicBezTo>
                  <a:cubicBezTo>
                    <a:pt x="4157" y="8726"/>
                    <a:pt x="4074" y="8761"/>
                    <a:pt x="3991" y="8761"/>
                  </a:cubicBezTo>
                  <a:cubicBezTo>
                    <a:pt x="3868" y="8761"/>
                    <a:pt x="3744" y="8682"/>
                    <a:pt x="3665" y="8535"/>
                  </a:cubicBezTo>
                  <a:cubicBezTo>
                    <a:pt x="3535" y="8294"/>
                    <a:pt x="3575" y="7957"/>
                    <a:pt x="3756" y="7781"/>
                  </a:cubicBezTo>
                  <a:cubicBezTo>
                    <a:pt x="3846" y="7693"/>
                    <a:pt x="3954" y="7661"/>
                    <a:pt x="4055" y="7683"/>
                  </a:cubicBezTo>
                  <a:close/>
                  <a:moveTo>
                    <a:pt x="9223" y="7690"/>
                  </a:moveTo>
                  <a:cubicBezTo>
                    <a:pt x="9325" y="7669"/>
                    <a:pt x="9431" y="7702"/>
                    <a:pt x="9520" y="7790"/>
                  </a:cubicBezTo>
                  <a:cubicBezTo>
                    <a:pt x="9699" y="7966"/>
                    <a:pt x="9741" y="8303"/>
                    <a:pt x="9610" y="8545"/>
                  </a:cubicBezTo>
                  <a:cubicBezTo>
                    <a:pt x="9531" y="8691"/>
                    <a:pt x="9409" y="8765"/>
                    <a:pt x="9284" y="8765"/>
                  </a:cubicBezTo>
                  <a:cubicBezTo>
                    <a:pt x="9201" y="8765"/>
                    <a:pt x="9118" y="8733"/>
                    <a:pt x="9046" y="8663"/>
                  </a:cubicBezTo>
                  <a:cubicBezTo>
                    <a:pt x="8867" y="8487"/>
                    <a:pt x="8829" y="8149"/>
                    <a:pt x="8960" y="7906"/>
                  </a:cubicBezTo>
                  <a:cubicBezTo>
                    <a:pt x="9025" y="7785"/>
                    <a:pt x="9122" y="7711"/>
                    <a:pt x="9223" y="7690"/>
                  </a:cubicBezTo>
                  <a:close/>
                  <a:moveTo>
                    <a:pt x="6628" y="8399"/>
                  </a:moveTo>
                  <a:cubicBezTo>
                    <a:pt x="6852" y="8399"/>
                    <a:pt x="7030" y="8639"/>
                    <a:pt x="7030" y="8940"/>
                  </a:cubicBezTo>
                  <a:cubicBezTo>
                    <a:pt x="7032" y="9238"/>
                    <a:pt x="6851" y="9481"/>
                    <a:pt x="6630" y="9481"/>
                  </a:cubicBezTo>
                  <a:cubicBezTo>
                    <a:pt x="6407" y="9481"/>
                    <a:pt x="6228" y="9240"/>
                    <a:pt x="6226" y="8942"/>
                  </a:cubicBezTo>
                  <a:cubicBezTo>
                    <a:pt x="6226" y="8642"/>
                    <a:pt x="6405" y="8402"/>
                    <a:pt x="6628" y="8399"/>
                  </a:cubicBezTo>
                  <a:close/>
                  <a:moveTo>
                    <a:pt x="7997" y="8811"/>
                  </a:moveTo>
                  <a:cubicBezTo>
                    <a:pt x="8050" y="8814"/>
                    <a:pt x="8101" y="8830"/>
                    <a:pt x="8151" y="8863"/>
                  </a:cubicBezTo>
                  <a:cubicBezTo>
                    <a:pt x="8352" y="8993"/>
                    <a:pt x="8437" y="9315"/>
                    <a:pt x="8340" y="9586"/>
                  </a:cubicBezTo>
                  <a:cubicBezTo>
                    <a:pt x="8270" y="9778"/>
                    <a:pt x="8128" y="9893"/>
                    <a:pt x="7977" y="9893"/>
                  </a:cubicBezTo>
                  <a:cubicBezTo>
                    <a:pt x="7919" y="9893"/>
                    <a:pt x="7860" y="9876"/>
                    <a:pt x="7803" y="9838"/>
                  </a:cubicBezTo>
                  <a:cubicBezTo>
                    <a:pt x="7602" y="9708"/>
                    <a:pt x="7518" y="9386"/>
                    <a:pt x="7614" y="9115"/>
                  </a:cubicBezTo>
                  <a:cubicBezTo>
                    <a:pt x="7687" y="8914"/>
                    <a:pt x="7841" y="8800"/>
                    <a:pt x="7997" y="8811"/>
                  </a:cubicBezTo>
                  <a:close/>
                  <a:moveTo>
                    <a:pt x="5259" y="8817"/>
                  </a:moveTo>
                  <a:cubicBezTo>
                    <a:pt x="5416" y="8806"/>
                    <a:pt x="5568" y="8921"/>
                    <a:pt x="5642" y="9122"/>
                  </a:cubicBezTo>
                  <a:cubicBezTo>
                    <a:pt x="5739" y="9393"/>
                    <a:pt x="5656" y="9715"/>
                    <a:pt x="5455" y="9847"/>
                  </a:cubicBezTo>
                  <a:cubicBezTo>
                    <a:pt x="5399" y="9883"/>
                    <a:pt x="5339" y="9900"/>
                    <a:pt x="5281" y="9900"/>
                  </a:cubicBezTo>
                  <a:cubicBezTo>
                    <a:pt x="5132" y="9900"/>
                    <a:pt x="4986" y="9787"/>
                    <a:pt x="4918" y="9595"/>
                  </a:cubicBezTo>
                  <a:cubicBezTo>
                    <a:pt x="4822" y="9327"/>
                    <a:pt x="4905" y="9002"/>
                    <a:pt x="5104" y="8872"/>
                  </a:cubicBezTo>
                  <a:cubicBezTo>
                    <a:pt x="5154" y="8839"/>
                    <a:pt x="5207" y="8821"/>
                    <a:pt x="5259" y="8817"/>
                  </a:cubicBezTo>
                  <a:close/>
                  <a:moveTo>
                    <a:pt x="2933" y="9022"/>
                  </a:moveTo>
                  <a:cubicBezTo>
                    <a:pt x="3034" y="9001"/>
                    <a:pt x="3142" y="9034"/>
                    <a:pt x="3231" y="9122"/>
                  </a:cubicBezTo>
                  <a:cubicBezTo>
                    <a:pt x="3410" y="9298"/>
                    <a:pt x="3452" y="9636"/>
                    <a:pt x="3321" y="9877"/>
                  </a:cubicBezTo>
                  <a:cubicBezTo>
                    <a:pt x="3242" y="10023"/>
                    <a:pt x="3120" y="10097"/>
                    <a:pt x="2995" y="10097"/>
                  </a:cubicBezTo>
                  <a:cubicBezTo>
                    <a:pt x="2913" y="10097"/>
                    <a:pt x="2829" y="10065"/>
                    <a:pt x="2757" y="9995"/>
                  </a:cubicBezTo>
                  <a:cubicBezTo>
                    <a:pt x="2578" y="9819"/>
                    <a:pt x="2538" y="9482"/>
                    <a:pt x="2671" y="9238"/>
                  </a:cubicBezTo>
                  <a:cubicBezTo>
                    <a:pt x="2736" y="9118"/>
                    <a:pt x="2831" y="9043"/>
                    <a:pt x="2933" y="9022"/>
                  </a:cubicBezTo>
                  <a:close/>
                  <a:moveTo>
                    <a:pt x="10342" y="9033"/>
                  </a:moveTo>
                  <a:cubicBezTo>
                    <a:pt x="10444" y="9055"/>
                    <a:pt x="10539" y="9127"/>
                    <a:pt x="10604" y="9247"/>
                  </a:cubicBezTo>
                  <a:cubicBezTo>
                    <a:pt x="10735" y="9488"/>
                    <a:pt x="10695" y="9830"/>
                    <a:pt x="10516" y="10006"/>
                  </a:cubicBezTo>
                  <a:cubicBezTo>
                    <a:pt x="10444" y="10074"/>
                    <a:pt x="10362" y="10109"/>
                    <a:pt x="10282" y="10109"/>
                  </a:cubicBezTo>
                  <a:cubicBezTo>
                    <a:pt x="10157" y="10109"/>
                    <a:pt x="10035" y="10032"/>
                    <a:pt x="9954" y="9888"/>
                  </a:cubicBezTo>
                  <a:cubicBezTo>
                    <a:pt x="9826" y="9644"/>
                    <a:pt x="9863" y="9305"/>
                    <a:pt x="10044" y="9129"/>
                  </a:cubicBezTo>
                  <a:cubicBezTo>
                    <a:pt x="10133" y="9041"/>
                    <a:pt x="10241" y="9012"/>
                    <a:pt x="10342" y="9033"/>
                  </a:cubicBezTo>
                  <a:close/>
                  <a:moveTo>
                    <a:pt x="9105" y="9972"/>
                  </a:moveTo>
                  <a:cubicBezTo>
                    <a:pt x="9207" y="9988"/>
                    <a:pt x="9306" y="10056"/>
                    <a:pt x="9377" y="10172"/>
                  </a:cubicBezTo>
                  <a:cubicBezTo>
                    <a:pt x="9516" y="10405"/>
                    <a:pt x="9487" y="10745"/>
                    <a:pt x="9314" y="10932"/>
                  </a:cubicBezTo>
                  <a:cubicBezTo>
                    <a:pt x="9240" y="11013"/>
                    <a:pt x="9151" y="11052"/>
                    <a:pt x="9063" y="11052"/>
                  </a:cubicBezTo>
                  <a:cubicBezTo>
                    <a:pt x="8944" y="11052"/>
                    <a:pt x="8827" y="10985"/>
                    <a:pt x="8749" y="10852"/>
                  </a:cubicBezTo>
                  <a:cubicBezTo>
                    <a:pt x="8608" y="10617"/>
                    <a:pt x="8637" y="10278"/>
                    <a:pt x="8810" y="10088"/>
                  </a:cubicBezTo>
                  <a:cubicBezTo>
                    <a:pt x="8896" y="9995"/>
                    <a:pt x="9002" y="9957"/>
                    <a:pt x="9105" y="9972"/>
                  </a:cubicBezTo>
                  <a:close/>
                  <a:moveTo>
                    <a:pt x="4155" y="9986"/>
                  </a:moveTo>
                  <a:cubicBezTo>
                    <a:pt x="4257" y="9971"/>
                    <a:pt x="4364" y="10008"/>
                    <a:pt x="4450" y="10102"/>
                  </a:cubicBezTo>
                  <a:cubicBezTo>
                    <a:pt x="4625" y="10286"/>
                    <a:pt x="4653" y="10626"/>
                    <a:pt x="4514" y="10861"/>
                  </a:cubicBezTo>
                  <a:cubicBezTo>
                    <a:pt x="4436" y="10994"/>
                    <a:pt x="4317" y="11066"/>
                    <a:pt x="4200" y="11066"/>
                  </a:cubicBezTo>
                  <a:cubicBezTo>
                    <a:pt x="4112" y="11066"/>
                    <a:pt x="4023" y="11027"/>
                    <a:pt x="3949" y="10946"/>
                  </a:cubicBezTo>
                  <a:cubicBezTo>
                    <a:pt x="3776" y="10761"/>
                    <a:pt x="3746" y="10422"/>
                    <a:pt x="3885" y="10186"/>
                  </a:cubicBezTo>
                  <a:cubicBezTo>
                    <a:pt x="3954" y="10070"/>
                    <a:pt x="4053" y="10001"/>
                    <a:pt x="4155" y="9986"/>
                  </a:cubicBezTo>
                  <a:close/>
                  <a:moveTo>
                    <a:pt x="6628" y="10275"/>
                  </a:moveTo>
                  <a:cubicBezTo>
                    <a:pt x="6852" y="10272"/>
                    <a:pt x="7032" y="10516"/>
                    <a:pt x="7032" y="10814"/>
                  </a:cubicBezTo>
                  <a:cubicBezTo>
                    <a:pt x="7032" y="11114"/>
                    <a:pt x="6853" y="11357"/>
                    <a:pt x="6630" y="11357"/>
                  </a:cubicBezTo>
                  <a:cubicBezTo>
                    <a:pt x="6409" y="11357"/>
                    <a:pt x="6228" y="11117"/>
                    <a:pt x="6228" y="10816"/>
                  </a:cubicBezTo>
                  <a:cubicBezTo>
                    <a:pt x="6228" y="10518"/>
                    <a:pt x="6407" y="10275"/>
                    <a:pt x="6628" y="10275"/>
                  </a:cubicBezTo>
                  <a:close/>
                  <a:moveTo>
                    <a:pt x="2320" y="10707"/>
                  </a:moveTo>
                  <a:cubicBezTo>
                    <a:pt x="2372" y="10701"/>
                    <a:pt x="2426" y="10708"/>
                    <a:pt x="2478" y="10732"/>
                  </a:cubicBezTo>
                  <a:cubicBezTo>
                    <a:pt x="2689" y="10824"/>
                    <a:pt x="2803" y="11130"/>
                    <a:pt x="2735" y="11414"/>
                  </a:cubicBezTo>
                  <a:cubicBezTo>
                    <a:pt x="2679" y="11641"/>
                    <a:pt x="2522" y="11789"/>
                    <a:pt x="2353" y="11789"/>
                  </a:cubicBezTo>
                  <a:cubicBezTo>
                    <a:pt x="2311" y="11789"/>
                    <a:pt x="2269" y="11781"/>
                    <a:pt x="2229" y="11762"/>
                  </a:cubicBezTo>
                  <a:cubicBezTo>
                    <a:pt x="2017" y="11670"/>
                    <a:pt x="1900" y="11364"/>
                    <a:pt x="1970" y="11080"/>
                  </a:cubicBezTo>
                  <a:cubicBezTo>
                    <a:pt x="2021" y="10866"/>
                    <a:pt x="2164" y="10724"/>
                    <a:pt x="2320" y="10707"/>
                  </a:cubicBezTo>
                  <a:close/>
                  <a:moveTo>
                    <a:pt x="10955" y="10718"/>
                  </a:moveTo>
                  <a:cubicBezTo>
                    <a:pt x="11111" y="10736"/>
                    <a:pt x="11252" y="10875"/>
                    <a:pt x="11303" y="11089"/>
                  </a:cubicBezTo>
                  <a:cubicBezTo>
                    <a:pt x="11372" y="11373"/>
                    <a:pt x="11254" y="11679"/>
                    <a:pt x="11043" y="11771"/>
                  </a:cubicBezTo>
                  <a:cubicBezTo>
                    <a:pt x="11003" y="11790"/>
                    <a:pt x="10960" y="11798"/>
                    <a:pt x="10918" y="11798"/>
                  </a:cubicBezTo>
                  <a:cubicBezTo>
                    <a:pt x="10749" y="11798"/>
                    <a:pt x="10593" y="11653"/>
                    <a:pt x="10537" y="11425"/>
                  </a:cubicBezTo>
                  <a:cubicBezTo>
                    <a:pt x="10468" y="11138"/>
                    <a:pt x="10585" y="10835"/>
                    <a:pt x="10797" y="10743"/>
                  </a:cubicBezTo>
                  <a:cubicBezTo>
                    <a:pt x="10849" y="10719"/>
                    <a:pt x="10903" y="10712"/>
                    <a:pt x="10955" y="10718"/>
                  </a:cubicBezTo>
                  <a:close/>
                  <a:moveTo>
                    <a:pt x="7844" y="10948"/>
                  </a:moveTo>
                  <a:cubicBezTo>
                    <a:pt x="7947" y="10947"/>
                    <a:pt x="8050" y="10998"/>
                    <a:pt x="8129" y="11102"/>
                  </a:cubicBezTo>
                  <a:cubicBezTo>
                    <a:pt x="8286" y="11314"/>
                    <a:pt x="8287" y="11657"/>
                    <a:pt x="8133" y="11869"/>
                  </a:cubicBezTo>
                  <a:cubicBezTo>
                    <a:pt x="8052" y="11977"/>
                    <a:pt x="7948" y="12030"/>
                    <a:pt x="7845" y="12030"/>
                  </a:cubicBezTo>
                  <a:cubicBezTo>
                    <a:pt x="7743" y="12030"/>
                    <a:pt x="7642" y="11977"/>
                    <a:pt x="7564" y="11871"/>
                  </a:cubicBezTo>
                  <a:cubicBezTo>
                    <a:pt x="7405" y="11660"/>
                    <a:pt x="7403" y="11319"/>
                    <a:pt x="7560" y="11105"/>
                  </a:cubicBezTo>
                  <a:cubicBezTo>
                    <a:pt x="7639" y="10999"/>
                    <a:pt x="7741" y="10948"/>
                    <a:pt x="7844" y="10948"/>
                  </a:cubicBezTo>
                  <a:close/>
                  <a:moveTo>
                    <a:pt x="5416" y="10957"/>
                  </a:moveTo>
                  <a:cubicBezTo>
                    <a:pt x="5519" y="10957"/>
                    <a:pt x="5623" y="11008"/>
                    <a:pt x="5701" y="11114"/>
                  </a:cubicBezTo>
                  <a:cubicBezTo>
                    <a:pt x="5858" y="11325"/>
                    <a:pt x="5860" y="11669"/>
                    <a:pt x="5703" y="11880"/>
                  </a:cubicBezTo>
                  <a:cubicBezTo>
                    <a:pt x="5623" y="11986"/>
                    <a:pt x="5520" y="12039"/>
                    <a:pt x="5418" y="12039"/>
                  </a:cubicBezTo>
                  <a:cubicBezTo>
                    <a:pt x="5315" y="12039"/>
                    <a:pt x="5213" y="11985"/>
                    <a:pt x="5134" y="11882"/>
                  </a:cubicBezTo>
                  <a:cubicBezTo>
                    <a:pt x="4975" y="11671"/>
                    <a:pt x="4976" y="11327"/>
                    <a:pt x="5132" y="11116"/>
                  </a:cubicBezTo>
                  <a:cubicBezTo>
                    <a:pt x="5211" y="11009"/>
                    <a:pt x="5313" y="10957"/>
                    <a:pt x="5416" y="10957"/>
                  </a:cubicBezTo>
                  <a:close/>
                  <a:moveTo>
                    <a:pt x="9735" y="11653"/>
                  </a:moveTo>
                  <a:cubicBezTo>
                    <a:pt x="9889" y="11689"/>
                    <a:pt x="10019" y="11847"/>
                    <a:pt x="10057" y="12064"/>
                  </a:cubicBezTo>
                  <a:cubicBezTo>
                    <a:pt x="10107" y="12357"/>
                    <a:pt x="9973" y="12647"/>
                    <a:pt x="9758" y="12714"/>
                  </a:cubicBezTo>
                  <a:cubicBezTo>
                    <a:pt x="9726" y="12725"/>
                    <a:pt x="9696" y="12728"/>
                    <a:pt x="9665" y="12728"/>
                  </a:cubicBezTo>
                  <a:cubicBezTo>
                    <a:pt x="9482" y="12728"/>
                    <a:pt x="9318" y="12559"/>
                    <a:pt x="9275" y="12307"/>
                  </a:cubicBezTo>
                  <a:cubicBezTo>
                    <a:pt x="9225" y="12018"/>
                    <a:pt x="9361" y="11725"/>
                    <a:pt x="9576" y="11657"/>
                  </a:cubicBezTo>
                  <a:cubicBezTo>
                    <a:pt x="9630" y="11640"/>
                    <a:pt x="9683" y="11640"/>
                    <a:pt x="9735" y="11653"/>
                  </a:cubicBezTo>
                  <a:close/>
                  <a:moveTo>
                    <a:pt x="3529" y="11671"/>
                  </a:moveTo>
                  <a:cubicBezTo>
                    <a:pt x="3580" y="11658"/>
                    <a:pt x="3635" y="11659"/>
                    <a:pt x="3689" y="11675"/>
                  </a:cubicBezTo>
                  <a:cubicBezTo>
                    <a:pt x="3906" y="11743"/>
                    <a:pt x="4041" y="12031"/>
                    <a:pt x="3991" y="12321"/>
                  </a:cubicBezTo>
                  <a:cubicBezTo>
                    <a:pt x="3949" y="12573"/>
                    <a:pt x="3784" y="12744"/>
                    <a:pt x="3599" y="12744"/>
                  </a:cubicBezTo>
                  <a:cubicBezTo>
                    <a:pt x="3571" y="12744"/>
                    <a:pt x="3542" y="12741"/>
                    <a:pt x="3512" y="12730"/>
                  </a:cubicBezTo>
                  <a:cubicBezTo>
                    <a:pt x="3295" y="12665"/>
                    <a:pt x="3159" y="12375"/>
                    <a:pt x="3208" y="12082"/>
                  </a:cubicBezTo>
                  <a:cubicBezTo>
                    <a:pt x="3244" y="11863"/>
                    <a:pt x="3374" y="11708"/>
                    <a:pt x="3529" y="11671"/>
                  </a:cubicBezTo>
                  <a:close/>
                  <a:moveTo>
                    <a:pt x="2132" y="12576"/>
                  </a:moveTo>
                  <a:cubicBezTo>
                    <a:pt x="2353" y="12579"/>
                    <a:pt x="2534" y="12821"/>
                    <a:pt x="2532" y="13121"/>
                  </a:cubicBezTo>
                  <a:cubicBezTo>
                    <a:pt x="2532" y="13419"/>
                    <a:pt x="2354" y="13660"/>
                    <a:pt x="2131" y="13660"/>
                  </a:cubicBezTo>
                  <a:cubicBezTo>
                    <a:pt x="1909" y="13660"/>
                    <a:pt x="1729" y="13415"/>
                    <a:pt x="1730" y="13117"/>
                  </a:cubicBezTo>
                  <a:cubicBezTo>
                    <a:pt x="1730" y="12816"/>
                    <a:pt x="1909" y="12576"/>
                    <a:pt x="2132" y="12576"/>
                  </a:cubicBezTo>
                  <a:close/>
                  <a:moveTo>
                    <a:pt x="8354" y="12578"/>
                  </a:moveTo>
                  <a:cubicBezTo>
                    <a:pt x="8575" y="12578"/>
                    <a:pt x="8755" y="12819"/>
                    <a:pt x="8755" y="13117"/>
                  </a:cubicBezTo>
                  <a:cubicBezTo>
                    <a:pt x="8757" y="13418"/>
                    <a:pt x="8579" y="13663"/>
                    <a:pt x="8355" y="13663"/>
                  </a:cubicBezTo>
                  <a:cubicBezTo>
                    <a:pt x="8355" y="13663"/>
                    <a:pt x="8356" y="13663"/>
                    <a:pt x="8354" y="13663"/>
                  </a:cubicBezTo>
                  <a:cubicBezTo>
                    <a:pt x="8133" y="13663"/>
                    <a:pt x="7954" y="13422"/>
                    <a:pt x="7954" y="13124"/>
                  </a:cubicBezTo>
                  <a:cubicBezTo>
                    <a:pt x="7951" y="12823"/>
                    <a:pt x="8131" y="12578"/>
                    <a:pt x="8354" y="12578"/>
                  </a:cubicBezTo>
                  <a:close/>
                  <a:moveTo>
                    <a:pt x="6633" y="12589"/>
                  </a:moveTo>
                  <a:cubicBezTo>
                    <a:pt x="6856" y="12587"/>
                    <a:pt x="7035" y="12830"/>
                    <a:pt x="7037" y="13128"/>
                  </a:cubicBezTo>
                  <a:cubicBezTo>
                    <a:pt x="7037" y="13429"/>
                    <a:pt x="6858" y="13672"/>
                    <a:pt x="6635" y="13672"/>
                  </a:cubicBezTo>
                  <a:cubicBezTo>
                    <a:pt x="6412" y="13672"/>
                    <a:pt x="6233" y="13431"/>
                    <a:pt x="6233" y="13131"/>
                  </a:cubicBezTo>
                  <a:cubicBezTo>
                    <a:pt x="6231" y="12833"/>
                    <a:pt x="6412" y="12589"/>
                    <a:pt x="6633" y="12589"/>
                  </a:cubicBezTo>
                  <a:close/>
                  <a:moveTo>
                    <a:pt x="11138" y="12589"/>
                  </a:moveTo>
                  <a:cubicBezTo>
                    <a:pt x="11361" y="12589"/>
                    <a:pt x="11541" y="12830"/>
                    <a:pt x="11541" y="13131"/>
                  </a:cubicBezTo>
                  <a:cubicBezTo>
                    <a:pt x="11541" y="13133"/>
                    <a:pt x="11541" y="13139"/>
                    <a:pt x="11541" y="13142"/>
                  </a:cubicBezTo>
                  <a:cubicBezTo>
                    <a:pt x="11541" y="13147"/>
                    <a:pt x="11541" y="13152"/>
                    <a:pt x="11541" y="13158"/>
                  </a:cubicBezTo>
                  <a:cubicBezTo>
                    <a:pt x="11539" y="13456"/>
                    <a:pt x="11359" y="13697"/>
                    <a:pt x="11138" y="13697"/>
                  </a:cubicBezTo>
                  <a:cubicBezTo>
                    <a:pt x="10914" y="13694"/>
                    <a:pt x="10735" y="13454"/>
                    <a:pt x="10738" y="13153"/>
                  </a:cubicBezTo>
                  <a:cubicBezTo>
                    <a:pt x="10738" y="13150"/>
                    <a:pt x="10738" y="13147"/>
                    <a:pt x="10738" y="13142"/>
                  </a:cubicBezTo>
                  <a:cubicBezTo>
                    <a:pt x="10738" y="13139"/>
                    <a:pt x="10738" y="13133"/>
                    <a:pt x="10738" y="13131"/>
                  </a:cubicBezTo>
                  <a:cubicBezTo>
                    <a:pt x="10738" y="12830"/>
                    <a:pt x="10916" y="12589"/>
                    <a:pt x="11138" y="12589"/>
                  </a:cubicBezTo>
                  <a:close/>
                  <a:moveTo>
                    <a:pt x="4915" y="12592"/>
                  </a:moveTo>
                  <a:cubicBezTo>
                    <a:pt x="5138" y="12592"/>
                    <a:pt x="5316" y="12832"/>
                    <a:pt x="5316" y="13133"/>
                  </a:cubicBezTo>
                  <a:cubicBezTo>
                    <a:pt x="5318" y="13431"/>
                    <a:pt x="5137" y="13676"/>
                    <a:pt x="4916" y="13676"/>
                  </a:cubicBezTo>
                  <a:cubicBezTo>
                    <a:pt x="4693" y="13676"/>
                    <a:pt x="4515" y="13433"/>
                    <a:pt x="4513" y="13133"/>
                  </a:cubicBezTo>
                  <a:cubicBezTo>
                    <a:pt x="4513" y="12835"/>
                    <a:pt x="4693" y="12592"/>
                    <a:pt x="4915" y="12592"/>
                  </a:cubicBezTo>
                  <a:close/>
                  <a:moveTo>
                    <a:pt x="9600" y="13517"/>
                  </a:moveTo>
                  <a:cubicBezTo>
                    <a:pt x="9651" y="13504"/>
                    <a:pt x="9705" y="13505"/>
                    <a:pt x="9758" y="13522"/>
                  </a:cubicBezTo>
                  <a:cubicBezTo>
                    <a:pt x="9976" y="13589"/>
                    <a:pt x="10112" y="13875"/>
                    <a:pt x="10064" y="14167"/>
                  </a:cubicBezTo>
                  <a:cubicBezTo>
                    <a:pt x="10022" y="14419"/>
                    <a:pt x="9855" y="14590"/>
                    <a:pt x="9672" y="14590"/>
                  </a:cubicBezTo>
                  <a:cubicBezTo>
                    <a:pt x="9642" y="14590"/>
                    <a:pt x="9611" y="14587"/>
                    <a:pt x="9583" y="14579"/>
                  </a:cubicBezTo>
                  <a:cubicBezTo>
                    <a:pt x="9366" y="14511"/>
                    <a:pt x="9229" y="14223"/>
                    <a:pt x="9277" y="13933"/>
                  </a:cubicBezTo>
                  <a:cubicBezTo>
                    <a:pt x="9313" y="13714"/>
                    <a:pt x="9445" y="13555"/>
                    <a:pt x="9600" y="13517"/>
                  </a:cubicBezTo>
                  <a:close/>
                  <a:moveTo>
                    <a:pt x="3670" y="13533"/>
                  </a:moveTo>
                  <a:cubicBezTo>
                    <a:pt x="3825" y="13570"/>
                    <a:pt x="3957" y="13727"/>
                    <a:pt x="3994" y="13947"/>
                  </a:cubicBezTo>
                  <a:cubicBezTo>
                    <a:pt x="4043" y="14237"/>
                    <a:pt x="3908" y="14527"/>
                    <a:pt x="3691" y="14592"/>
                  </a:cubicBezTo>
                  <a:cubicBezTo>
                    <a:pt x="3660" y="14603"/>
                    <a:pt x="3629" y="14611"/>
                    <a:pt x="3601" y="14611"/>
                  </a:cubicBezTo>
                  <a:cubicBezTo>
                    <a:pt x="3416" y="14611"/>
                    <a:pt x="3252" y="14440"/>
                    <a:pt x="3209" y="14188"/>
                  </a:cubicBezTo>
                  <a:cubicBezTo>
                    <a:pt x="3159" y="13895"/>
                    <a:pt x="3295" y="13605"/>
                    <a:pt x="3512" y="13538"/>
                  </a:cubicBezTo>
                  <a:cubicBezTo>
                    <a:pt x="3566" y="13521"/>
                    <a:pt x="3619" y="13521"/>
                    <a:pt x="3670" y="13533"/>
                  </a:cubicBezTo>
                  <a:close/>
                  <a:moveTo>
                    <a:pt x="7854" y="14217"/>
                  </a:moveTo>
                  <a:cubicBezTo>
                    <a:pt x="7957" y="14217"/>
                    <a:pt x="8059" y="14269"/>
                    <a:pt x="8138" y="14374"/>
                  </a:cubicBezTo>
                  <a:cubicBezTo>
                    <a:pt x="8296" y="14585"/>
                    <a:pt x="8299" y="14926"/>
                    <a:pt x="8143" y="15140"/>
                  </a:cubicBezTo>
                  <a:cubicBezTo>
                    <a:pt x="8064" y="15246"/>
                    <a:pt x="7958" y="15300"/>
                    <a:pt x="7856" y="15300"/>
                  </a:cubicBezTo>
                  <a:cubicBezTo>
                    <a:pt x="7753" y="15300"/>
                    <a:pt x="7652" y="15248"/>
                    <a:pt x="7574" y="15143"/>
                  </a:cubicBezTo>
                  <a:cubicBezTo>
                    <a:pt x="7417" y="14932"/>
                    <a:pt x="7413" y="14590"/>
                    <a:pt x="7570" y="14376"/>
                  </a:cubicBezTo>
                  <a:cubicBezTo>
                    <a:pt x="7648" y="14271"/>
                    <a:pt x="7751" y="14218"/>
                    <a:pt x="7854" y="14217"/>
                  </a:cubicBezTo>
                  <a:close/>
                  <a:moveTo>
                    <a:pt x="5421" y="14226"/>
                  </a:moveTo>
                  <a:cubicBezTo>
                    <a:pt x="5524" y="14226"/>
                    <a:pt x="5626" y="14280"/>
                    <a:pt x="5705" y="14386"/>
                  </a:cubicBezTo>
                  <a:cubicBezTo>
                    <a:pt x="5862" y="14597"/>
                    <a:pt x="5862" y="14941"/>
                    <a:pt x="5705" y="15152"/>
                  </a:cubicBezTo>
                  <a:cubicBezTo>
                    <a:pt x="5626" y="15257"/>
                    <a:pt x="5524" y="15311"/>
                    <a:pt x="5421" y="15311"/>
                  </a:cubicBezTo>
                  <a:cubicBezTo>
                    <a:pt x="5317" y="15311"/>
                    <a:pt x="5214" y="15257"/>
                    <a:pt x="5136" y="15152"/>
                  </a:cubicBezTo>
                  <a:cubicBezTo>
                    <a:pt x="4979" y="14941"/>
                    <a:pt x="4979" y="14597"/>
                    <a:pt x="5136" y="14386"/>
                  </a:cubicBezTo>
                  <a:cubicBezTo>
                    <a:pt x="5214" y="14280"/>
                    <a:pt x="5318" y="14226"/>
                    <a:pt x="5421" y="14226"/>
                  </a:cubicBezTo>
                  <a:close/>
                  <a:moveTo>
                    <a:pt x="2382" y="14454"/>
                  </a:moveTo>
                  <a:cubicBezTo>
                    <a:pt x="2538" y="14472"/>
                    <a:pt x="2677" y="14614"/>
                    <a:pt x="2728" y="14827"/>
                  </a:cubicBezTo>
                  <a:cubicBezTo>
                    <a:pt x="2797" y="15111"/>
                    <a:pt x="2681" y="15417"/>
                    <a:pt x="2470" y="15509"/>
                  </a:cubicBezTo>
                  <a:cubicBezTo>
                    <a:pt x="2430" y="15528"/>
                    <a:pt x="2387" y="15536"/>
                    <a:pt x="2347" y="15536"/>
                  </a:cubicBezTo>
                  <a:cubicBezTo>
                    <a:pt x="2178" y="15536"/>
                    <a:pt x="2019" y="15389"/>
                    <a:pt x="1965" y="15159"/>
                  </a:cubicBezTo>
                  <a:cubicBezTo>
                    <a:pt x="1897" y="14874"/>
                    <a:pt x="2012" y="14569"/>
                    <a:pt x="2225" y="14477"/>
                  </a:cubicBezTo>
                  <a:cubicBezTo>
                    <a:pt x="2278" y="14454"/>
                    <a:pt x="2330" y="14448"/>
                    <a:pt x="2382" y="14454"/>
                  </a:cubicBezTo>
                  <a:close/>
                  <a:moveTo>
                    <a:pt x="10881" y="14488"/>
                  </a:moveTo>
                  <a:cubicBezTo>
                    <a:pt x="10933" y="14482"/>
                    <a:pt x="10987" y="14490"/>
                    <a:pt x="11040" y="14513"/>
                  </a:cubicBezTo>
                  <a:cubicBezTo>
                    <a:pt x="11251" y="14608"/>
                    <a:pt x="11365" y="14913"/>
                    <a:pt x="11296" y="15197"/>
                  </a:cubicBezTo>
                  <a:cubicBezTo>
                    <a:pt x="11240" y="15425"/>
                    <a:pt x="11084" y="15568"/>
                    <a:pt x="10915" y="15568"/>
                  </a:cubicBezTo>
                  <a:cubicBezTo>
                    <a:pt x="10873" y="15568"/>
                    <a:pt x="10830" y="15559"/>
                    <a:pt x="10788" y="15541"/>
                  </a:cubicBezTo>
                  <a:cubicBezTo>
                    <a:pt x="10577" y="15449"/>
                    <a:pt x="10463" y="15143"/>
                    <a:pt x="10533" y="14859"/>
                  </a:cubicBezTo>
                  <a:cubicBezTo>
                    <a:pt x="10585" y="14645"/>
                    <a:pt x="10725" y="14506"/>
                    <a:pt x="10881" y="14488"/>
                  </a:cubicBezTo>
                  <a:close/>
                  <a:moveTo>
                    <a:pt x="6635" y="14904"/>
                  </a:moveTo>
                  <a:cubicBezTo>
                    <a:pt x="6635" y="14904"/>
                    <a:pt x="6638" y="14904"/>
                    <a:pt x="6640" y="14904"/>
                  </a:cubicBezTo>
                  <a:lnTo>
                    <a:pt x="6642" y="14904"/>
                  </a:lnTo>
                  <a:cubicBezTo>
                    <a:pt x="6865" y="14901"/>
                    <a:pt x="7045" y="15142"/>
                    <a:pt x="7045" y="15443"/>
                  </a:cubicBezTo>
                  <a:cubicBezTo>
                    <a:pt x="7047" y="15741"/>
                    <a:pt x="6870" y="15986"/>
                    <a:pt x="6648" y="15989"/>
                  </a:cubicBezTo>
                  <a:cubicBezTo>
                    <a:pt x="6647" y="15989"/>
                    <a:pt x="6645" y="15989"/>
                    <a:pt x="6643" y="15989"/>
                  </a:cubicBezTo>
                  <a:cubicBezTo>
                    <a:pt x="6643" y="15989"/>
                    <a:pt x="6642" y="15989"/>
                    <a:pt x="6640" y="15989"/>
                  </a:cubicBezTo>
                  <a:cubicBezTo>
                    <a:pt x="6638" y="15989"/>
                    <a:pt x="6637" y="15989"/>
                    <a:pt x="6637" y="15989"/>
                  </a:cubicBezTo>
                  <a:cubicBezTo>
                    <a:pt x="6413" y="15989"/>
                    <a:pt x="6233" y="15745"/>
                    <a:pt x="6233" y="15447"/>
                  </a:cubicBezTo>
                  <a:cubicBezTo>
                    <a:pt x="6233" y="15147"/>
                    <a:pt x="6412" y="14904"/>
                    <a:pt x="6635" y="14904"/>
                  </a:cubicBezTo>
                  <a:close/>
                  <a:moveTo>
                    <a:pt x="9027" y="15193"/>
                  </a:moveTo>
                  <a:cubicBezTo>
                    <a:pt x="9130" y="15177"/>
                    <a:pt x="9237" y="15215"/>
                    <a:pt x="9324" y="15309"/>
                  </a:cubicBezTo>
                  <a:cubicBezTo>
                    <a:pt x="9497" y="15493"/>
                    <a:pt x="9525" y="15833"/>
                    <a:pt x="9389" y="16066"/>
                  </a:cubicBezTo>
                  <a:cubicBezTo>
                    <a:pt x="9308" y="16201"/>
                    <a:pt x="9191" y="16273"/>
                    <a:pt x="9073" y="16273"/>
                  </a:cubicBezTo>
                  <a:cubicBezTo>
                    <a:pt x="8986" y="16273"/>
                    <a:pt x="8897" y="16235"/>
                    <a:pt x="8823" y="16157"/>
                  </a:cubicBezTo>
                  <a:cubicBezTo>
                    <a:pt x="8648" y="15970"/>
                    <a:pt x="8620" y="15628"/>
                    <a:pt x="8757" y="15395"/>
                  </a:cubicBezTo>
                  <a:lnTo>
                    <a:pt x="8759" y="15395"/>
                  </a:lnTo>
                  <a:cubicBezTo>
                    <a:pt x="8827" y="15277"/>
                    <a:pt x="8925" y="15208"/>
                    <a:pt x="9027" y="15193"/>
                  </a:cubicBezTo>
                  <a:close/>
                  <a:moveTo>
                    <a:pt x="4249" y="15206"/>
                  </a:moveTo>
                  <a:cubicBezTo>
                    <a:pt x="4352" y="15222"/>
                    <a:pt x="4448" y="15290"/>
                    <a:pt x="4518" y="15406"/>
                  </a:cubicBezTo>
                  <a:cubicBezTo>
                    <a:pt x="4657" y="15639"/>
                    <a:pt x="4628" y="15979"/>
                    <a:pt x="4455" y="16166"/>
                  </a:cubicBezTo>
                  <a:cubicBezTo>
                    <a:pt x="4381" y="16247"/>
                    <a:pt x="4292" y="16286"/>
                    <a:pt x="4206" y="16286"/>
                  </a:cubicBezTo>
                  <a:cubicBezTo>
                    <a:pt x="4087" y="16286"/>
                    <a:pt x="3970" y="16214"/>
                    <a:pt x="3890" y="16082"/>
                  </a:cubicBezTo>
                  <a:cubicBezTo>
                    <a:pt x="3751" y="15849"/>
                    <a:pt x="3779" y="15509"/>
                    <a:pt x="3954" y="15322"/>
                  </a:cubicBezTo>
                  <a:cubicBezTo>
                    <a:pt x="4040" y="15229"/>
                    <a:pt x="4147" y="15191"/>
                    <a:pt x="4249" y="15206"/>
                  </a:cubicBezTo>
                  <a:close/>
                  <a:moveTo>
                    <a:pt x="3047" y="16150"/>
                  </a:moveTo>
                  <a:cubicBezTo>
                    <a:pt x="3149" y="16172"/>
                    <a:pt x="3245" y="16246"/>
                    <a:pt x="3311" y="16366"/>
                  </a:cubicBezTo>
                  <a:cubicBezTo>
                    <a:pt x="3441" y="16607"/>
                    <a:pt x="3401" y="16947"/>
                    <a:pt x="3220" y="17123"/>
                  </a:cubicBezTo>
                  <a:cubicBezTo>
                    <a:pt x="3149" y="17194"/>
                    <a:pt x="3067" y="17225"/>
                    <a:pt x="2985" y="17225"/>
                  </a:cubicBezTo>
                  <a:cubicBezTo>
                    <a:pt x="2860" y="17225"/>
                    <a:pt x="2737" y="17149"/>
                    <a:pt x="2659" y="17003"/>
                  </a:cubicBezTo>
                  <a:cubicBezTo>
                    <a:pt x="2528" y="16759"/>
                    <a:pt x="2568" y="16421"/>
                    <a:pt x="2749" y="16245"/>
                  </a:cubicBezTo>
                  <a:cubicBezTo>
                    <a:pt x="2838" y="16157"/>
                    <a:pt x="2946" y="16128"/>
                    <a:pt x="3047" y="16150"/>
                  </a:cubicBezTo>
                  <a:close/>
                  <a:moveTo>
                    <a:pt x="10207" y="16180"/>
                  </a:moveTo>
                  <a:cubicBezTo>
                    <a:pt x="10309" y="16158"/>
                    <a:pt x="10417" y="16188"/>
                    <a:pt x="10506" y="16277"/>
                  </a:cubicBezTo>
                  <a:cubicBezTo>
                    <a:pt x="10687" y="16453"/>
                    <a:pt x="10725" y="16791"/>
                    <a:pt x="10592" y="17032"/>
                  </a:cubicBezTo>
                  <a:cubicBezTo>
                    <a:pt x="10512" y="17177"/>
                    <a:pt x="10394" y="17255"/>
                    <a:pt x="10270" y="17255"/>
                  </a:cubicBezTo>
                  <a:cubicBezTo>
                    <a:pt x="10187" y="17255"/>
                    <a:pt x="10104" y="17221"/>
                    <a:pt x="10032" y="17150"/>
                  </a:cubicBezTo>
                  <a:cubicBezTo>
                    <a:pt x="9853" y="16974"/>
                    <a:pt x="9815" y="16634"/>
                    <a:pt x="9946" y="16393"/>
                  </a:cubicBezTo>
                  <a:cubicBezTo>
                    <a:pt x="10011" y="16273"/>
                    <a:pt x="10106" y="16201"/>
                    <a:pt x="10207" y="16180"/>
                  </a:cubicBezTo>
                  <a:close/>
                  <a:moveTo>
                    <a:pt x="7972" y="16357"/>
                  </a:moveTo>
                  <a:cubicBezTo>
                    <a:pt x="8129" y="16345"/>
                    <a:pt x="8283" y="16458"/>
                    <a:pt x="8357" y="16662"/>
                  </a:cubicBezTo>
                  <a:cubicBezTo>
                    <a:pt x="8454" y="16930"/>
                    <a:pt x="8370" y="17255"/>
                    <a:pt x="8171" y="17385"/>
                  </a:cubicBezTo>
                  <a:cubicBezTo>
                    <a:pt x="8113" y="17422"/>
                    <a:pt x="8056" y="17441"/>
                    <a:pt x="7996" y="17441"/>
                  </a:cubicBezTo>
                  <a:cubicBezTo>
                    <a:pt x="7847" y="17441"/>
                    <a:pt x="7703" y="17329"/>
                    <a:pt x="7633" y="17137"/>
                  </a:cubicBezTo>
                  <a:cubicBezTo>
                    <a:pt x="7536" y="16869"/>
                    <a:pt x="7619" y="16544"/>
                    <a:pt x="7818" y="16414"/>
                  </a:cubicBezTo>
                  <a:cubicBezTo>
                    <a:pt x="7868" y="16381"/>
                    <a:pt x="7920" y="16361"/>
                    <a:pt x="7972" y="16357"/>
                  </a:cubicBezTo>
                  <a:close/>
                  <a:moveTo>
                    <a:pt x="5305" y="16366"/>
                  </a:moveTo>
                  <a:cubicBezTo>
                    <a:pt x="5357" y="16369"/>
                    <a:pt x="5410" y="16386"/>
                    <a:pt x="5460" y="16418"/>
                  </a:cubicBezTo>
                  <a:cubicBezTo>
                    <a:pt x="5661" y="16548"/>
                    <a:pt x="5746" y="16873"/>
                    <a:pt x="5649" y="17141"/>
                  </a:cubicBezTo>
                  <a:cubicBezTo>
                    <a:pt x="5579" y="17336"/>
                    <a:pt x="5435" y="17448"/>
                    <a:pt x="5284" y="17448"/>
                  </a:cubicBezTo>
                  <a:cubicBezTo>
                    <a:pt x="5226" y="17448"/>
                    <a:pt x="5166" y="17432"/>
                    <a:pt x="5112" y="17394"/>
                  </a:cubicBezTo>
                  <a:cubicBezTo>
                    <a:pt x="4911" y="17264"/>
                    <a:pt x="4827" y="16941"/>
                    <a:pt x="4923" y="16671"/>
                  </a:cubicBezTo>
                  <a:cubicBezTo>
                    <a:pt x="4995" y="16470"/>
                    <a:pt x="5148" y="16356"/>
                    <a:pt x="5305" y="16366"/>
                  </a:cubicBezTo>
                  <a:close/>
                  <a:moveTo>
                    <a:pt x="6633" y="16778"/>
                  </a:moveTo>
                  <a:cubicBezTo>
                    <a:pt x="6635" y="16778"/>
                    <a:pt x="6638" y="16778"/>
                    <a:pt x="6642" y="16778"/>
                  </a:cubicBezTo>
                  <a:cubicBezTo>
                    <a:pt x="6642" y="16778"/>
                    <a:pt x="6643" y="16778"/>
                    <a:pt x="6645" y="16778"/>
                  </a:cubicBezTo>
                  <a:cubicBezTo>
                    <a:pt x="6866" y="16778"/>
                    <a:pt x="7048" y="17021"/>
                    <a:pt x="7050" y="17319"/>
                  </a:cubicBezTo>
                  <a:cubicBezTo>
                    <a:pt x="7050" y="17619"/>
                    <a:pt x="6871" y="17862"/>
                    <a:pt x="6650" y="17862"/>
                  </a:cubicBezTo>
                  <a:cubicBezTo>
                    <a:pt x="6646" y="17862"/>
                    <a:pt x="6644" y="17862"/>
                    <a:pt x="6642" y="17862"/>
                  </a:cubicBezTo>
                  <a:cubicBezTo>
                    <a:pt x="6640" y="17862"/>
                    <a:pt x="6637" y="17862"/>
                    <a:pt x="6633" y="17862"/>
                  </a:cubicBezTo>
                  <a:cubicBezTo>
                    <a:pt x="6412" y="17862"/>
                    <a:pt x="6231" y="17621"/>
                    <a:pt x="6231" y="17323"/>
                  </a:cubicBezTo>
                  <a:cubicBezTo>
                    <a:pt x="6231" y="17023"/>
                    <a:pt x="6412" y="16778"/>
                    <a:pt x="6633" y="16778"/>
                  </a:cubicBezTo>
                  <a:close/>
                  <a:moveTo>
                    <a:pt x="3917" y="17494"/>
                  </a:moveTo>
                  <a:cubicBezTo>
                    <a:pt x="4018" y="17472"/>
                    <a:pt x="4126" y="17503"/>
                    <a:pt x="4216" y="17591"/>
                  </a:cubicBezTo>
                  <a:cubicBezTo>
                    <a:pt x="4216" y="17591"/>
                    <a:pt x="4216" y="17591"/>
                    <a:pt x="4216" y="17594"/>
                  </a:cubicBezTo>
                  <a:cubicBezTo>
                    <a:pt x="4395" y="17770"/>
                    <a:pt x="4434" y="18108"/>
                    <a:pt x="4303" y="18349"/>
                  </a:cubicBezTo>
                  <a:cubicBezTo>
                    <a:pt x="4223" y="18495"/>
                    <a:pt x="4102" y="18571"/>
                    <a:pt x="3978" y="18571"/>
                  </a:cubicBezTo>
                  <a:cubicBezTo>
                    <a:pt x="3895" y="18571"/>
                    <a:pt x="3812" y="18535"/>
                    <a:pt x="3740" y="18465"/>
                  </a:cubicBezTo>
                  <a:cubicBezTo>
                    <a:pt x="3561" y="18289"/>
                    <a:pt x="3523" y="17951"/>
                    <a:pt x="3653" y="17710"/>
                  </a:cubicBezTo>
                  <a:cubicBezTo>
                    <a:pt x="3719" y="17589"/>
                    <a:pt x="3815" y="17515"/>
                    <a:pt x="3917" y="17494"/>
                  </a:cubicBezTo>
                  <a:close/>
                  <a:moveTo>
                    <a:pt x="9333" y="17516"/>
                  </a:moveTo>
                  <a:cubicBezTo>
                    <a:pt x="9434" y="17538"/>
                    <a:pt x="9531" y="17613"/>
                    <a:pt x="9596" y="17735"/>
                  </a:cubicBezTo>
                  <a:cubicBezTo>
                    <a:pt x="9727" y="17976"/>
                    <a:pt x="9686" y="18313"/>
                    <a:pt x="9505" y="18490"/>
                  </a:cubicBezTo>
                  <a:cubicBezTo>
                    <a:pt x="9435" y="18557"/>
                    <a:pt x="9353" y="18592"/>
                    <a:pt x="9270" y="18592"/>
                  </a:cubicBezTo>
                  <a:cubicBezTo>
                    <a:pt x="9146" y="18592"/>
                    <a:pt x="9023" y="18515"/>
                    <a:pt x="8945" y="18369"/>
                  </a:cubicBezTo>
                  <a:cubicBezTo>
                    <a:pt x="8814" y="18126"/>
                    <a:pt x="8854" y="17788"/>
                    <a:pt x="9034" y="17612"/>
                  </a:cubicBezTo>
                  <a:cubicBezTo>
                    <a:pt x="9124" y="17524"/>
                    <a:pt x="9231" y="17494"/>
                    <a:pt x="9333" y="17516"/>
                  </a:cubicBezTo>
                  <a:close/>
                  <a:moveTo>
                    <a:pt x="14909" y="17564"/>
                  </a:moveTo>
                  <a:cubicBezTo>
                    <a:pt x="15338" y="17564"/>
                    <a:pt x="15686" y="18033"/>
                    <a:pt x="15686" y="18610"/>
                  </a:cubicBezTo>
                  <a:cubicBezTo>
                    <a:pt x="15686" y="19188"/>
                    <a:pt x="15338" y="19656"/>
                    <a:pt x="14909" y="19656"/>
                  </a:cubicBezTo>
                  <a:cubicBezTo>
                    <a:pt x="14481" y="19656"/>
                    <a:pt x="14133" y="19188"/>
                    <a:pt x="14133" y="18610"/>
                  </a:cubicBezTo>
                  <a:cubicBezTo>
                    <a:pt x="14133" y="18033"/>
                    <a:pt x="14481" y="17564"/>
                    <a:pt x="14909" y="17564"/>
                  </a:cubicBezTo>
                  <a:close/>
                  <a:moveTo>
                    <a:pt x="18107" y="17564"/>
                  </a:moveTo>
                  <a:cubicBezTo>
                    <a:pt x="18536" y="17564"/>
                    <a:pt x="18884" y="18033"/>
                    <a:pt x="18884" y="18610"/>
                  </a:cubicBezTo>
                  <a:cubicBezTo>
                    <a:pt x="18884" y="19188"/>
                    <a:pt x="18536" y="19656"/>
                    <a:pt x="18107" y="19656"/>
                  </a:cubicBezTo>
                  <a:cubicBezTo>
                    <a:pt x="17678" y="19656"/>
                    <a:pt x="17330" y="19188"/>
                    <a:pt x="17330" y="18610"/>
                  </a:cubicBezTo>
                  <a:cubicBezTo>
                    <a:pt x="17330" y="18033"/>
                    <a:pt x="17678" y="17564"/>
                    <a:pt x="18107" y="17564"/>
                  </a:cubicBezTo>
                  <a:close/>
                  <a:moveTo>
                    <a:pt x="5197" y="18355"/>
                  </a:moveTo>
                  <a:cubicBezTo>
                    <a:pt x="5249" y="18350"/>
                    <a:pt x="5303" y="18359"/>
                    <a:pt x="5355" y="18383"/>
                  </a:cubicBezTo>
                  <a:cubicBezTo>
                    <a:pt x="5566" y="18475"/>
                    <a:pt x="5682" y="18781"/>
                    <a:pt x="5612" y="19065"/>
                  </a:cubicBezTo>
                  <a:cubicBezTo>
                    <a:pt x="5558" y="19292"/>
                    <a:pt x="5399" y="19438"/>
                    <a:pt x="5230" y="19438"/>
                  </a:cubicBezTo>
                  <a:cubicBezTo>
                    <a:pt x="5188" y="19438"/>
                    <a:pt x="5146" y="19429"/>
                    <a:pt x="5105" y="19410"/>
                  </a:cubicBezTo>
                  <a:cubicBezTo>
                    <a:pt x="4894" y="19318"/>
                    <a:pt x="4780" y="19010"/>
                    <a:pt x="4849" y="18728"/>
                  </a:cubicBezTo>
                  <a:cubicBezTo>
                    <a:pt x="4900" y="18515"/>
                    <a:pt x="5041" y="18373"/>
                    <a:pt x="5197" y="18355"/>
                  </a:cubicBezTo>
                  <a:close/>
                  <a:moveTo>
                    <a:pt x="8050" y="18369"/>
                  </a:moveTo>
                  <a:cubicBezTo>
                    <a:pt x="8206" y="18388"/>
                    <a:pt x="8346" y="18529"/>
                    <a:pt x="8398" y="18742"/>
                  </a:cubicBezTo>
                  <a:cubicBezTo>
                    <a:pt x="8464" y="19026"/>
                    <a:pt x="8347" y="19332"/>
                    <a:pt x="8136" y="19422"/>
                  </a:cubicBezTo>
                  <a:cubicBezTo>
                    <a:pt x="8096" y="19441"/>
                    <a:pt x="8053" y="19449"/>
                    <a:pt x="8013" y="19449"/>
                  </a:cubicBezTo>
                  <a:cubicBezTo>
                    <a:pt x="7842" y="19449"/>
                    <a:pt x="7685" y="19302"/>
                    <a:pt x="7631" y="19072"/>
                  </a:cubicBezTo>
                  <a:cubicBezTo>
                    <a:pt x="7563" y="18787"/>
                    <a:pt x="7680" y="18481"/>
                    <a:pt x="7891" y="18392"/>
                  </a:cubicBezTo>
                  <a:cubicBezTo>
                    <a:pt x="7944" y="18369"/>
                    <a:pt x="7998" y="18363"/>
                    <a:pt x="8050" y="18369"/>
                  </a:cubicBezTo>
                  <a:close/>
                  <a:moveTo>
                    <a:pt x="6621" y="18656"/>
                  </a:moveTo>
                  <a:cubicBezTo>
                    <a:pt x="6845" y="18656"/>
                    <a:pt x="7023" y="18899"/>
                    <a:pt x="7023" y="19197"/>
                  </a:cubicBezTo>
                  <a:cubicBezTo>
                    <a:pt x="7021" y="19497"/>
                    <a:pt x="6843" y="19738"/>
                    <a:pt x="6620" y="19738"/>
                  </a:cubicBezTo>
                  <a:cubicBezTo>
                    <a:pt x="6399" y="19735"/>
                    <a:pt x="6218" y="19495"/>
                    <a:pt x="6220" y="19194"/>
                  </a:cubicBezTo>
                  <a:cubicBezTo>
                    <a:pt x="6220" y="18897"/>
                    <a:pt x="6400" y="18653"/>
                    <a:pt x="6621" y="1865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96" name="Rounded Rectangle"/>
            <p:cNvSpPr/>
            <p:nvPr/>
          </p:nvSpPr>
          <p:spPr>
            <a:xfrm>
              <a:off x="3570064" y="4086462"/>
              <a:ext cx="5394716" cy="2602469"/>
            </a:xfrm>
            <a:prstGeom prst="roundRect">
              <a:avLst>
                <a:gd name="adj" fmla="val 80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97" name="Thermometer"/>
            <p:cNvSpPr/>
            <p:nvPr/>
          </p:nvSpPr>
          <p:spPr>
            <a:xfrm>
              <a:off x="4622875" y="4667464"/>
              <a:ext cx="508215" cy="144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870" y="0"/>
                    <a:pt x="5496" y="838"/>
                    <a:pt x="5496" y="1871"/>
                  </a:cubicBezTo>
                  <a:lnTo>
                    <a:pt x="5496" y="3544"/>
                  </a:lnTo>
                  <a:lnTo>
                    <a:pt x="9466" y="3544"/>
                  </a:lnTo>
                  <a:cubicBezTo>
                    <a:pt x="9886" y="3544"/>
                    <a:pt x="10226" y="3664"/>
                    <a:pt x="10226" y="3812"/>
                  </a:cubicBezTo>
                  <a:cubicBezTo>
                    <a:pt x="10226" y="3960"/>
                    <a:pt x="9886" y="4080"/>
                    <a:pt x="9466" y="4080"/>
                  </a:cubicBezTo>
                  <a:lnTo>
                    <a:pt x="5496" y="4080"/>
                  </a:lnTo>
                  <a:lnTo>
                    <a:pt x="5496" y="5464"/>
                  </a:lnTo>
                  <a:lnTo>
                    <a:pt x="7380" y="5464"/>
                  </a:lnTo>
                  <a:cubicBezTo>
                    <a:pt x="7801" y="5464"/>
                    <a:pt x="8141" y="5584"/>
                    <a:pt x="8141" y="5732"/>
                  </a:cubicBezTo>
                  <a:cubicBezTo>
                    <a:pt x="8141" y="5881"/>
                    <a:pt x="7801" y="6001"/>
                    <a:pt x="7380" y="6001"/>
                  </a:cubicBezTo>
                  <a:lnTo>
                    <a:pt x="5496" y="6001"/>
                  </a:lnTo>
                  <a:lnTo>
                    <a:pt x="5496" y="7511"/>
                  </a:lnTo>
                  <a:lnTo>
                    <a:pt x="9322" y="7511"/>
                  </a:lnTo>
                  <a:cubicBezTo>
                    <a:pt x="9742" y="7511"/>
                    <a:pt x="10083" y="7631"/>
                    <a:pt x="10083" y="7779"/>
                  </a:cubicBezTo>
                  <a:cubicBezTo>
                    <a:pt x="10083" y="7928"/>
                    <a:pt x="9743" y="8049"/>
                    <a:pt x="9322" y="8049"/>
                  </a:cubicBezTo>
                  <a:lnTo>
                    <a:pt x="5496" y="8049"/>
                  </a:lnTo>
                  <a:lnTo>
                    <a:pt x="5496" y="9511"/>
                  </a:lnTo>
                  <a:lnTo>
                    <a:pt x="7380" y="9511"/>
                  </a:lnTo>
                  <a:cubicBezTo>
                    <a:pt x="7801" y="9511"/>
                    <a:pt x="8141" y="9631"/>
                    <a:pt x="8141" y="9779"/>
                  </a:cubicBezTo>
                  <a:cubicBezTo>
                    <a:pt x="8141" y="9927"/>
                    <a:pt x="7801" y="10047"/>
                    <a:pt x="7380" y="10047"/>
                  </a:cubicBezTo>
                  <a:lnTo>
                    <a:pt x="5496" y="10047"/>
                  </a:lnTo>
                  <a:lnTo>
                    <a:pt x="5496" y="11450"/>
                  </a:lnTo>
                  <a:lnTo>
                    <a:pt x="9322" y="11450"/>
                  </a:lnTo>
                  <a:cubicBezTo>
                    <a:pt x="9742" y="11450"/>
                    <a:pt x="10083" y="11571"/>
                    <a:pt x="10083" y="11720"/>
                  </a:cubicBezTo>
                  <a:cubicBezTo>
                    <a:pt x="10083" y="11868"/>
                    <a:pt x="9743" y="11988"/>
                    <a:pt x="9322" y="11988"/>
                  </a:cubicBezTo>
                  <a:lnTo>
                    <a:pt x="5496" y="11988"/>
                  </a:lnTo>
                  <a:lnTo>
                    <a:pt x="5496" y="14474"/>
                  </a:lnTo>
                  <a:cubicBezTo>
                    <a:pt x="2219" y="15128"/>
                    <a:pt x="0" y="16367"/>
                    <a:pt x="0" y="17790"/>
                  </a:cubicBezTo>
                  <a:cubicBezTo>
                    <a:pt x="0" y="19894"/>
                    <a:pt x="4836" y="21600"/>
                    <a:pt x="10800" y="21600"/>
                  </a:cubicBezTo>
                  <a:cubicBezTo>
                    <a:pt x="16764" y="21600"/>
                    <a:pt x="21600" y="19894"/>
                    <a:pt x="21600" y="17790"/>
                  </a:cubicBezTo>
                  <a:cubicBezTo>
                    <a:pt x="21600" y="16367"/>
                    <a:pt x="19381" y="15128"/>
                    <a:pt x="16104" y="14474"/>
                  </a:cubicBezTo>
                  <a:lnTo>
                    <a:pt x="16104" y="1871"/>
                  </a:lnTo>
                  <a:cubicBezTo>
                    <a:pt x="16104" y="838"/>
                    <a:pt x="13730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98" name="- - C"/>
            <p:cNvSpPr txBox="1"/>
            <p:nvPr/>
          </p:nvSpPr>
          <p:spPr>
            <a:xfrm>
              <a:off x="6286390" y="5006609"/>
              <a:ext cx="2718443" cy="76217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- - C</a:t>
              </a:r>
            </a:p>
          </p:txBody>
        </p:sp>
      </p:grpSp>
      <p:sp>
        <p:nvSpPr>
          <p:cNvPr id="1200" name="Circle"/>
          <p:cNvSpPr/>
          <p:nvPr/>
        </p:nvSpPr>
        <p:spPr>
          <a:xfrm>
            <a:off x="382283" y="4653629"/>
            <a:ext cx="2540504" cy="2540504"/>
          </a:xfrm>
          <a:prstGeom prst="ellipse">
            <a:avLst/>
          </a:prstGeom>
          <a:solidFill>
            <a:srgbClr val="CFC4B6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1201" name="Thief_SFontCN.png" descr="Thief_SFontC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64" y="5201210"/>
            <a:ext cx="1445342" cy="14453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10" name="Group"/>
          <p:cNvGrpSpPr/>
          <p:nvPr/>
        </p:nvGrpSpPr>
        <p:grpSpPr>
          <a:xfrm>
            <a:off x="7818550" y="8273350"/>
            <a:ext cx="8746901" cy="8276874"/>
            <a:chOff x="0" y="0"/>
            <a:chExt cx="8746899" cy="8276873"/>
          </a:xfrm>
        </p:grpSpPr>
        <p:sp>
          <p:nvSpPr>
            <p:cNvPr id="1202" name="Oval"/>
            <p:cNvSpPr/>
            <p:nvPr/>
          </p:nvSpPr>
          <p:spPr>
            <a:xfrm>
              <a:off x="0" y="0"/>
              <a:ext cx="8746900" cy="682511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209" name="Group"/>
            <p:cNvGrpSpPr/>
            <p:nvPr/>
          </p:nvGrpSpPr>
          <p:grpSpPr>
            <a:xfrm>
              <a:off x="1848922" y="-1"/>
              <a:ext cx="5049054" cy="8276874"/>
              <a:chOff x="0" y="0"/>
              <a:chExt cx="5049052" cy="8276872"/>
            </a:xfrm>
          </p:grpSpPr>
          <p:sp>
            <p:nvSpPr>
              <p:cNvPr id="1203" name="Shape"/>
              <p:cNvSpPr/>
              <p:nvPr/>
            </p:nvSpPr>
            <p:spPr>
              <a:xfrm>
                <a:off x="-1" y="0"/>
                <a:ext cx="5049054" cy="8272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04" name="Oval"/>
              <p:cNvSpPr/>
              <p:nvPr/>
            </p:nvSpPr>
            <p:spPr>
              <a:xfrm>
                <a:off x="3415898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05" name="Oval"/>
              <p:cNvSpPr/>
              <p:nvPr/>
            </p:nvSpPr>
            <p:spPr>
              <a:xfrm>
                <a:off x="1343969" y="690336"/>
                <a:ext cx="425805" cy="1964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06" name="Oval"/>
              <p:cNvSpPr/>
              <p:nvPr/>
            </p:nvSpPr>
            <p:spPr>
              <a:xfrm>
                <a:off x="2435509" y="49035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07" name="Oval"/>
              <p:cNvSpPr/>
              <p:nvPr/>
            </p:nvSpPr>
            <p:spPr>
              <a:xfrm>
                <a:off x="2435509" y="1004616"/>
                <a:ext cx="178035" cy="821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08" name="Shape"/>
              <p:cNvSpPr/>
              <p:nvPr/>
            </p:nvSpPr>
            <p:spPr>
              <a:xfrm>
                <a:off x="196" y="947782"/>
                <a:ext cx="5048661" cy="732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9"/>
                    </a:lnTo>
                    <a:cubicBezTo>
                      <a:pt x="21600" y="12"/>
                      <a:pt x="21600" y="6"/>
                      <a:pt x="21600" y="0"/>
                    </a:cubicBezTo>
                    <a:close/>
                    <a:moveTo>
                      <a:pt x="0" y="10061"/>
                    </a:moveTo>
                    <a:lnTo>
                      <a:pt x="0" y="18657"/>
                    </a:lnTo>
                    <a:cubicBezTo>
                      <a:pt x="0" y="20196"/>
                      <a:pt x="4836" y="21600"/>
                      <a:pt x="10801" y="21600"/>
                    </a:cubicBezTo>
                    <a:cubicBezTo>
                      <a:pt x="16766" y="21600"/>
                      <a:pt x="21600" y="20196"/>
                      <a:pt x="21600" y="18657"/>
                    </a:cubicBezTo>
                    <a:lnTo>
                      <a:pt x="21600" y="10061"/>
                    </a:lnTo>
                    <a:cubicBezTo>
                      <a:pt x="21600" y="11601"/>
                      <a:pt x="16766" y="13004"/>
                      <a:pt x="10801" y="13004"/>
                    </a:cubicBezTo>
                    <a:cubicBezTo>
                      <a:pt x="4836" y="13004"/>
                      <a:pt x="0" y="11601"/>
                      <a:pt x="0" y="10061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Theme1">
      <a:dk1>
        <a:srgbClr val="555555"/>
      </a:dk1>
      <a:lt1>
        <a:srgbClr val="F2F2F2"/>
      </a:lt1>
      <a:dk2>
        <a:srgbClr val="A7A7A7"/>
      </a:dk2>
      <a:lt2>
        <a:srgbClr val="535353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00FF"/>
      </a:hlink>
      <a:folHlink>
        <a:srgbClr val="FF00FF"/>
      </a:folHlink>
    </a:clrScheme>
    <a:fontScheme name="Theme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5555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5555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00FF"/>
      </a:hlink>
      <a:folHlink>
        <a:srgbClr val="FF00FF"/>
      </a:folHlink>
    </a:clrScheme>
    <a:fontScheme name="Theme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5555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5555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147</Words>
  <Application>Microsoft Office PowerPoint</Application>
  <PresentationFormat>Custom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Helvetica Neue</vt:lpstr>
      <vt:lpstr>Helvetica Neue Medium</vt:lpstr>
      <vt:lpstr>Calibri</vt:lpstr>
      <vt:lpstr>Source Sans Pro</vt:lpstr>
      <vt:lpstr>Source Sans Pro Black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Z-Wave Overview</dc:title>
  <cp:lastModifiedBy>Victor Hu</cp:lastModifiedBy>
  <cp:revision>24</cp:revision>
  <dcterms:modified xsi:type="dcterms:W3CDTF">2020-10-12T10:00:10Z</dcterms:modified>
</cp:coreProperties>
</file>