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10C38-844E-463C-8156-4393E6A2F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913388-FE19-42A3-9BC6-069BAFD8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BEDB-93E5-48A3-9CF5-F3D4D6F0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F339-211C-4A8D-B05C-0D57E25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EF0C8-6993-49B0-89AA-E9A9A4BC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2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1E3C-9022-437D-8BA0-9570EFB9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302DC-F255-48E3-A1AD-2B57443A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C44D3-1CC8-4D2A-9105-EB65CC96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F8CDE-E3C6-4E66-8B5B-AFE2C0C0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DABD3-B0AC-48F0-B0E0-60452716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F9DD3-900E-47D3-A2B6-8B38D7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38F0C-FD7B-493C-A93B-39DD8FD3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7BE67-6F89-4A63-A93F-97FE1802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20CEE-EF66-48F4-AFD4-3D840EC2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9391A-EBF4-424F-8651-7BBF3C5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82EA-5966-4FC5-8E06-E66C38F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4F31-5E65-4F80-91E5-7FBA65E0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723A7-B3A5-4634-97E1-1217A3F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1E494-CEF5-4C0E-9B71-BC787C60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DA29F-3B60-4FBB-A47C-69FCB680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4542E-9D4B-4128-9FF3-ADB1F081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C5502-6985-47E4-8205-DEF726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4793E-D4C9-4913-BD76-CE9D1E3E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B6ABB-610A-40DD-85E4-E2B3C780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439E1-566C-47F4-A0E1-864CEAA3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0DA61-5064-4D6B-8D1B-8923E247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83F8A-C039-48C9-A674-059D61E91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E4240-ED80-48A3-9520-5C2EFC05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2BBAD-036A-4A19-B433-BAEC50C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0CD9F-9669-4129-A807-42B56670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0762-5C41-4A22-A7E6-E8235584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FD7D-D372-4D46-9140-18A86910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422E6-D545-47F6-A1C1-CEE3787D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3341F-F025-476A-B822-2920CF66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B896E-25AF-47F7-B557-3D3988FC3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5BC9E-CBBF-4354-AE16-ED66D9342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899D92-F3B3-46DE-8865-F062D75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16FB8-CA1E-4140-9116-B5AD6366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A21F1F-8827-45FA-B37A-8FFB535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7E54-4A9E-482A-8807-52D6EFF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A9423-7346-495C-9949-FED7F87C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A5268-F206-4ED8-B1CB-74AFA4A3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71875-7BFE-45BF-A663-2D78C3F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36D080-CF31-44BA-BEBF-F87D839D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8975B-A857-4BA2-9BD2-5CD1DCD0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3432F-3F13-45A5-8E82-7BC32F0D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9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182E6-17AB-47CB-A80C-D258D861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04CAC-2C27-4178-931E-3ABC313C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FD478-4A8A-4D0A-83AF-7AF3EE26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8B0BB-BD49-4CA7-AF76-C16E9204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8564A-0D64-404A-9434-63373955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C903C-DB8C-4C98-A801-645239C1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64EA-6158-4003-B2B5-E2C837D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C74BF6-ED91-457F-B93C-2C69A9537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72A0F-80E9-4907-BA43-AF9F646E6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BE83E-9868-4098-92CE-01C9FC38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041DA-D0CE-4737-9CD2-9BACF1E0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58ADB-100B-4D74-A7E1-A139F7F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0EF17-67C6-4876-833C-C2033DB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9D11C-82EF-46D9-95F2-8807D824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37E24-FFF4-49F4-A7BA-E8092A008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2B32-829A-431D-822E-81C328D75D2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918F-1F27-47F9-8E0F-94007F8E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F4810-772C-46B2-9AA4-40A8507F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40CE-7ED5-4F16-ABB2-CE8DD491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6582FD-FE83-454F-BD58-623655828532}"/>
              </a:ext>
            </a:extLst>
          </p:cNvPr>
          <p:cNvSpPr txBox="1"/>
          <p:nvPr/>
        </p:nvSpPr>
        <p:spPr>
          <a:xfrm>
            <a:off x="2116667" y="1913467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JQUERY 1</a:t>
            </a:r>
            <a:r>
              <a:rPr lang="ko-KR" altLang="en-US" sz="3600" dirty="0"/>
              <a:t>주차 과제</a:t>
            </a:r>
            <a:r>
              <a:rPr lang="en-US" altLang="ko-KR" sz="3600" dirty="0"/>
              <a:t>-202006003 </a:t>
            </a:r>
            <a:r>
              <a:rPr lang="ko-KR" altLang="en-US" sz="3600" dirty="0"/>
              <a:t>김건후</a:t>
            </a:r>
          </a:p>
        </p:txBody>
      </p:sp>
    </p:spTree>
    <p:extLst>
      <p:ext uri="{BB962C8B-B14F-4D97-AF65-F5344CB8AC3E}">
        <p14:creationId xmlns:p14="http://schemas.microsoft.com/office/powerpoint/2010/main" val="25826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76BCC8-C963-4483-82C3-3ED250A3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0"/>
            <a:ext cx="664493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EF59-082E-4B29-A618-715C1D6FE613}"/>
              </a:ext>
            </a:extLst>
          </p:cNvPr>
          <p:cNvSpPr txBox="1"/>
          <p:nvPr/>
        </p:nvSpPr>
        <p:spPr>
          <a:xfrm>
            <a:off x="9444446" y="155448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아톰 실행화면</a:t>
            </a:r>
          </a:p>
        </p:txBody>
      </p:sp>
    </p:spTree>
    <p:extLst>
      <p:ext uri="{BB962C8B-B14F-4D97-AF65-F5344CB8AC3E}">
        <p14:creationId xmlns:p14="http://schemas.microsoft.com/office/powerpoint/2010/main" val="23474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B0A4D0-8752-4515-876E-5F4D542A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999786"/>
            <a:ext cx="9316750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FD3F1-EC46-49E7-A30F-19816E0EA4C2}"/>
              </a:ext>
            </a:extLst>
          </p:cNvPr>
          <p:cNvSpPr txBox="1"/>
          <p:nvPr/>
        </p:nvSpPr>
        <p:spPr>
          <a:xfrm>
            <a:off x="3474719" y="353455"/>
            <a:ext cx="42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 버전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54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태준</dc:creator>
  <cp:lastModifiedBy>태준</cp:lastModifiedBy>
  <cp:revision>1</cp:revision>
  <dcterms:created xsi:type="dcterms:W3CDTF">2020-09-07T07:44:20Z</dcterms:created>
  <dcterms:modified xsi:type="dcterms:W3CDTF">2020-09-07T07:47:39Z</dcterms:modified>
</cp:coreProperties>
</file>