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F4837-A542-40E6-BBBF-296D9E19C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008AC1-3B04-4521-A252-F8F9BE587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E25A1-8B93-47CE-96E8-6A98E145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FA8B0-F413-47D3-B3FD-68D4D19B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4509A7-1997-4D34-A28C-0F1A6845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4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8C2E-2439-4218-9A17-3BD327B7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E6A8E4-D4F4-4517-995D-620D3616F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7AA21C-A516-4EDD-8DFC-F1FB0CE7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EDDAB-9F18-4C7B-B609-B707892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EAE31-0546-4ECA-B45D-E8D3B3F8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44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584BEF-BCAB-4C3C-991F-549396BC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2EA287-7723-4754-ABD2-93D5C72CF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12602-545A-4D08-A2B0-7073C3A72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CF49B-37F8-4C91-A7A0-97F6A017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5CE996-F408-459D-A5C6-BBABFEB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34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873EC-2848-4CD2-92A6-6F7AFDB0B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4065D-21E5-465B-9AD6-511CDD86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2167D-CC5E-4419-A688-E06A6A30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23FF-D89B-49C5-BC0F-CCE29483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542EB-D72E-47CE-9C0E-D9E39DB3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27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4A2DE-46C3-49CA-9A98-A6A104D3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84E14-87ED-4822-902C-03C83BA4D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69686-C938-4B65-8B7A-8661632A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69E30-3AA9-4130-A641-C7B083C4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37D1-0497-43C5-969B-99E1862B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51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6BFAB-2A1B-47BF-B4AA-3FB70B71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7BF2F-0A8B-4A76-BCBE-1205C4831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C9FB08-3F11-4D30-B235-014C2539D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38777-2850-4D31-8307-8CBE2C28C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E2E332-1122-45D6-BCB3-8F120050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41A2B-B1A4-41B0-95C7-871F5CA9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58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BCE5A-554D-4357-A56D-3EB53185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4557D-61E6-45A4-937B-66EBA73E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8F996E-AFA8-4CF6-8E57-CF859B217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F05D07-DDB7-4373-8930-0F6EAC3E8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107E425-FF48-423C-A5C7-EC97FD21D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23D562-B81F-4D67-A771-39D6F4E3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697602-8C45-48A3-9954-AF065AAE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0C2C18-A970-40A8-9843-A901EB46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2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E197C-94FF-4CDD-BF6B-69C35EBC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2F2B9E-D9B5-485E-89B7-7DE0D994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342E8D-F307-4E8B-975A-C7C8E91D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1C638E-9E73-4FC7-88A1-73EAA556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35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A731F9-F51C-4368-9533-61D54BE7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7BE888-3B88-4839-B3AE-44291F6A8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B1AA9-6CEC-4510-860D-82B1D41B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69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CC1C3-746B-4125-B60A-37308241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E891AF-A709-450D-82EA-1511129B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FB5689-2704-494F-8821-531B77AA6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BE5C12-C303-4E6B-8EE3-F5D979DA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B45E8D-78CE-49AB-96CE-B90A6452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3DDDB-A951-4D3E-B832-378F75F4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6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60FE2-098F-4361-8274-1245168A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D2C742-5479-4FB9-9BAB-DAD7FBEF4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42C05-D935-447D-8433-BB6493B71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1E4C01-48C5-4D22-B38D-83289C12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30A7-BEFB-45B9-A20D-F2457BC9C7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9B7055-EE97-4A21-95C8-5E20876B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A68D97-3B9B-4347-A6EF-D7865859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745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D13E63-0DB4-4532-91DB-DD221F06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890D7-3416-49D7-9AF6-AAAE84F11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F6453-96A3-4CD7-8CA3-83D3634D43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930A7-BEFB-45B9-A20D-F2457BC9C700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4D4A7-552D-4C5C-AD05-30D0E8923A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D336D0-7D96-459F-BF9B-5CCCD46E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C50B7-C2BD-434E-8299-DF96128CA0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99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9AA7C-9BA8-4B84-A9DE-52EEC1B7D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6637"/>
            <a:ext cx="9144000" cy="997582"/>
          </a:xfrm>
        </p:spPr>
        <p:txBody>
          <a:bodyPr>
            <a:normAutofit/>
          </a:bodyPr>
          <a:lstStyle/>
          <a:p>
            <a:r>
              <a:rPr lang="ko-KR" altLang="en-US" sz="4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배달해모아</a:t>
            </a:r>
            <a:r>
              <a:rPr lang="ko-KR" altLang="en-US" sz="4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기획서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BFF6A807-3DCB-41B0-A2E0-727A8C5CDE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47036"/>
              </p:ext>
            </p:extLst>
          </p:nvPr>
        </p:nvGraphicFramePr>
        <p:xfrm>
          <a:off x="4085761" y="3923781"/>
          <a:ext cx="4020478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3910">
                  <a:extLst>
                    <a:ext uri="{9D8B030D-6E8A-4147-A177-3AD203B41FA5}">
                      <a16:colId xmlns:a16="http://schemas.microsoft.com/office/drawing/2014/main" val="780733701"/>
                    </a:ext>
                  </a:extLst>
                </a:gridCol>
                <a:gridCol w="2716568">
                  <a:extLst>
                    <a:ext uri="{9D8B030D-6E8A-4147-A177-3AD203B41FA5}">
                      <a16:colId xmlns:a16="http://schemas.microsoft.com/office/drawing/2014/main" val="816875490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버전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v0.1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2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2023/11/2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69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직장</a:t>
                      </a:r>
                      <a:r>
                        <a:rPr lang="en-US" altLang="ko-KR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소속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코멘토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856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최호수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69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585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AE1D4A7-E72F-4A6B-8AB9-FA7673F3E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154157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48052">
                  <a:extLst>
                    <a:ext uri="{9D8B030D-6E8A-4147-A177-3AD203B41FA5}">
                      <a16:colId xmlns:a16="http://schemas.microsoft.com/office/drawing/2014/main" val="1497434615"/>
                    </a:ext>
                  </a:extLst>
                </a:gridCol>
                <a:gridCol w="1376039">
                  <a:extLst>
                    <a:ext uri="{9D8B030D-6E8A-4147-A177-3AD203B41FA5}">
                      <a16:colId xmlns:a16="http://schemas.microsoft.com/office/drawing/2014/main" val="1251896733"/>
                    </a:ext>
                  </a:extLst>
                </a:gridCol>
                <a:gridCol w="6525088">
                  <a:extLst>
                    <a:ext uri="{9D8B030D-6E8A-4147-A177-3AD203B41FA5}">
                      <a16:colId xmlns:a16="http://schemas.microsoft.com/office/drawing/2014/main" val="2497027945"/>
                    </a:ext>
                  </a:extLst>
                </a:gridCol>
                <a:gridCol w="1366421">
                  <a:extLst>
                    <a:ext uri="{9D8B030D-6E8A-4147-A177-3AD203B41FA5}">
                      <a16:colId xmlns:a16="http://schemas.microsoft.com/office/drawing/2014/main" val="458693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Version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Date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Description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Author</a:t>
                      </a:r>
                      <a:endParaRPr lang="ko-KR" altLang="en-US" sz="1600" b="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49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v0.1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2023/11/02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최초 작성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Flex</a:t>
                      </a:r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32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121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80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95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768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51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79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Service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7B5C9D-1C7C-43B6-9718-573C5CA1D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89932"/>
              </p:ext>
            </p:extLst>
          </p:nvPr>
        </p:nvGraphicFramePr>
        <p:xfrm>
          <a:off x="1197870" y="1395760"/>
          <a:ext cx="9796258" cy="45403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93286430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278060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717784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0540528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954392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27392855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8442721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34738767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78113139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461551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8593187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60802069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16442310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3305897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88915161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560411669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884846165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29982004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92136101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082313226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5556414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04674840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613011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51961678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307757913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2537069362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3220850051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4047037587"/>
                    </a:ext>
                  </a:extLst>
                </a:gridCol>
                <a:gridCol w="282606">
                  <a:extLst>
                    <a:ext uri="{9D8B030D-6E8A-4147-A177-3AD203B41FA5}">
                      <a16:colId xmlns:a16="http://schemas.microsoft.com/office/drawing/2014/main" val="1193031526"/>
                    </a:ext>
                  </a:extLst>
                </a:gridCol>
              </a:tblGrid>
              <a:tr h="2602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구분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91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기획배경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현대 사회에서 배달 서비스는 일상의 필수 요소가 되었습니다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사용자는 점점 더 많은 배달 앱을 사용하게 되면서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각기 다른 플랫폼에서 제공하는 쿠폰들을 효과적으로 관리하는 데 어려움을 겪고 있습니다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기대효과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사용자 측면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사업 측면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사회적 기대효과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실현 가능한 긍정적 결과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기능요약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통합 쿠폰 관리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만료일 알림 기능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쿠폰 공유 기능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사용자 쿠폰 통계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사용자 인터페이스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보안 및 개인정보 보호 등등 여러 업체의 쿠폰 통합 관리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82717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기타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0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기술 스택 선정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개발 방법론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데이터 보호 및 개인정보 취급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사용자 지원 및 피드백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마케팅 전략 등등</a:t>
                      </a:r>
                      <a:endParaRPr lang="en-US" altLang="ko-KR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527082"/>
                  </a:ext>
                </a:extLst>
              </a:tr>
              <a:tr h="147693">
                <a:tc gridSpan="3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981493"/>
                  </a:ext>
                </a:extLst>
              </a:tr>
              <a:tr h="291709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 일정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5W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983131"/>
                  </a:ext>
                </a:extLst>
              </a:tr>
              <a:tr h="291709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21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26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27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29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870032"/>
                  </a:ext>
                </a:extLst>
              </a:tr>
              <a:tr h="21234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서비스 기획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584751"/>
                  </a:ext>
                </a:extLst>
              </a:tr>
              <a:tr h="133033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요구분석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설계 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021828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서비스 개발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63912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통합테스트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15604"/>
                  </a:ext>
                </a:extLst>
              </a:tr>
              <a:tr h="125727">
                <a:tc>
                  <a:txBody>
                    <a:bodyPr/>
                    <a:lstStyle/>
                    <a:p>
                      <a:pPr marL="0" indent="0" algn="r" latinLnBrk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운영 적용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모니터링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lnSpc>
                          <a:spcPct val="13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dirty="0">
                        <a:solidFill>
                          <a:schemeClr val="tx1"/>
                        </a:solidFill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DDDDDD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0299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4784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9D6C-27ED-4AE4-A6AD-3F81CD0FE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5706"/>
          </a:xfrm>
        </p:spPr>
        <p:txBody>
          <a:bodyPr>
            <a:normAutofit/>
          </a:bodyPr>
          <a:lstStyle/>
          <a:p>
            <a:r>
              <a:rPr lang="en-US" altLang="ko-KR" sz="3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Menu Structure</a:t>
            </a:r>
            <a:endParaRPr lang="ko-KR" altLang="en-US" sz="36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DE7BBB-C401-D22A-3DF8-C821C79C7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43" y="1100832"/>
            <a:ext cx="4352329" cy="516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A52CB50-AD3C-B0A8-E8ED-A049EEE3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527" y="967501"/>
            <a:ext cx="2874512" cy="54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867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2023/9/7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Flex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회원가입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/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로그인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회원가입 화면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CE69F-D379-78A9-0F94-CA3ED6E8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837" y="1210467"/>
            <a:ext cx="2313109" cy="522793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D886EA-71C1-592C-4CAE-15C9AD2A1BF6}"/>
              </a:ext>
            </a:extLst>
          </p:cNvPr>
          <p:cNvSpPr/>
          <p:nvPr/>
        </p:nvSpPr>
        <p:spPr>
          <a:xfrm>
            <a:off x="1433556" y="3070559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67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F1F597-EF01-48D9-9B3E-22907A64FAB0}"/>
              </a:ext>
            </a:extLst>
          </p:cNvPr>
          <p:cNvGraphicFramePr>
            <a:graphicFrameLocks noGrp="1"/>
          </p:cNvGraphicFramePr>
          <p:nvPr/>
        </p:nvGraphicFramePr>
        <p:xfrm>
          <a:off x="474214" y="334176"/>
          <a:ext cx="5447191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18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3680573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프로젝트명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18ADD4A-9D30-441B-AC93-6900F2A69DCD}"/>
              </a:ext>
            </a:extLst>
          </p:cNvPr>
          <p:cNvGraphicFramePr>
            <a:graphicFrameLocks noGrp="1"/>
          </p:cNvGraphicFramePr>
          <p:nvPr/>
        </p:nvGraphicFramePr>
        <p:xfrm>
          <a:off x="5921405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작성일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2023/9/7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1B486F-DBF4-4461-8375-3BB211EF7083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334176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작성자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Flex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2960E66-2D9A-410A-8AD6-07645C397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895655"/>
              </p:ext>
            </p:extLst>
          </p:nvPr>
        </p:nvGraphicFramePr>
        <p:xfrm>
          <a:off x="474214" y="626273"/>
          <a:ext cx="8261413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081">
                  <a:extLst>
                    <a:ext uri="{9D8B030D-6E8A-4147-A177-3AD203B41FA5}">
                      <a16:colId xmlns:a16="http://schemas.microsoft.com/office/drawing/2014/main" val="2766073521"/>
                    </a:ext>
                  </a:extLst>
                </a:gridCol>
                <a:gridCol w="6507332">
                  <a:extLst>
                    <a:ext uri="{9D8B030D-6E8A-4147-A177-3AD203B41FA5}">
                      <a16:colId xmlns:a16="http://schemas.microsoft.com/office/drawing/2014/main" val="522870378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화면경로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홈 메인 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&gt; Header &gt; </a:t>
                      </a:r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메인 화면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398807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7121C6DD-E0C9-40D6-9282-B21269E80D4D}"/>
              </a:ext>
            </a:extLst>
          </p:cNvPr>
          <p:cNvSpPr/>
          <p:nvPr/>
        </p:nvSpPr>
        <p:spPr>
          <a:xfrm>
            <a:off x="474214" y="1003177"/>
            <a:ext cx="8261413" cy="552064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96FBA1-A3D9-443D-90B5-8DA59EAFED0F}"/>
              </a:ext>
            </a:extLst>
          </p:cNvPr>
          <p:cNvSpPr/>
          <p:nvPr/>
        </p:nvSpPr>
        <p:spPr>
          <a:xfrm>
            <a:off x="8735627" y="1003177"/>
            <a:ext cx="2814222" cy="2920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설명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89F39867-5DF8-4625-A230-64800D34FCFD}"/>
              </a:ext>
            </a:extLst>
          </p:cNvPr>
          <p:cNvGraphicFramePr>
            <a:graphicFrameLocks noGrp="1"/>
          </p:cNvGraphicFramePr>
          <p:nvPr/>
        </p:nvGraphicFramePr>
        <p:xfrm>
          <a:off x="8735627" y="626273"/>
          <a:ext cx="2814222" cy="292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2700">
                  <a:extLst>
                    <a:ext uri="{9D8B030D-6E8A-4147-A177-3AD203B41FA5}">
                      <a16:colId xmlns:a16="http://schemas.microsoft.com/office/drawing/2014/main" val="3900346756"/>
                    </a:ext>
                  </a:extLst>
                </a:gridCol>
                <a:gridCol w="1901522">
                  <a:extLst>
                    <a:ext uri="{9D8B030D-6E8A-4147-A177-3AD203B41FA5}">
                      <a16:colId xmlns:a16="http://schemas.microsoft.com/office/drawing/2014/main" val="692292645"/>
                    </a:ext>
                  </a:extLst>
                </a:gridCol>
              </a:tblGrid>
              <a:tr h="2920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화면</a:t>
                      </a:r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ID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 </a:t>
                      </a:r>
                      <a:endParaRPr lang="ko-KR" altLang="en-US" sz="1200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99576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4EA318E-F27C-4038-97D0-D2D2FC25E72E}"/>
              </a:ext>
            </a:extLst>
          </p:cNvPr>
          <p:cNvSpPr/>
          <p:nvPr/>
        </p:nvSpPr>
        <p:spPr>
          <a:xfrm>
            <a:off x="8735627" y="1295888"/>
            <a:ext cx="2814222" cy="52279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검색으로 인해 사용자가 원하는 음식에서 적용하는 쿠폰을 확인할 수 있음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인터페이스를 간소화 하여 좀    더 심플하게 구현 가능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2-1)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할인을 받는 쿠폰을 확인 할    </a:t>
            </a:r>
            <a:r>
              <a:rPr lang="en-US" altLang="ko-KR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 있음</a:t>
            </a:r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ko-KR" altLang="en-US" sz="1200" dirty="0">
              <a:solidFill>
                <a:schemeClr val="tx1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D5A6A8-1E0A-32E0-E2F6-A6D2B708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34" y="1063162"/>
            <a:ext cx="2543175" cy="54006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17C895-1240-E44B-1E95-61AEA0EC6123}"/>
              </a:ext>
            </a:extLst>
          </p:cNvPr>
          <p:cNvSpPr/>
          <p:nvPr/>
        </p:nvSpPr>
        <p:spPr>
          <a:xfrm>
            <a:off x="1579804" y="1295274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9E607BF-64E1-C419-1CC1-C33AE2123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25" y="1210467"/>
            <a:ext cx="2878246" cy="491572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1CC112A-D3AE-D56D-FCAC-308A601FD172}"/>
              </a:ext>
            </a:extLst>
          </p:cNvPr>
          <p:cNvSpPr/>
          <p:nvPr/>
        </p:nvSpPr>
        <p:spPr>
          <a:xfrm>
            <a:off x="3496425" y="3753478"/>
            <a:ext cx="595269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2-1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CEF706-954D-CA8F-6C8F-035D524A4731}"/>
              </a:ext>
            </a:extLst>
          </p:cNvPr>
          <p:cNvSpPr/>
          <p:nvPr/>
        </p:nvSpPr>
        <p:spPr>
          <a:xfrm>
            <a:off x="2648312" y="1149225"/>
            <a:ext cx="286676" cy="2663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  <a:endParaRPr lang="ko-KR" altLang="en-US" sz="1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558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259</Words>
  <Application>Microsoft Office PowerPoint</Application>
  <PresentationFormat>와이드스크린</PresentationFormat>
  <Paragraphs>109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Noto Sans CJK KR Regular</vt:lpstr>
      <vt:lpstr>맑은 고딕</vt:lpstr>
      <vt:lpstr>Arial</vt:lpstr>
      <vt:lpstr>Office 테마</vt:lpstr>
      <vt:lpstr>배달해모아 기획서</vt:lpstr>
      <vt:lpstr>History</vt:lpstr>
      <vt:lpstr>Service</vt:lpstr>
      <vt:lpstr>Menu Structure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제목 입력</dc:title>
  <dc:creator>희재 양</dc:creator>
  <cp:lastModifiedBy>최호수</cp:lastModifiedBy>
  <cp:revision>14</cp:revision>
  <dcterms:created xsi:type="dcterms:W3CDTF">2021-12-20T07:02:13Z</dcterms:created>
  <dcterms:modified xsi:type="dcterms:W3CDTF">2023-11-03T13:22:51Z</dcterms:modified>
</cp:coreProperties>
</file>