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</p:sldMasterIdLst>
  <p:notesMasterIdLst>
    <p:notesMasterId r:id="rId8"/>
  </p:notesMasterIdLst>
  <p:sldIdLst>
    <p:sldId id="312" r:id="rId2"/>
    <p:sldId id="267" r:id="rId3"/>
    <p:sldId id="311" r:id="rId4"/>
    <p:sldId id="295" r:id="rId5"/>
    <p:sldId id="296" r:id="rId6"/>
    <p:sldId id="313" r:id="rId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C49CABD-16BC-4F6F-888B-A88BBFCB63F0}">
  <a:tblStyle styleId="{1C49CABD-16BC-4F6F-888B-A88BBFCB63F0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86"/>
    <p:restoredTop sz="93088"/>
  </p:normalViewPr>
  <p:slideViewPr>
    <p:cSldViewPr>
      <p:cViewPr varScale="1">
        <p:scale>
          <a:sx n="106" d="100"/>
          <a:sy n="106" d="100"/>
        </p:scale>
        <p:origin x="210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044394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BFE8-65C5-4051-B32F-7DAD99B5FF7A}" type="datetime1">
              <a:rPr lang="zh-TW" altLang="en-US" smtClean="0"/>
              <a:t>2020/4/7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869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726D-3C0F-40B7-9C0A-893B8BDC9EC3}" type="datetime1">
              <a:rPr lang="zh-TW" altLang="en-US" smtClean="0"/>
              <a:t>2020/4/7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5642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2DA46-1FA4-48D3-BA4F-91C0B1357C64}" type="datetime1">
              <a:rPr lang="zh-TW" altLang="en-US" smtClean="0"/>
              <a:t>2020/4/7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6142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8009-C288-494C-AD10-31EF874101A6}" type="datetime1">
              <a:rPr lang="zh-TW" altLang="en-US" smtClean="0"/>
              <a:t>2020/4/7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4746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F7F5-9607-4868-B9EF-CD603F2C5D46}" type="datetime1">
              <a:rPr lang="zh-TW" altLang="en-US" smtClean="0"/>
              <a:t>2020/4/7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9258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DE9E7-B987-4C5C-8FA8-2884575CAD4F}" type="datetime1">
              <a:rPr lang="zh-TW" altLang="en-US" smtClean="0"/>
              <a:t>2020/4/7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8695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2362-1594-4011-86DE-BF91C4DD0862}" type="datetime1">
              <a:rPr lang="zh-TW" altLang="en-US" smtClean="0"/>
              <a:t>2020/4/7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596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6216F-7EA8-46CE-BBC1-757ED8466C87}" type="datetime1">
              <a:rPr lang="zh-TW" altLang="en-US" smtClean="0"/>
              <a:t>2020/4/7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9891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20B19-6436-4AE7-9751-C84290F2DF4B}" type="datetime1">
              <a:rPr lang="zh-TW" altLang="en-US" smtClean="0"/>
              <a:t>2020/4/7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054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74199-92E6-473D-A450-120A4C2A1AC2}" type="datetime1">
              <a:rPr lang="zh-TW" altLang="en-US" smtClean="0"/>
              <a:t>2020/4/7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24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3173-E008-4721-A0B3-FDEFE6C3D774}" type="datetime1">
              <a:rPr lang="zh-TW" altLang="en-US" smtClean="0"/>
              <a:t>2020/4/7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3939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C62848B-A2CA-46E6-84A7-A5C24999EB14}" type="datetime1">
              <a:rPr lang="zh-TW" altLang="en-US" smtClean="0"/>
              <a:t>2020/4/7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1829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PokemonType.java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051720" y="2060848"/>
            <a:ext cx="4572000" cy="83099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altLang="zh-TW" sz="1600" dirty="0">
                <a:latin typeface="Courier" charset="0"/>
                <a:ea typeface="Courier" charset="0"/>
                <a:cs typeface="Courier" charset="0"/>
              </a:rPr>
              <a:t>public </a:t>
            </a:r>
            <a:r>
              <a:rPr lang="en-US" altLang="zh-TW" sz="1600" dirty="0" err="1">
                <a:latin typeface="Courier" charset="0"/>
                <a:ea typeface="Courier" charset="0"/>
                <a:cs typeface="Courier" charset="0"/>
              </a:rPr>
              <a:t>enum</a:t>
            </a:r>
            <a:r>
              <a:rPr lang="en-US" altLang="zh-TW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TW" sz="1600" dirty="0" err="1">
                <a:latin typeface="Courier" charset="0"/>
                <a:ea typeface="Courier" charset="0"/>
                <a:cs typeface="Courier" charset="0"/>
              </a:rPr>
              <a:t>PokemonType</a:t>
            </a:r>
            <a:r>
              <a:rPr lang="en-US" altLang="zh-TW" sz="1600" dirty="0">
                <a:latin typeface="Courier" charset="0"/>
                <a:ea typeface="Courier" charset="0"/>
                <a:cs typeface="Courier" charset="0"/>
              </a:rPr>
              <a:t> {</a:t>
            </a:r>
          </a:p>
          <a:p>
            <a:r>
              <a:rPr lang="en-US" altLang="zh-TW" sz="1600" dirty="0">
                <a:latin typeface="Courier" charset="0"/>
                <a:ea typeface="Courier" charset="0"/>
                <a:cs typeface="Courier" charset="0"/>
              </a:rPr>
              <a:t>  FIRE, WATER, GRASS</a:t>
            </a:r>
          </a:p>
          <a:p>
            <a:r>
              <a:rPr lang="en-US" altLang="zh-TW" sz="1600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zh-TW" altLang="en-US" sz="16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656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Pokemon.java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/>
              <a:t>此類別擁有三個屬性：名稱</a:t>
            </a:r>
            <a:r>
              <a:rPr lang="en-US" altLang="zh-TW" sz="2000" dirty="0"/>
              <a:t>(name)</a:t>
            </a:r>
            <a:r>
              <a:rPr lang="zh-TW" altLang="en-US" sz="2000" dirty="0"/>
              <a:t>、種類</a:t>
            </a:r>
            <a:r>
              <a:rPr lang="en-US" altLang="zh-TW" sz="2000" dirty="0"/>
              <a:t>(type)</a:t>
            </a:r>
            <a:r>
              <a:rPr lang="zh-TW" altLang="en-US" sz="2000" dirty="0"/>
              <a:t>與</a:t>
            </a:r>
            <a:r>
              <a:rPr lang="en-US" altLang="zh-TW" sz="2000" dirty="0" err="1"/>
              <a:t>cp</a:t>
            </a:r>
            <a:r>
              <a:rPr lang="zh-TW" altLang="en-US" sz="2000" dirty="0"/>
              <a:t>值</a:t>
            </a:r>
          </a:p>
          <a:p>
            <a:pPr lvl="1"/>
            <a:r>
              <a:rPr lang="en-US" altLang="zh-TW" sz="1600" dirty="0"/>
              <a:t>name</a:t>
            </a:r>
            <a:r>
              <a:rPr lang="zh-TW" altLang="en-US" sz="1600" dirty="0"/>
              <a:t>的型態為字串</a:t>
            </a:r>
            <a:endParaRPr lang="en-US" altLang="zh-TW" sz="1600" dirty="0"/>
          </a:p>
          <a:p>
            <a:pPr lvl="1"/>
            <a:r>
              <a:rPr lang="en-US" altLang="zh-TW" sz="1600" dirty="0"/>
              <a:t>type</a:t>
            </a:r>
            <a:r>
              <a:rPr lang="zh-TW" altLang="en-US" sz="1600" dirty="0"/>
              <a:t>的型態為</a:t>
            </a:r>
            <a:r>
              <a:rPr lang="en-US" altLang="zh-TW" sz="1600" dirty="0" err="1"/>
              <a:t>PokemonType</a:t>
            </a:r>
            <a:endParaRPr lang="en-US" altLang="zh-TW" sz="1600" dirty="0"/>
          </a:p>
          <a:p>
            <a:pPr lvl="1"/>
            <a:r>
              <a:rPr lang="en-US" altLang="zh-TW" sz="1600" dirty="0" err="1"/>
              <a:t>cp</a:t>
            </a:r>
            <a:r>
              <a:rPr lang="zh-TW" altLang="en-US" sz="1600" dirty="0"/>
              <a:t>值的型態為整數</a:t>
            </a:r>
            <a:endParaRPr lang="en-US" altLang="zh-TW" sz="1600" dirty="0"/>
          </a:p>
          <a:p>
            <a:endParaRPr lang="en-US" altLang="zh-TW" sz="2000" dirty="0"/>
          </a:p>
          <a:p>
            <a:r>
              <a:rPr lang="en-US" altLang="zh-TW" sz="2000" dirty="0"/>
              <a:t>name</a:t>
            </a:r>
            <a:r>
              <a:rPr lang="zh-TW" altLang="en-US" sz="2000" dirty="0"/>
              <a:t>與</a:t>
            </a:r>
            <a:r>
              <a:rPr lang="en-US" altLang="zh-TW" sz="2000" dirty="0"/>
              <a:t>type</a:t>
            </a:r>
            <a:r>
              <a:rPr lang="zh-TW" altLang="en-US" sz="2000" dirty="0"/>
              <a:t>的值一旦被初始化後就不能修改</a:t>
            </a:r>
          </a:p>
          <a:p>
            <a:r>
              <a:rPr lang="zh-TW" altLang="en-US" sz="2000" dirty="0"/>
              <a:t>屬性值只能被類別內的建構子或方法使用</a:t>
            </a:r>
          </a:p>
          <a:p>
            <a:r>
              <a:rPr lang="en-US" altLang="zh-TW" sz="2000" dirty="0"/>
              <a:t>name</a:t>
            </a:r>
            <a:r>
              <a:rPr lang="zh-TW" altLang="en-US" sz="2000" dirty="0"/>
              <a:t>與</a:t>
            </a:r>
            <a:r>
              <a:rPr lang="en-US" altLang="zh-TW" sz="2000" dirty="0"/>
              <a:t>type</a:t>
            </a:r>
            <a:r>
              <a:rPr lang="zh-TW" altLang="en-US" sz="2000" dirty="0"/>
              <a:t>必須提供相對應的</a:t>
            </a:r>
            <a:r>
              <a:rPr lang="en-US" altLang="zh-TW" sz="2000" dirty="0" err="1"/>
              <a:t>Accessor</a:t>
            </a:r>
            <a:r>
              <a:rPr lang="en-US" altLang="zh-TW" sz="2000" dirty="0"/>
              <a:t>(Getter)</a:t>
            </a:r>
            <a:r>
              <a:rPr lang="zh-TW" altLang="en-US" sz="2000" dirty="0"/>
              <a:t> 方法</a:t>
            </a:r>
            <a:endParaRPr lang="en-US" altLang="zh-TW" sz="2000" dirty="0"/>
          </a:p>
          <a:p>
            <a:r>
              <a:rPr lang="en-US" altLang="zh-TW" sz="2000" dirty="0" err="1"/>
              <a:t>cp</a:t>
            </a:r>
            <a:r>
              <a:rPr lang="zh-TW" altLang="en-US" sz="2000" dirty="0"/>
              <a:t>必須提供相對應的</a:t>
            </a:r>
            <a:r>
              <a:rPr lang="en-US" altLang="zh-TW" sz="2000" dirty="0" err="1"/>
              <a:t>Accessor</a:t>
            </a:r>
            <a:r>
              <a:rPr lang="en-US" altLang="zh-TW" sz="2000" dirty="0"/>
              <a:t>(Getter)</a:t>
            </a:r>
            <a:r>
              <a:rPr lang="zh-TW" altLang="en-US" sz="2000" dirty="0"/>
              <a:t>與</a:t>
            </a:r>
            <a:r>
              <a:rPr lang="en-US" altLang="zh-TW" sz="2000" dirty="0" err="1"/>
              <a:t>Mutator</a:t>
            </a:r>
            <a:r>
              <a:rPr lang="en-US" altLang="zh-TW" sz="2000" dirty="0"/>
              <a:t>(Setter)</a:t>
            </a:r>
            <a:r>
              <a:rPr lang="zh-TW" altLang="en-US" sz="2000" dirty="0"/>
              <a:t>方法</a:t>
            </a:r>
          </a:p>
          <a:p>
            <a:r>
              <a:rPr lang="zh-TW" altLang="en-US" sz="2000" dirty="0"/>
              <a:t>此類別內的所有方法都是對外開放使用，即任何其他類別都可以呼叫</a:t>
            </a:r>
            <a:r>
              <a:rPr lang="en-US" altLang="zh-TW" sz="2000" dirty="0" err="1"/>
              <a:t>Pokemon</a:t>
            </a:r>
            <a:r>
              <a:rPr lang="zh-TW" altLang="en-US" sz="2000" dirty="0"/>
              <a:t>類別所提供的方法</a:t>
            </a:r>
          </a:p>
          <a:p>
            <a:r>
              <a:rPr lang="zh-TW" altLang="en-US" sz="2000" dirty="0"/>
              <a:t>此類別只提供一個建構子其可以對三個屬性值做初始化</a:t>
            </a:r>
          </a:p>
          <a:p>
            <a:endParaRPr lang="en-US" altLang="zh-TW" sz="2000" dirty="0"/>
          </a:p>
          <a:p>
            <a:pPr lvl="1"/>
            <a:endParaRPr lang="en-US" altLang="zh-TW" sz="1800" dirty="0"/>
          </a:p>
          <a:p>
            <a:pPr lvl="1"/>
            <a:endParaRPr lang="en-US" altLang="zh-TW" sz="1600" dirty="0"/>
          </a:p>
          <a:p>
            <a:endParaRPr lang="en-US" altLang="zh-TW" sz="2000" dirty="0"/>
          </a:p>
          <a:p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3901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Player.java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2000" dirty="0"/>
              <a:t>此類別擁有三個屬性：玩家名稱</a:t>
            </a:r>
            <a:r>
              <a:rPr lang="en-US" altLang="zh-TW" sz="2000" dirty="0"/>
              <a:t>(</a:t>
            </a:r>
            <a:r>
              <a:rPr lang="en-US" altLang="zh-TW" sz="2000" dirty="0" err="1"/>
              <a:t>playerName</a:t>
            </a:r>
            <a:r>
              <a:rPr lang="en-US" altLang="zh-TW" sz="2000" dirty="0"/>
              <a:t>)</a:t>
            </a:r>
            <a:r>
              <a:rPr lang="zh-TW" altLang="en-US" sz="2000" dirty="0"/>
              <a:t>、 抓到到神奇寶貝</a:t>
            </a:r>
            <a:r>
              <a:rPr lang="en-US" altLang="zh-TW" sz="2000" dirty="0"/>
              <a:t>(</a:t>
            </a:r>
            <a:r>
              <a:rPr lang="en-US" altLang="zh-TW" sz="2000" dirty="0" err="1"/>
              <a:t>pokemons</a:t>
            </a:r>
            <a:r>
              <a:rPr lang="en-US" altLang="zh-TW" sz="2000" dirty="0"/>
              <a:t>)</a:t>
            </a:r>
            <a:r>
              <a:rPr lang="zh-TW" altLang="en-US" sz="2000" dirty="0"/>
              <a:t>與等級</a:t>
            </a:r>
            <a:r>
              <a:rPr lang="en-US" altLang="zh-TW" sz="2000" dirty="0"/>
              <a:t>(level)</a:t>
            </a:r>
            <a:endParaRPr lang="zh-TW" altLang="en-US" sz="2000" dirty="0"/>
          </a:p>
          <a:p>
            <a:pPr lvl="1"/>
            <a:r>
              <a:rPr lang="en-US" altLang="zh-TW" sz="1600" dirty="0" err="1"/>
              <a:t>playerName</a:t>
            </a:r>
            <a:r>
              <a:rPr lang="zh-TW" altLang="en-US" sz="1600" dirty="0"/>
              <a:t>的型態為字串</a:t>
            </a:r>
            <a:endParaRPr lang="en-US" altLang="zh-TW" sz="1600" dirty="0"/>
          </a:p>
          <a:p>
            <a:pPr lvl="1"/>
            <a:r>
              <a:rPr lang="en-US" altLang="zh-TW" sz="1600" dirty="0" err="1"/>
              <a:t>pokemons</a:t>
            </a:r>
            <a:r>
              <a:rPr lang="zh-TW" altLang="en-US" sz="1600" dirty="0"/>
              <a:t>的型態為</a:t>
            </a:r>
            <a:r>
              <a:rPr lang="en-US" altLang="zh-TW" sz="1600" dirty="0" err="1"/>
              <a:t>Pokemon</a:t>
            </a:r>
            <a:r>
              <a:rPr lang="en-US" altLang="zh-TW" sz="1600" dirty="0"/>
              <a:t>[]</a:t>
            </a:r>
          </a:p>
          <a:p>
            <a:pPr lvl="1"/>
            <a:r>
              <a:rPr lang="en-US" altLang="zh-TW" sz="1600" dirty="0"/>
              <a:t>level</a:t>
            </a:r>
            <a:r>
              <a:rPr lang="zh-TW" altLang="en-US" sz="1600" dirty="0"/>
              <a:t>的型態為</a:t>
            </a:r>
            <a:r>
              <a:rPr lang="en-US" altLang="zh-TW" sz="1600" dirty="0" err="1"/>
              <a:t>int</a:t>
            </a:r>
            <a:r>
              <a:rPr lang="zh-TW" altLang="en-US" sz="1600" dirty="0"/>
              <a:t>，其初始值為</a:t>
            </a:r>
            <a:r>
              <a:rPr lang="en-US" altLang="zh-TW" sz="1600" dirty="0"/>
              <a:t>1</a:t>
            </a:r>
            <a:endParaRPr lang="zh-TW" altLang="en-US" sz="1600" dirty="0"/>
          </a:p>
          <a:p>
            <a:endParaRPr lang="en-US" altLang="zh-TW" sz="2000" dirty="0"/>
          </a:p>
          <a:p>
            <a:r>
              <a:rPr lang="zh-TW" altLang="en-US" sz="2000" dirty="0"/>
              <a:t>屬性值只能被類別內的建構子或方法使用</a:t>
            </a:r>
          </a:p>
          <a:p>
            <a:r>
              <a:rPr lang="en-US" altLang="zh-TW" sz="2000" dirty="0" err="1"/>
              <a:t>playerName</a:t>
            </a:r>
            <a:r>
              <a:rPr lang="zh-TW" altLang="en-US" sz="2000" dirty="0"/>
              <a:t>、</a:t>
            </a:r>
            <a:r>
              <a:rPr lang="en-US" altLang="zh-TW" sz="2000" dirty="0" err="1"/>
              <a:t>pokemons</a:t>
            </a:r>
            <a:r>
              <a:rPr lang="zh-TW" altLang="en-US" sz="2000" dirty="0"/>
              <a:t>與</a:t>
            </a:r>
            <a:r>
              <a:rPr lang="en-US" altLang="zh-TW" sz="2000" dirty="0"/>
              <a:t>level</a:t>
            </a:r>
            <a:r>
              <a:rPr lang="zh-TW" altLang="en-US" sz="2000" dirty="0"/>
              <a:t>必須提供相對應的</a:t>
            </a:r>
            <a:r>
              <a:rPr lang="en-US" altLang="zh-TW" sz="2000" dirty="0" err="1"/>
              <a:t>Accessor</a:t>
            </a:r>
            <a:r>
              <a:rPr lang="en-US" altLang="zh-TW" sz="2000" dirty="0"/>
              <a:t>(Getter)</a:t>
            </a:r>
            <a:r>
              <a:rPr lang="zh-TW" altLang="en-US" sz="2000" dirty="0"/>
              <a:t>與</a:t>
            </a:r>
            <a:r>
              <a:rPr lang="en-US" altLang="zh-TW" sz="2000" dirty="0" err="1"/>
              <a:t>Mutator</a:t>
            </a:r>
            <a:r>
              <a:rPr lang="en-US" altLang="zh-TW" sz="2000" dirty="0"/>
              <a:t>(Setter)</a:t>
            </a:r>
            <a:r>
              <a:rPr lang="zh-TW" altLang="en-US" sz="2000" dirty="0"/>
              <a:t>方法</a:t>
            </a:r>
          </a:p>
          <a:p>
            <a:r>
              <a:rPr lang="zh-TW" altLang="en-US" sz="2000" dirty="0"/>
              <a:t>此類別內的所有方法都是對外開放使用，即任何其他類別都可以呼叫</a:t>
            </a:r>
            <a:r>
              <a:rPr kumimoji="1" lang="en-US" altLang="zh-TW" sz="2000" dirty="0"/>
              <a:t>Player</a:t>
            </a:r>
            <a:r>
              <a:rPr lang="zh-TW" altLang="en-US" sz="2000" dirty="0"/>
              <a:t>類別所提供的方法</a:t>
            </a:r>
          </a:p>
          <a:p>
            <a:r>
              <a:rPr lang="zh-TW" altLang="en-US" sz="2000" dirty="0"/>
              <a:t>此類別只提供一個建構子其可以對</a:t>
            </a:r>
            <a:r>
              <a:rPr lang="en-US" altLang="zh-TW" sz="2000" dirty="0" err="1"/>
              <a:t>playerName</a:t>
            </a:r>
            <a:r>
              <a:rPr lang="zh-TW" altLang="en-US" sz="2000" dirty="0"/>
              <a:t>屬性值做初始化</a:t>
            </a:r>
            <a:endParaRPr kumimoji="1"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1784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Gym.java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kumimoji="1" lang="zh-TW" altLang="en-US" sz="2000" dirty="0"/>
              <a:t>此類別只提供一個靜態方法如下</a:t>
            </a:r>
            <a:r>
              <a:rPr kumimoji="1" lang="en-US" altLang="zh-TW" sz="2000" dirty="0"/>
              <a:t>:</a:t>
            </a:r>
          </a:p>
          <a:p>
            <a:pPr lvl="1"/>
            <a:r>
              <a:rPr kumimoji="1" lang="en-US" altLang="zh-TW" sz="1800" dirty="0">
                <a:latin typeface="Courier" charset="0"/>
                <a:ea typeface="Courier" charset="0"/>
                <a:cs typeface="Courier" charset="0"/>
              </a:rPr>
              <a:t>public static Player fight(Player</a:t>
            </a:r>
            <a:r>
              <a:rPr kumimoji="1" lang="mr-IN" altLang="zh-TW" sz="1800" dirty="0">
                <a:latin typeface="Courier" charset="0"/>
                <a:ea typeface="Courier" charset="0"/>
                <a:cs typeface="Courier" charset="0"/>
              </a:rPr>
              <a:t>…</a:t>
            </a:r>
            <a:r>
              <a:rPr kumimoji="1" lang="en-US" altLang="zh-TW" sz="1800" dirty="0">
                <a:latin typeface="Courier" charset="0"/>
                <a:ea typeface="Courier" charset="0"/>
                <a:cs typeface="Courier" charset="0"/>
              </a:rPr>
              <a:t> players)</a:t>
            </a:r>
          </a:p>
          <a:p>
            <a:r>
              <a:rPr kumimoji="1" lang="zh-TW" altLang="en-US" sz="2000" dirty="0"/>
              <a:t>此方法會根據下列規則決定誰為贏家</a:t>
            </a:r>
            <a:endParaRPr kumimoji="1" lang="en-US" altLang="zh-TW" sz="2000" dirty="0"/>
          </a:p>
          <a:p>
            <a:pPr lvl="1"/>
            <a:r>
              <a:rPr kumimoji="1" lang="zh-TW" altLang="en-US" sz="1800" dirty="0"/>
              <a:t>道場會選擇玩家所抓到的所有</a:t>
            </a:r>
            <a:r>
              <a:rPr kumimoji="1" lang="en-US" altLang="zh-TW" sz="1800" dirty="0" err="1"/>
              <a:t>Pokemon</a:t>
            </a:r>
            <a:r>
              <a:rPr kumimoji="1" lang="zh-TW" altLang="en-US" sz="1800" dirty="0"/>
              <a:t>中前三隻戰鬥</a:t>
            </a:r>
            <a:endParaRPr kumimoji="1" lang="en-US" altLang="zh-TW" sz="1800" dirty="0"/>
          </a:p>
          <a:p>
            <a:pPr lvl="1"/>
            <a:r>
              <a:rPr kumimoji="1" lang="zh-TW" altLang="en-US" sz="1800" dirty="0"/>
              <a:t>針對每一對戰鬥的</a:t>
            </a:r>
            <a:r>
              <a:rPr kumimoji="1" lang="en-US" altLang="zh-TW" sz="1800" dirty="0" err="1"/>
              <a:t>Pokemon</a:t>
            </a:r>
            <a:r>
              <a:rPr kumimoji="1" lang="zh-TW" altLang="en-US" sz="1800" dirty="0"/>
              <a:t>比法如下</a:t>
            </a:r>
            <a:endParaRPr kumimoji="1" lang="en-US" altLang="zh-TW" sz="1800" dirty="0"/>
          </a:p>
          <a:p>
            <a:pPr lvl="2"/>
            <a:r>
              <a:rPr kumimoji="1" lang="zh-TW" altLang="en-US" sz="1600" dirty="0"/>
              <a:t>先比種類</a:t>
            </a:r>
            <a:endParaRPr kumimoji="1" lang="en-US" altLang="zh-TW" sz="1600" dirty="0"/>
          </a:p>
          <a:p>
            <a:pPr lvl="3"/>
            <a:r>
              <a:rPr kumimoji="1" lang="en-US" altLang="zh-TW" sz="1200" dirty="0"/>
              <a:t>FIRE</a:t>
            </a:r>
            <a:r>
              <a:rPr kumimoji="1" lang="zh-TW" altLang="en-US" sz="1200" dirty="0"/>
              <a:t>勝</a:t>
            </a:r>
            <a:r>
              <a:rPr kumimoji="1" lang="en-US" altLang="zh-TW" sz="1200" dirty="0"/>
              <a:t>GRASS, GRASS</a:t>
            </a:r>
            <a:r>
              <a:rPr kumimoji="1" lang="zh-TW" altLang="en-US" sz="1200" dirty="0"/>
              <a:t>勝</a:t>
            </a:r>
            <a:r>
              <a:rPr kumimoji="1" lang="en-US" altLang="zh-TW" sz="1200" dirty="0"/>
              <a:t>WATER, WATER</a:t>
            </a:r>
            <a:r>
              <a:rPr kumimoji="1" lang="zh-TW" altLang="en-US" sz="1200" dirty="0"/>
              <a:t>勝</a:t>
            </a:r>
            <a:r>
              <a:rPr kumimoji="1" lang="en-US" altLang="zh-TW" sz="1200" dirty="0"/>
              <a:t>FIRE</a:t>
            </a:r>
          </a:p>
          <a:p>
            <a:pPr lvl="2"/>
            <a:r>
              <a:rPr kumimoji="1" lang="zh-TW" altLang="en-US" sz="1600" dirty="0"/>
              <a:t>如果種類一樣，則</a:t>
            </a:r>
            <a:r>
              <a:rPr kumimoji="1" lang="en-US" altLang="zh-TW" sz="1600" dirty="0"/>
              <a:t>CP</a:t>
            </a:r>
            <a:r>
              <a:rPr kumimoji="1" lang="zh-TW" altLang="en-US" sz="1600" dirty="0"/>
              <a:t>值比較大的為勝</a:t>
            </a:r>
            <a:endParaRPr kumimoji="1" lang="en-US" altLang="zh-TW" sz="1600" dirty="0"/>
          </a:p>
          <a:p>
            <a:pPr lvl="2"/>
            <a:r>
              <a:rPr kumimoji="1" lang="zh-TW" altLang="en-US" sz="1600" dirty="0"/>
              <a:t>如果種類一樣以及</a:t>
            </a:r>
            <a:r>
              <a:rPr kumimoji="1" lang="en-US" altLang="zh-TW" sz="1600" dirty="0"/>
              <a:t>CP</a:t>
            </a:r>
            <a:r>
              <a:rPr kumimoji="1" lang="zh-TW" altLang="en-US" sz="1600" dirty="0"/>
              <a:t>值也一樣，則隨機從二隻</a:t>
            </a:r>
            <a:r>
              <a:rPr kumimoji="1" lang="en-US" altLang="zh-TW" sz="1600" dirty="0" err="1"/>
              <a:t>Pokemon</a:t>
            </a:r>
            <a:r>
              <a:rPr kumimoji="1" lang="zh-TW" altLang="en-US" sz="1600" dirty="0"/>
              <a:t>中選一隻為勝</a:t>
            </a:r>
            <a:endParaRPr kumimoji="1" lang="en-US" altLang="zh-TW" sz="1600" dirty="0"/>
          </a:p>
          <a:p>
            <a:pPr lvl="1"/>
            <a:r>
              <a:rPr kumimoji="1" lang="zh-TW" altLang="en-US" sz="1800" dirty="0"/>
              <a:t>玩家在參賽的三隻</a:t>
            </a:r>
            <a:r>
              <a:rPr kumimoji="1" lang="en-US" altLang="zh-TW" sz="1800" dirty="0" err="1"/>
              <a:t>Pokemon</a:t>
            </a:r>
            <a:r>
              <a:rPr kumimoji="1" lang="zh-TW" altLang="en-US" sz="1800" dirty="0"/>
              <a:t>中只要有二隻為勝，則為贏家</a:t>
            </a:r>
            <a:endParaRPr kumimoji="1" lang="en-US" altLang="zh-TW" sz="1800" dirty="0"/>
          </a:p>
          <a:p>
            <a:r>
              <a:rPr kumimoji="1" lang="zh-TW" altLang="en-US" sz="2000" dirty="0"/>
              <a:t>贏家的</a:t>
            </a:r>
            <a:r>
              <a:rPr kumimoji="1" lang="en-US" altLang="zh-TW" sz="2000" dirty="0"/>
              <a:t>level</a:t>
            </a:r>
            <a:r>
              <a:rPr kumimoji="1" lang="zh-TW" altLang="en-US" sz="2000" dirty="0"/>
              <a:t>值會增加</a:t>
            </a:r>
            <a:r>
              <a:rPr kumimoji="1" lang="en-US" altLang="zh-TW" sz="2000" dirty="0"/>
              <a:t>1</a:t>
            </a:r>
          </a:p>
          <a:p>
            <a:r>
              <a:rPr kumimoji="1" lang="zh-TW" altLang="en-US" sz="2000" dirty="0"/>
              <a:t>此方法會將贏家的</a:t>
            </a:r>
            <a:r>
              <a:rPr kumimoji="1" lang="en-US" altLang="zh-TW" sz="2000" dirty="0"/>
              <a:t>name</a:t>
            </a:r>
            <a:r>
              <a:rPr kumimoji="1" lang="zh-TW" altLang="en-US" sz="2000" dirty="0"/>
              <a:t>與等級印在</a:t>
            </a:r>
            <a:r>
              <a:rPr kumimoji="1" lang="en-US" altLang="zh-TW" sz="2000" dirty="0"/>
              <a:t>console</a:t>
            </a:r>
            <a:r>
              <a:rPr kumimoji="1" lang="zh-TW" altLang="en-US" sz="2000" dirty="0"/>
              <a:t>上</a:t>
            </a:r>
            <a:endParaRPr kumimoji="1" lang="en-US" altLang="zh-TW" sz="2000" dirty="0"/>
          </a:p>
          <a:p>
            <a:pPr lvl="1"/>
            <a:r>
              <a:rPr kumimoji="1" lang="en-US" altLang="zh-TW" sz="1800" dirty="0"/>
              <a:t>i.e. “Winner is [</a:t>
            </a:r>
            <a:r>
              <a:rPr kumimoji="1" lang="en-US" altLang="zh-TW" sz="1800" dirty="0" err="1"/>
              <a:t>playerName</a:t>
            </a:r>
            <a:r>
              <a:rPr kumimoji="1" lang="en-US" altLang="zh-TW" sz="1800" dirty="0"/>
              <a:t>], and his/her level becomes [level].”</a:t>
            </a:r>
          </a:p>
          <a:p>
            <a:r>
              <a:rPr kumimoji="1" lang="zh-TW" altLang="en-US" sz="2000" dirty="0"/>
              <a:t>此方法會將贏家回傳給呼叫者</a:t>
            </a:r>
            <a:endParaRPr kumimoji="1" lang="en-US" altLang="zh-TW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262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Main.java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1475656" y="1520051"/>
            <a:ext cx="6624736" cy="520142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200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altLang="zh-TW" sz="1200" b="1" dirty="0">
                <a:latin typeface="Monaco" charset="0"/>
              </a:rPr>
              <a:t> </a:t>
            </a:r>
            <a:r>
              <a:rPr lang="en-US" altLang="zh-TW" sz="1200" b="1" dirty="0">
                <a:solidFill>
                  <a:srgbClr val="7F0055"/>
                </a:solidFill>
                <a:latin typeface="Monaco" charset="0"/>
              </a:rPr>
              <a:t>class</a:t>
            </a:r>
            <a:r>
              <a:rPr lang="en-US" altLang="zh-TW" sz="1200" b="1" dirty="0">
                <a:latin typeface="Monaco" charset="0"/>
              </a:rPr>
              <a:t> Main {</a:t>
            </a:r>
          </a:p>
          <a:p>
            <a:endParaRPr lang="en-US" altLang="zh-TW" sz="1200" dirty="0">
              <a:latin typeface="Monaco" charset="0"/>
            </a:endParaRPr>
          </a:p>
          <a:p>
            <a:r>
              <a:rPr lang="en-US" altLang="zh-TW" sz="1200" dirty="0">
                <a:latin typeface="Monaco" charset="0"/>
              </a:rPr>
              <a:t>  </a:t>
            </a:r>
            <a:r>
              <a:rPr lang="en-US" altLang="zh-TW" sz="1200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altLang="zh-TW" sz="1200" b="1" dirty="0">
                <a:latin typeface="Monaco" charset="0"/>
              </a:rPr>
              <a:t> </a:t>
            </a:r>
            <a:r>
              <a:rPr lang="en-US" altLang="zh-TW" sz="1200" b="1" dirty="0">
                <a:solidFill>
                  <a:srgbClr val="7F0055"/>
                </a:solidFill>
                <a:latin typeface="Monaco" charset="0"/>
              </a:rPr>
              <a:t>static</a:t>
            </a:r>
            <a:r>
              <a:rPr lang="en-US" altLang="zh-TW" sz="1200" b="1" dirty="0">
                <a:latin typeface="Monaco" charset="0"/>
              </a:rPr>
              <a:t> </a:t>
            </a:r>
            <a:r>
              <a:rPr lang="en-US" altLang="zh-TW" sz="1200" b="1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altLang="zh-TW" sz="1200" b="1" dirty="0">
                <a:latin typeface="Monaco" charset="0"/>
              </a:rPr>
              <a:t> main(String[] </a:t>
            </a:r>
            <a:r>
              <a:rPr lang="en-US" altLang="zh-TW" sz="1200" b="1" dirty="0" err="1">
                <a:solidFill>
                  <a:srgbClr val="6A3E3E"/>
                </a:solidFill>
                <a:latin typeface="Monaco" charset="0"/>
              </a:rPr>
              <a:t>args</a:t>
            </a:r>
            <a:r>
              <a:rPr lang="en-US" altLang="zh-TW" sz="1200" b="1" dirty="0">
                <a:latin typeface="Monaco" charset="0"/>
              </a:rPr>
              <a:t>) {</a:t>
            </a:r>
          </a:p>
          <a:p>
            <a:endParaRPr lang="en-US" altLang="zh-TW" sz="1200" dirty="0">
              <a:latin typeface="Monaco" charset="0"/>
            </a:endParaRPr>
          </a:p>
          <a:p>
            <a:r>
              <a:rPr lang="en-US" altLang="zh-TW" sz="1200" dirty="0">
                <a:latin typeface="Monaco" charset="0"/>
              </a:rPr>
              <a:t>    Player </a:t>
            </a:r>
            <a:r>
              <a:rPr lang="en-US" altLang="zh-TW" sz="1200" dirty="0">
                <a:solidFill>
                  <a:srgbClr val="6A3E3E"/>
                </a:solidFill>
                <a:latin typeface="Monaco" charset="0"/>
              </a:rPr>
              <a:t>player1</a:t>
            </a:r>
            <a:r>
              <a:rPr lang="en-US" altLang="zh-TW" sz="1200" dirty="0">
                <a:latin typeface="Monaco" charset="0"/>
              </a:rPr>
              <a:t> = </a:t>
            </a:r>
            <a:r>
              <a:rPr lang="en-US" altLang="zh-TW" sz="1200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altLang="zh-TW" sz="1200" b="1" dirty="0">
                <a:latin typeface="Monaco" charset="0"/>
              </a:rPr>
              <a:t> Player(</a:t>
            </a:r>
            <a:r>
              <a:rPr lang="en-US" altLang="zh-TW" sz="1200" b="1" dirty="0">
                <a:solidFill>
                  <a:srgbClr val="2A00FF"/>
                </a:solidFill>
                <a:latin typeface="Monaco" charset="0"/>
              </a:rPr>
              <a:t>"Player One"</a:t>
            </a:r>
            <a:r>
              <a:rPr lang="en-US" altLang="zh-TW" sz="1200" b="1" dirty="0">
                <a:latin typeface="Monaco" charset="0"/>
              </a:rPr>
              <a:t>);</a:t>
            </a:r>
          </a:p>
          <a:p>
            <a:endParaRPr lang="en-US" altLang="zh-TW" sz="1200" dirty="0">
              <a:latin typeface="Monaco" charset="0"/>
            </a:endParaRPr>
          </a:p>
          <a:p>
            <a:r>
              <a:rPr lang="en-US" altLang="zh-TW" sz="1200" dirty="0">
                <a:latin typeface="Monaco" charset="0"/>
              </a:rPr>
              <a:t>    </a:t>
            </a:r>
            <a:r>
              <a:rPr lang="en-US" altLang="zh-TW" sz="1200" dirty="0" err="1">
                <a:latin typeface="Monaco" charset="0"/>
              </a:rPr>
              <a:t>Pokemon</a:t>
            </a:r>
            <a:r>
              <a:rPr lang="en-US" altLang="zh-TW" sz="1200" dirty="0">
                <a:latin typeface="Monaco" charset="0"/>
              </a:rPr>
              <a:t> </a:t>
            </a:r>
            <a:r>
              <a:rPr lang="en-US" altLang="zh-TW" sz="1200" dirty="0">
                <a:solidFill>
                  <a:srgbClr val="6A3E3E"/>
                </a:solidFill>
                <a:latin typeface="Monaco" charset="0"/>
              </a:rPr>
              <a:t>pkm11</a:t>
            </a:r>
            <a:r>
              <a:rPr lang="en-US" altLang="zh-TW" sz="1200" dirty="0">
                <a:latin typeface="Monaco" charset="0"/>
              </a:rPr>
              <a:t> = </a:t>
            </a:r>
            <a:r>
              <a:rPr lang="en-US" altLang="zh-TW" sz="1200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altLang="zh-TW" sz="1200" b="1" dirty="0">
                <a:latin typeface="Monaco" charset="0"/>
              </a:rPr>
              <a:t> </a:t>
            </a:r>
            <a:r>
              <a:rPr lang="en-US" altLang="zh-TW" sz="1200" b="1" dirty="0" err="1">
                <a:latin typeface="Monaco" charset="0"/>
              </a:rPr>
              <a:t>Pokemon</a:t>
            </a:r>
            <a:r>
              <a:rPr lang="en-US" altLang="zh-TW" sz="1200" b="1" dirty="0">
                <a:latin typeface="Monaco" charset="0"/>
              </a:rPr>
              <a:t>(</a:t>
            </a:r>
            <a:r>
              <a:rPr lang="en-US" altLang="zh-TW" sz="1200" b="1" dirty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altLang="zh-TW" sz="1200" b="1" dirty="0" err="1">
                <a:solidFill>
                  <a:srgbClr val="2A00FF"/>
                </a:solidFill>
                <a:latin typeface="Monaco" charset="0"/>
              </a:rPr>
              <a:t>Bulbasaur</a:t>
            </a:r>
            <a:r>
              <a:rPr lang="en-US" altLang="zh-TW" sz="1200" b="1" dirty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altLang="zh-TW" sz="1200" b="1" dirty="0">
                <a:latin typeface="Monaco" charset="0"/>
              </a:rPr>
              <a:t>, </a:t>
            </a:r>
            <a:r>
              <a:rPr lang="en-US" altLang="zh-TW" sz="1200" b="1" dirty="0" err="1">
                <a:latin typeface="Monaco" charset="0"/>
              </a:rPr>
              <a:t>PokemonType.</a:t>
            </a:r>
            <a:r>
              <a:rPr lang="en-US" altLang="zh-TW" sz="1200" b="1" i="1" dirty="0" err="1">
                <a:solidFill>
                  <a:srgbClr val="0000C0"/>
                </a:solidFill>
                <a:latin typeface="Monaco" charset="0"/>
              </a:rPr>
              <a:t>GRASS</a:t>
            </a:r>
            <a:r>
              <a:rPr lang="en-US" altLang="zh-TW" sz="1200" b="1" i="1" dirty="0">
                <a:latin typeface="Monaco" charset="0"/>
              </a:rPr>
              <a:t>, 123);</a:t>
            </a:r>
          </a:p>
          <a:p>
            <a:r>
              <a:rPr lang="en-US" altLang="zh-TW" sz="1200" dirty="0">
                <a:latin typeface="Monaco" charset="0"/>
              </a:rPr>
              <a:t>    </a:t>
            </a:r>
            <a:r>
              <a:rPr lang="en-US" altLang="zh-TW" sz="1200" dirty="0" err="1">
                <a:latin typeface="Monaco" charset="0"/>
              </a:rPr>
              <a:t>Pokemon</a:t>
            </a:r>
            <a:r>
              <a:rPr lang="en-US" altLang="zh-TW" sz="1200" dirty="0">
                <a:latin typeface="Monaco" charset="0"/>
              </a:rPr>
              <a:t> </a:t>
            </a:r>
            <a:r>
              <a:rPr lang="en-US" altLang="zh-TW" sz="1200" dirty="0">
                <a:solidFill>
                  <a:srgbClr val="6A3E3E"/>
                </a:solidFill>
                <a:latin typeface="Monaco" charset="0"/>
              </a:rPr>
              <a:t>pkm12</a:t>
            </a:r>
            <a:r>
              <a:rPr lang="en-US" altLang="zh-TW" sz="1200" dirty="0">
                <a:latin typeface="Monaco" charset="0"/>
              </a:rPr>
              <a:t> = </a:t>
            </a:r>
            <a:r>
              <a:rPr lang="en-US" altLang="zh-TW" sz="1200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altLang="zh-TW" sz="1200" b="1" dirty="0">
                <a:latin typeface="Monaco" charset="0"/>
              </a:rPr>
              <a:t> </a:t>
            </a:r>
            <a:r>
              <a:rPr lang="en-US" altLang="zh-TW" sz="1200" b="1" dirty="0" err="1">
                <a:latin typeface="Monaco" charset="0"/>
              </a:rPr>
              <a:t>Pokemon</a:t>
            </a:r>
            <a:r>
              <a:rPr lang="en-US" altLang="zh-TW" sz="1200" b="1" dirty="0">
                <a:latin typeface="Monaco" charset="0"/>
              </a:rPr>
              <a:t>(</a:t>
            </a:r>
            <a:r>
              <a:rPr lang="en-US" altLang="zh-TW" sz="1200" b="1" dirty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altLang="zh-TW" sz="1200" b="1" dirty="0" err="1">
                <a:solidFill>
                  <a:srgbClr val="2A00FF"/>
                </a:solidFill>
                <a:latin typeface="Monaco" charset="0"/>
              </a:rPr>
              <a:t>Charmander</a:t>
            </a:r>
            <a:r>
              <a:rPr lang="en-US" altLang="zh-TW" sz="1200" b="1" dirty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altLang="zh-TW" sz="1200" b="1" dirty="0">
                <a:latin typeface="Monaco" charset="0"/>
              </a:rPr>
              <a:t>, </a:t>
            </a:r>
            <a:r>
              <a:rPr lang="en-US" altLang="zh-TW" sz="1200" b="1" dirty="0" err="1">
                <a:latin typeface="Monaco" charset="0"/>
              </a:rPr>
              <a:t>PokemonType.</a:t>
            </a:r>
            <a:r>
              <a:rPr lang="en-US" altLang="zh-TW" sz="1200" b="1" i="1" dirty="0" err="1">
                <a:solidFill>
                  <a:srgbClr val="0000C0"/>
                </a:solidFill>
                <a:latin typeface="Monaco" charset="0"/>
              </a:rPr>
              <a:t>FIRE</a:t>
            </a:r>
            <a:r>
              <a:rPr lang="en-US" altLang="zh-TW" sz="1200" b="1" i="1" dirty="0">
                <a:latin typeface="Monaco" charset="0"/>
              </a:rPr>
              <a:t>, 456);</a:t>
            </a:r>
          </a:p>
          <a:p>
            <a:r>
              <a:rPr lang="en-US" altLang="zh-TW" sz="1200" dirty="0">
                <a:latin typeface="Monaco" charset="0"/>
              </a:rPr>
              <a:t>    </a:t>
            </a:r>
            <a:r>
              <a:rPr lang="en-US" altLang="zh-TW" sz="1200" dirty="0" err="1">
                <a:latin typeface="Monaco" charset="0"/>
              </a:rPr>
              <a:t>Pokemon</a:t>
            </a:r>
            <a:r>
              <a:rPr lang="en-US" altLang="zh-TW" sz="1200" dirty="0">
                <a:latin typeface="Monaco" charset="0"/>
              </a:rPr>
              <a:t> </a:t>
            </a:r>
            <a:r>
              <a:rPr lang="en-US" altLang="zh-TW" sz="1200" dirty="0">
                <a:solidFill>
                  <a:srgbClr val="6A3E3E"/>
                </a:solidFill>
                <a:latin typeface="Monaco" charset="0"/>
              </a:rPr>
              <a:t>pkm13</a:t>
            </a:r>
            <a:r>
              <a:rPr lang="en-US" altLang="zh-TW" sz="1200" dirty="0">
                <a:latin typeface="Monaco" charset="0"/>
              </a:rPr>
              <a:t> = </a:t>
            </a:r>
            <a:r>
              <a:rPr lang="en-US" altLang="zh-TW" sz="1200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altLang="zh-TW" sz="1200" b="1" dirty="0">
                <a:latin typeface="Monaco" charset="0"/>
              </a:rPr>
              <a:t> </a:t>
            </a:r>
            <a:r>
              <a:rPr lang="en-US" altLang="zh-TW" sz="1200" b="1" dirty="0" err="1">
                <a:latin typeface="Monaco" charset="0"/>
              </a:rPr>
              <a:t>Pokemon</a:t>
            </a:r>
            <a:r>
              <a:rPr lang="en-US" altLang="zh-TW" sz="1200" b="1" dirty="0">
                <a:latin typeface="Monaco" charset="0"/>
              </a:rPr>
              <a:t>(</a:t>
            </a:r>
            <a:r>
              <a:rPr lang="en-US" altLang="zh-TW" sz="1200" b="1" dirty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altLang="zh-TW" sz="1200" b="1" dirty="0" err="1">
                <a:solidFill>
                  <a:srgbClr val="2A00FF"/>
                </a:solidFill>
                <a:latin typeface="Monaco" charset="0"/>
              </a:rPr>
              <a:t>Psyduck</a:t>
            </a:r>
            <a:r>
              <a:rPr lang="en-US" altLang="zh-TW" sz="1200" b="1" dirty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altLang="zh-TW" sz="1200" b="1" dirty="0">
                <a:latin typeface="Monaco" charset="0"/>
              </a:rPr>
              <a:t>, </a:t>
            </a:r>
            <a:r>
              <a:rPr lang="en-US" altLang="zh-TW" sz="1200" b="1" dirty="0" err="1">
                <a:latin typeface="Monaco" charset="0"/>
              </a:rPr>
              <a:t>PokemonType.</a:t>
            </a:r>
            <a:r>
              <a:rPr lang="en-US" altLang="zh-TW" sz="1200" b="1" i="1" dirty="0" err="1">
                <a:solidFill>
                  <a:srgbClr val="0000C0"/>
                </a:solidFill>
                <a:latin typeface="Monaco" charset="0"/>
              </a:rPr>
              <a:t>WATER</a:t>
            </a:r>
            <a:r>
              <a:rPr lang="en-US" altLang="zh-TW" sz="1200" b="1" i="1" dirty="0">
                <a:latin typeface="Monaco" charset="0"/>
              </a:rPr>
              <a:t>, 89);</a:t>
            </a:r>
          </a:p>
          <a:p>
            <a:endParaRPr lang="en-US" altLang="zh-TW" sz="1200" dirty="0">
              <a:latin typeface="Monaco" charset="0"/>
            </a:endParaRPr>
          </a:p>
          <a:p>
            <a:r>
              <a:rPr lang="mr-IN" altLang="zh-TW" sz="1200" dirty="0">
                <a:latin typeface="Monaco" charset="0"/>
              </a:rPr>
              <a:t>    </a:t>
            </a:r>
            <a:r>
              <a:rPr lang="en-US" altLang="zh-TW" sz="1200" dirty="0">
                <a:latin typeface="Monaco" charset="0"/>
              </a:rPr>
              <a:t>  </a:t>
            </a:r>
            <a:r>
              <a:rPr lang="mr-IN" altLang="zh-TW" sz="1200" dirty="0" err="1">
                <a:latin typeface="Monaco" charset="0"/>
              </a:rPr>
              <a:t>Pokemon</a:t>
            </a:r>
            <a:r>
              <a:rPr lang="mr-IN" altLang="zh-TW" sz="1200" dirty="0">
                <a:latin typeface="Monaco" charset="0"/>
              </a:rPr>
              <a:t>[] </a:t>
            </a:r>
            <a:r>
              <a:rPr lang="mr-IN" altLang="zh-TW" sz="1200" dirty="0">
                <a:solidFill>
                  <a:srgbClr val="6A3E3E"/>
                </a:solidFill>
                <a:latin typeface="Monaco" charset="0"/>
              </a:rPr>
              <a:t>pkms1</a:t>
            </a:r>
            <a:r>
              <a:rPr lang="mr-IN" altLang="zh-TW" sz="1200" dirty="0">
                <a:latin typeface="Monaco" charset="0"/>
              </a:rPr>
              <a:t> = { </a:t>
            </a:r>
            <a:r>
              <a:rPr lang="mr-IN" altLang="zh-TW" sz="1200" dirty="0">
                <a:solidFill>
                  <a:srgbClr val="6A3E3E"/>
                </a:solidFill>
                <a:latin typeface="Monaco" charset="0"/>
              </a:rPr>
              <a:t>pkm11</a:t>
            </a:r>
            <a:r>
              <a:rPr lang="mr-IN" altLang="zh-TW" sz="1200" dirty="0">
                <a:latin typeface="Monaco" charset="0"/>
              </a:rPr>
              <a:t>, </a:t>
            </a:r>
            <a:r>
              <a:rPr lang="mr-IN" altLang="zh-TW" sz="1200" dirty="0">
                <a:solidFill>
                  <a:srgbClr val="6A3E3E"/>
                </a:solidFill>
                <a:latin typeface="Monaco" charset="0"/>
              </a:rPr>
              <a:t>pkm12</a:t>
            </a:r>
            <a:r>
              <a:rPr lang="mr-IN" altLang="zh-TW" sz="1200" dirty="0">
                <a:latin typeface="Monaco" charset="0"/>
              </a:rPr>
              <a:t>, </a:t>
            </a:r>
            <a:r>
              <a:rPr lang="mr-IN" altLang="zh-TW" sz="1200" dirty="0">
                <a:solidFill>
                  <a:srgbClr val="6A3E3E"/>
                </a:solidFill>
                <a:latin typeface="Monaco" charset="0"/>
              </a:rPr>
              <a:t>pkm13</a:t>
            </a:r>
            <a:r>
              <a:rPr lang="mr-IN" altLang="zh-TW" sz="1200" dirty="0">
                <a:latin typeface="Monaco" charset="0"/>
              </a:rPr>
              <a:t> };</a:t>
            </a:r>
          </a:p>
          <a:p>
            <a:r>
              <a:rPr lang="en-US" altLang="zh-TW" sz="1200" dirty="0">
                <a:latin typeface="Monaco" charset="0"/>
              </a:rPr>
              <a:t>    </a:t>
            </a:r>
            <a:r>
              <a:rPr lang="en-US" altLang="zh-TW" sz="1200" dirty="0">
                <a:solidFill>
                  <a:srgbClr val="6A3E3E"/>
                </a:solidFill>
                <a:latin typeface="Monaco" charset="0"/>
              </a:rPr>
              <a:t>player1</a:t>
            </a:r>
            <a:r>
              <a:rPr lang="en-US" altLang="zh-TW" sz="1200" dirty="0">
                <a:latin typeface="Monaco" charset="0"/>
              </a:rPr>
              <a:t>.setPokemons(</a:t>
            </a:r>
            <a:r>
              <a:rPr lang="en-US" altLang="zh-TW" sz="1200" dirty="0">
                <a:solidFill>
                  <a:srgbClr val="6A3E3E"/>
                </a:solidFill>
                <a:latin typeface="Monaco" charset="0"/>
              </a:rPr>
              <a:t>pkms1</a:t>
            </a:r>
            <a:r>
              <a:rPr lang="en-US" altLang="zh-TW" sz="1200" dirty="0">
                <a:latin typeface="Monaco" charset="0"/>
              </a:rPr>
              <a:t>);</a:t>
            </a:r>
          </a:p>
          <a:p>
            <a:r>
              <a:rPr lang="mr-IN" altLang="zh-TW" sz="1200" dirty="0">
                <a:latin typeface="Monaco" charset="0"/>
              </a:rPr>
              <a:t>    </a:t>
            </a:r>
          </a:p>
          <a:p>
            <a:r>
              <a:rPr lang="en-US" altLang="zh-TW" sz="1200" dirty="0">
                <a:latin typeface="Monaco" charset="0"/>
              </a:rPr>
              <a:t>    Player </a:t>
            </a:r>
            <a:r>
              <a:rPr lang="en-US" altLang="zh-TW" sz="1200" dirty="0">
                <a:solidFill>
                  <a:srgbClr val="6A3E3E"/>
                </a:solidFill>
                <a:latin typeface="Monaco" charset="0"/>
              </a:rPr>
              <a:t>player2</a:t>
            </a:r>
            <a:r>
              <a:rPr lang="en-US" altLang="zh-TW" sz="1200" dirty="0">
                <a:latin typeface="Monaco" charset="0"/>
              </a:rPr>
              <a:t> = </a:t>
            </a:r>
            <a:r>
              <a:rPr lang="en-US" altLang="zh-TW" sz="1200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altLang="zh-TW" sz="1200" b="1" dirty="0">
                <a:latin typeface="Monaco" charset="0"/>
              </a:rPr>
              <a:t> Player(</a:t>
            </a:r>
            <a:r>
              <a:rPr lang="en-US" altLang="zh-TW" sz="1200" b="1" dirty="0">
                <a:solidFill>
                  <a:srgbClr val="2A00FF"/>
                </a:solidFill>
                <a:latin typeface="Monaco" charset="0"/>
              </a:rPr>
              <a:t>"Player Two"</a:t>
            </a:r>
            <a:r>
              <a:rPr lang="en-US" altLang="zh-TW" sz="1200" b="1" dirty="0">
                <a:latin typeface="Monaco" charset="0"/>
              </a:rPr>
              <a:t>);</a:t>
            </a:r>
          </a:p>
          <a:p>
            <a:endParaRPr lang="en-US" altLang="zh-TW" sz="1200" dirty="0">
              <a:latin typeface="Monaco" charset="0"/>
            </a:endParaRPr>
          </a:p>
          <a:p>
            <a:r>
              <a:rPr lang="en-US" altLang="zh-TW" sz="1200" dirty="0">
                <a:latin typeface="Monaco" charset="0"/>
              </a:rPr>
              <a:t>    </a:t>
            </a:r>
            <a:r>
              <a:rPr lang="en-US" altLang="zh-TW" sz="1200" dirty="0" err="1">
                <a:latin typeface="Monaco" charset="0"/>
              </a:rPr>
              <a:t>Pokemon</a:t>
            </a:r>
            <a:r>
              <a:rPr lang="en-US" altLang="zh-TW" sz="1200" dirty="0">
                <a:latin typeface="Monaco" charset="0"/>
              </a:rPr>
              <a:t> </a:t>
            </a:r>
            <a:r>
              <a:rPr lang="en-US" altLang="zh-TW" sz="1200" dirty="0">
                <a:solidFill>
                  <a:srgbClr val="6A3E3E"/>
                </a:solidFill>
                <a:latin typeface="Monaco" charset="0"/>
              </a:rPr>
              <a:t>pkm21</a:t>
            </a:r>
            <a:r>
              <a:rPr lang="en-US" altLang="zh-TW" sz="1200" dirty="0">
                <a:latin typeface="Monaco" charset="0"/>
              </a:rPr>
              <a:t> = </a:t>
            </a:r>
            <a:r>
              <a:rPr lang="en-US" altLang="zh-TW" sz="1200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altLang="zh-TW" sz="1200" b="1" dirty="0">
                <a:latin typeface="Monaco" charset="0"/>
              </a:rPr>
              <a:t> </a:t>
            </a:r>
            <a:r>
              <a:rPr lang="en-US" altLang="zh-TW" sz="1200" b="1" dirty="0" err="1">
                <a:latin typeface="Monaco" charset="0"/>
              </a:rPr>
              <a:t>Pokemon</a:t>
            </a:r>
            <a:r>
              <a:rPr lang="en-US" altLang="zh-TW" sz="1200" b="1" dirty="0">
                <a:latin typeface="Monaco" charset="0"/>
              </a:rPr>
              <a:t>(</a:t>
            </a:r>
            <a:r>
              <a:rPr lang="en-US" altLang="zh-TW" sz="1200" b="1" dirty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altLang="zh-TW" sz="1200" b="1" dirty="0" err="1">
                <a:solidFill>
                  <a:srgbClr val="2A00FF"/>
                </a:solidFill>
                <a:latin typeface="Monaco" charset="0"/>
              </a:rPr>
              <a:t>Seel</a:t>
            </a:r>
            <a:r>
              <a:rPr lang="en-US" altLang="zh-TW" sz="1200" b="1" dirty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altLang="zh-TW" sz="1200" b="1" dirty="0">
                <a:latin typeface="Monaco" charset="0"/>
              </a:rPr>
              <a:t>, </a:t>
            </a:r>
            <a:r>
              <a:rPr lang="en-US" altLang="zh-TW" sz="1200" b="1" dirty="0" err="1">
                <a:latin typeface="Monaco" charset="0"/>
              </a:rPr>
              <a:t>PokemonType.</a:t>
            </a:r>
            <a:r>
              <a:rPr lang="en-US" altLang="zh-TW" sz="1200" b="1" i="1" dirty="0" err="1">
                <a:solidFill>
                  <a:srgbClr val="0000C0"/>
                </a:solidFill>
                <a:latin typeface="Monaco" charset="0"/>
              </a:rPr>
              <a:t>WATER</a:t>
            </a:r>
            <a:r>
              <a:rPr lang="en-US" altLang="zh-TW" sz="1200" b="1" i="1" dirty="0">
                <a:latin typeface="Monaco" charset="0"/>
              </a:rPr>
              <a:t>, 432);</a:t>
            </a:r>
          </a:p>
          <a:p>
            <a:r>
              <a:rPr lang="en-US" altLang="zh-TW" sz="1200" dirty="0">
                <a:latin typeface="Monaco" charset="0"/>
              </a:rPr>
              <a:t>    </a:t>
            </a:r>
            <a:r>
              <a:rPr lang="en-US" altLang="zh-TW" sz="1200" dirty="0" err="1">
                <a:latin typeface="Monaco" charset="0"/>
              </a:rPr>
              <a:t>Pokemon</a:t>
            </a:r>
            <a:r>
              <a:rPr lang="en-US" altLang="zh-TW" sz="1200" dirty="0">
                <a:latin typeface="Monaco" charset="0"/>
              </a:rPr>
              <a:t> </a:t>
            </a:r>
            <a:r>
              <a:rPr lang="en-US" altLang="zh-TW" sz="1200" dirty="0">
                <a:solidFill>
                  <a:srgbClr val="6A3E3E"/>
                </a:solidFill>
                <a:latin typeface="Monaco" charset="0"/>
              </a:rPr>
              <a:t>pkm22</a:t>
            </a:r>
            <a:r>
              <a:rPr lang="en-US" altLang="zh-TW" sz="1200" dirty="0">
                <a:latin typeface="Monaco" charset="0"/>
              </a:rPr>
              <a:t> = </a:t>
            </a:r>
            <a:r>
              <a:rPr lang="en-US" altLang="zh-TW" sz="1200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altLang="zh-TW" sz="1200" b="1" dirty="0">
                <a:latin typeface="Monaco" charset="0"/>
              </a:rPr>
              <a:t> </a:t>
            </a:r>
            <a:r>
              <a:rPr lang="en-US" altLang="zh-TW" sz="1200" b="1" dirty="0" err="1">
                <a:latin typeface="Monaco" charset="0"/>
              </a:rPr>
              <a:t>Pokemon</a:t>
            </a:r>
            <a:r>
              <a:rPr lang="en-US" altLang="zh-TW" sz="1200" b="1" dirty="0">
                <a:latin typeface="Monaco" charset="0"/>
              </a:rPr>
              <a:t>(</a:t>
            </a:r>
            <a:r>
              <a:rPr lang="en-US" altLang="zh-TW" sz="1200" b="1" dirty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altLang="zh-TW" sz="1200" b="1" dirty="0" err="1">
                <a:solidFill>
                  <a:srgbClr val="2A00FF"/>
                </a:solidFill>
                <a:latin typeface="Monaco" charset="0"/>
              </a:rPr>
              <a:t>Gyarados</a:t>
            </a:r>
            <a:r>
              <a:rPr lang="en-US" altLang="zh-TW" sz="1200" b="1" dirty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altLang="zh-TW" sz="1200" b="1" dirty="0">
                <a:latin typeface="Monaco" charset="0"/>
              </a:rPr>
              <a:t>, </a:t>
            </a:r>
            <a:r>
              <a:rPr lang="en-US" altLang="zh-TW" sz="1200" b="1" dirty="0" err="1">
                <a:latin typeface="Monaco" charset="0"/>
              </a:rPr>
              <a:t>PokemonType.</a:t>
            </a:r>
            <a:r>
              <a:rPr lang="en-US" altLang="zh-TW" sz="1200" b="1" i="1" dirty="0" err="1">
                <a:solidFill>
                  <a:srgbClr val="0000C0"/>
                </a:solidFill>
                <a:latin typeface="Monaco" charset="0"/>
              </a:rPr>
              <a:t>WATER</a:t>
            </a:r>
            <a:r>
              <a:rPr lang="en-US" altLang="zh-TW" sz="1200" b="1" i="1" dirty="0">
                <a:latin typeface="Monaco" charset="0"/>
              </a:rPr>
              <a:t>, 987);</a:t>
            </a:r>
          </a:p>
          <a:p>
            <a:r>
              <a:rPr lang="en-US" altLang="zh-TW" sz="1200" dirty="0">
                <a:latin typeface="Monaco" charset="0"/>
              </a:rPr>
              <a:t>    </a:t>
            </a:r>
            <a:r>
              <a:rPr lang="en-US" altLang="zh-TW" sz="1200" dirty="0" err="1">
                <a:latin typeface="Monaco" charset="0"/>
              </a:rPr>
              <a:t>Pokemon</a:t>
            </a:r>
            <a:r>
              <a:rPr lang="en-US" altLang="zh-TW" sz="1200" dirty="0">
                <a:latin typeface="Monaco" charset="0"/>
              </a:rPr>
              <a:t> </a:t>
            </a:r>
            <a:r>
              <a:rPr lang="en-US" altLang="zh-TW" sz="1200" dirty="0">
                <a:solidFill>
                  <a:srgbClr val="6A3E3E"/>
                </a:solidFill>
                <a:latin typeface="Monaco" charset="0"/>
              </a:rPr>
              <a:t>pkm23</a:t>
            </a:r>
            <a:r>
              <a:rPr lang="en-US" altLang="zh-TW" sz="1200" dirty="0">
                <a:latin typeface="Monaco" charset="0"/>
              </a:rPr>
              <a:t> = </a:t>
            </a:r>
            <a:r>
              <a:rPr lang="en-US" altLang="zh-TW" sz="1200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altLang="zh-TW" sz="1200" b="1" dirty="0">
                <a:latin typeface="Monaco" charset="0"/>
              </a:rPr>
              <a:t> </a:t>
            </a:r>
            <a:r>
              <a:rPr lang="en-US" altLang="zh-TW" sz="1200" b="1" dirty="0" err="1">
                <a:latin typeface="Monaco" charset="0"/>
              </a:rPr>
              <a:t>Pokemon</a:t>
            </a:r>
            <a:r>
              <a:rPr lang="en-US" altLang="zh-TW" sz="1200" b="1" dirty="0">
                <a:latin typeface="Monaco" charset="0"/>
              </a:rPr>
              <a:t>(</a:t>
            </a:r>
            <a:r>
              <a:rPr lang="en-US" altLang="zh-TW" sz="1200" b="1" dirty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altLang="zh-TW" sz="1200" b="1" dirty="0" err="1">
                <a:solidFill>
                  <a:srgbClr val="2A00FF"/>
                </a:solidFill>
                <a:latin typeface="Monaco" charset="0"/>
              </a:rPr>
              <a:t>Horsea</a:t>
            </a:r>
            <a:r>
              <a:rPr lang="en-US" altLang="zh-TW" sz="1200" b="1" dirty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altLang="zh-TW" sz="1200" b="1" dirty="0">
                <a:latin typeface="Monaco" charset="0"/>
              </a:rPr>
              <a:t>, </a:t>
            </a:r>
            <a:r>
              <a:rPr lang="en-US" altLang="zh-TW" sz="1200" b="1" dirty="0" err="1">
                <a:latin typeface="Monaco" charset="0"/>
              </a:rPr>
              <a:t>PokemonType.</a:t>
            </a:r>
            <a:r>
              <a:rPr lang="en-US" altLang="zh-TW" sz="1200" b="1" i="1" dirty="0" err="1">
                <a:solidFill>
                  <a:srgbClr val="0000C0"/>
                </a:solidFill>
                <a:latin typeface="Monaco" charset="0"/>
              </a:rPr>
              <a:t>WATER</a:t>
            </a:r>
            <a:r>
              <a:rPr lang="en-US" altLang="zh-TW" sz="1200" b="1" i="1" dirty="0">
                <a:latin typeface="Monaco" charset="0"/>
              </a:rPr>
              <a:t>, 89);</a:t>
            </a:r>
          </a:p>
          <a:p>
            <a:endParaRPr lang="en-US" altLang="zh-TW" sz="1200" dirty="0">
              <a:latin typeface="Monaco" charset="0"/>
            </a:endParaRPr>
          </a:p>
          <a:p>
            <a:r>
              <a:rPr lang="mr-IN" altLang="zh-TW" sz="1200" dirty="0">
                <a:latin typeface="Monaco" charset="0"/>
              </a:rPr>
              <a:t>    </a:t>
            </a:r>
            <a:r>
              <a:rPr lang="en-US" altLang="zh-TW" sz="1200" dirty="0">
                <a:latin typeface="Monaco" charset="0"/>
              </a:rPr>
              <a:t>  </a:t>
            </a:r>
            <a:r>
              <a:rPr lang="mr-IN" altLang="zh-TW" sz="1200" dirty="0" err="1">
                <a:latin typeface="Monaco" charset="0"/>
              </a:rPr>
              <a:t>Pokemon</a:t>
            </a:r>
            <a:r>
              <a:rPr lang="mr-IN" altLang="zh-TW" sz="1200" dirty="0">
                <a:latin typeface="Monaco" charset="0"/>
              </a:rPr>
              <a:t>[] </a:t>
            </a:r>
            <a:r>
              <a:rPr lang="mr-IN" altLang="zh-TW" sz="1200" dirty="0">
                <a:solidFill>
                  <a:srgbClr val="6A3E3E"/>
                </a:solidFill>
                <a:latin typeface="Monaco" charset="0"/>
              </a:rPr>
              <a:t>pkms2</a:t>
            </a:r>
            <a:r>
              <a:rPr lang="mr-IN" altLang="zh-TW" sz="1200" dirty="0">
                <a:latin typeface="Monaco" charset="0"/>
              </a:rPr>
              <a:t> = { </a:t>
            </a:r>
            <a:r>
              <a:rPr lang="mr-IN" altLang="zh-TW" sz="1200" dirty="0">
                <a:solidFill>
                  <a:srgbClr val="6A3E3E"/>
                </a:solidFill>
                <a:latin typeface="Monaco" charset="0"/>
              </a:rPr>
              <a:t>pkm21</a:t>
            </a:r>
            <a:r>
              <a:rPr lang="mr-IN" altLang="zh-TW" sz="1200" dirty="0">
                <a:latin typeface="Monaco" charset="0"/>
              </a:rPr>
              <a:t>, </a:t>
            </a:r>
            <a:r>
              <a:rPr lang="mr-IN" altLang="zh-TW" sz="1200" dirty="0">
                <a:solidFill>
                  <a:srgbClr val="6A3E3E"/>
                </a:solidFill>
                <a:latin typeface="Monaco" charset="0"/>
              </a:rPr>
              <a:t>pkm22</a:t>
            </a:r>
            <a:r>
              <a:rPr lang="mr-IN" altLang="zh-TW" sz="1200" dirty="0">
                <a:latin typeface="Monaco" charset="0"/>
              </a:rPr>
              <a:t>, </a:t>
            </a:r>
            <a:r>
              <a:rPr lang="mr-IN" altLang="zh-TW" sz="1200" dirty="0">
                <a:solidFill>
                  <a:srgbClr val="6A3E3E"/>
                </a:solidFill>
                <a:latin typeface="Monaco" charset="0"/>
              </a:rPr>
              <a:t>pkm23</a:t>
            </a:r>
            <a:r>
              <a:rPr lang="mr-IN" altLang="zh-TW" sz="1200" dirty="0">
                <a:latin typeface="Monaco" charset="0"/>
              </a:rPr>
              <a:t> };</a:t>
            </a:r>
          </a:p>
          <a:p>
            <a:r>
              <a:rPr lang="en-US" altLang="zh-TW" sz="1200" dirty="0">
                <a:latin typeface="Monaco" charset="0"/>
              </a:rPr>
              <a:t>    </a:t>
            </a:r>
            <a:r>
              <a:rPr lang="en-US" altLang="zh-TW" sz="1200" dirty="0">
                <a:solidFill>
                  <a:srgbClr val="6A3E3E"/>
                </a:solidFill>
                <a:latin typeface="Monaco" charset="0"/>
              </a:rPr>
              <a:t>player2</a:t>
            </a:r>
            <a:r>
              <a:rPr lang="en-US" altLang="zh-TW" sz="1200" dirty="0">
                <a:latin typeface="Monaco" charset="0"/>
              </a:rPr>
              <a:t>.setPokemons(</a:t>
            </a:r>
            <a:r>
              <a:rPr lang="en-US" altLang="zh-TW" sz="1200" dirty="0">
                <a:solidFill>
                  <a:srgbClr val="6A3E3E"/>
                </a:solidFill>
                <a:latin typeface="Monaco" charset="0"/>
              </a:rPr>
              <a:t>pkms2</a:t>
            </a:r>
            <a:r>
              <a:rPr lang="en-US" altLang="zh-TW" sz="1200" dirty="0">
                <a:latin typeface="Monaco" charset="0"/>
              </a:rPr>
              <a:t>);</a:t>
            </a:r>
          </a:p>
          <a:p>
            <a:r>
              <a:rPr lang="mr-IN" altLang="zh-TW" sz="1200" dirty="0">
                <a:latin typeface="Monaco" charset="0"/>
              </a:rPr>
              <a:t>    </a:t>
            </a:r>
          </a:p>
          <a:p>
            <a:r>
              <a:rPr lang="en-US" altLang="zh-TW" sz="1200" dirty="0">
                <a:latin typeface="Monaco" charset="0"/>
              </a:rPr>
              <a:t>    </a:t>
            </a:r>
            <a:r>
              <a:rPr lang="en-US" altLang="zh-TW" sz="1200" dirty="0" err="1">
                <a:latin typeface="Monaco" charset="0"/>
              </a:rPr>
              <a:t>Gym.</a:t>
            </a:r>
            <a:r>
              <a:rPr lang="en-US" altLang="zh-TW" sz="1200" i="1" dirty="0" err="1">
                <a:latin typeface="Monaco" charset="0"/>
              </a:rPr>
              <a:t>fight</a:t>
            </a:r>
            <a:r>
              <a:rPr lang="en-US" altLang="zh-TW" sz="1200" i="1" dirty="0">
                <a:latin typeface="Monaco" charset="0"/>
              </a:rPr>
              <a:t>(</a:t>
            </a:r>
            <a:r>
              <a:rPr lang="en-US" altLang="zh-TW" sz="1200" i="1" dirty="0">
                <a:solidFill>
                  <a:srgbClr val="6A3E3E"/>
                </a:solidFill>
                <a:latin typeface="Monaco" charset="0"/>
              </a:rPr>
              <a:t>player1</a:t>
            </a:r>
            <a:r>
              <a:rPr lang="en-US" altLang="zh-TW" sz="1200" i="1" dirty="0">
                <a:latin typeface="Monaco" charset="0"/>
              </a:rPr>
              <a:t>, </a:t>
            </a:r>
            <a:r>
              <a:rPr lang="en-US" altLang="zh-TW" sz="1200" i="1" dirty="0">
                <a:solidFill>
                  <a:srgbClr val="6A3E3E"/>
                </a:solidFill>
                <a:latin typeface="Monaco" charset="0"/>
              </a:rPr>
              <a:t>player2</a:t>
            </a:r>
            <a:r>
              <a:rPr lang="en-US" altLang="zh-TW" sz="1200" i="1" dirty="0">
                <a:latin typeface="Monaco" charset="0"/>
              </a:rPr>
              <a:t>);</a:t>
            </a:r>
          </a:p>
          <a:p>
            <a:endParaRPr lang="en-US" altLang="zh-TW" sz="1200" dirty="0">
              <a:latin typeface="Monaco" charset="0"/>
            </a:endParaRPr>
          </a:p>
          <a:p>
            <a:r>
              <a:rPr lang="mr-IN" altLang="zh-TW" sz="1200" dirty="0">
                <a:latin typeface="Monaco" charset="0"/>
              </a:rPr>
              <a:t>  }</a:t>
            </a:r>
          </a:p>
          <a:p>
            <a:endParaRPr lang="mr-IN" altLang="zh-TW" sz="1200" dirty="0">
              <a:latin typeface="Monaco" charset="0"/>
            </a:endParaRPr>
          </a:p>
          <a:p>
            <a:r>
              <a:rPr lang="mr-IN" altLang="zh-TW" sz="1200" dirty="0">
                <a:latin typeface="Monaco" charset="0"/>
              </a:rPr>
              <a:t>}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44115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請根據頁</a:t>
            </a:r>
            <a:r>
              <a:rPr kumimoji="1" lang="en-US" altLang="zh-TW" dirty="0"/>
              <a:t>2~</a:t>
            </a:r>
            <a:r>
              <a:rPr kumimoji="1" lang="zh-TW" altLang="en-US" dirty="0"/>
              <a:t>頁</a:t>
            </a:r>
            <a:r>
              <a:rPr kumimoji="1" lang="en-US" altLang="zh-TW" dirty="0"/>
              <a:t>4</a:t>
            </a:r>
            <a:r>
              <a:rPr kumimoji="1" lang="zh-TW" altLang="en-US" dirty="0"/>
              <a:t>需求完成下列程式碼</a:t>
            </a:r>
            <a:endParaRPr kumimoji="1" lang="en-US" altLang="zh-TW" dirty="0"/>
          </a:p>
          <a:p>
            <a:pPr lvl="1"/>
            <a:r>
              <a:rPr kumimoji="1" lang="en-US" altLang="zh-TW" dirty="0" err="1"/>
              <a:t>Pokemon.java</a:t>
            </a:r>
            <a:r>
              <a:rPr kumimoji="1" lang="zh-TW" altLang="en-US" dirty="0"/>
              <a:t>、</a:t>
            </a:r>
            <a:endParaRPr kumimoji="1" lang="en-US" altLang="zh-TW" dirty="0"/>
          </a:p>
          <a:p>
            <a:pPr lvl="1"/>
            <a:r>
              <a:rPr kumimoji="1" lang="en-US" altLang="zh-TW" dirty="0" err="1"/>
              <a:t>Player.java</a:t>
            </a:r>
            <a:r>
              <a:rPr kumimoji="1" lang="zh-TW" altLang="en-US" dirty="0"/>
              <a:t>、</a:t>
            </a:r>
            <a:endParaRPr kumimoji="1" lang="en-US" altLang="zh-TW" dirty="0"/>
          </a:p>
          <a:p>
            <a:pPr lvl="1"/>
            <a:r>
              <a:rPr kumimoji="1" lang="en-US" altLang="zh-TW" dirty="0" err="1"/>
              <a:t>Gym.java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81935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度">
  <a:themeElements>
    <a:clrScheme name="清晰度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清晰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物件導向設計-Maven</Template>
  <TotalTime>11994</TotalTime>
  <Words>647</Words>
  <Application>Microsoft Office PowerPoint</Application>
  <PresentationFormat>如螢幕大小 (4:3)</PresentationFormat>
  <Paragraphs>82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Courier</vt:lpstr>
      <vt:lpstr>Monaco</vt:lpstr>
      <vt:lpstr>Arial</vt:lpstr>
      <vt:lpstr>清晰度</vt:lpstr>
      <vt:lpstr>PokemonType.java</vt:lpstr>
      <vt:lpstr>Pokemon.java</vt:lpstr>
      <vt:lpstr>Player.java</vt:lpstr>
      <vt:lpstr>Gym.java</vt:lpstr>
      <vt:lpstr>Main.java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物件導向設計</dc:title>
  <dc:creator>sammy</dc:creator>
  <cp:lastModifiedBy>Cofitost</cp:lastModifiedBy>
  <cp:revision>206</cp:revision>
  <cp:lastPrinted>2016-10-20T18:23:33Z</cp:lastPrinted>
  <dcterms:modified xsi:type="dcterms:W3CDTF">2020-04-06T16:30:52Z</dcterms:modified>
</cp:coreProperties>
</file>