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"/>
  </p:notesMasterIdLst>
  <p:sldIdLst>
    <p:sldId id="267" r:id="rId2"/>
    <p:sldId id="268" r:id="rId3"/>
    <p:sldId id="270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089"/>
  </p:normalViewPr>
  <p:slideViewPr>
    <p:cSldViewPr>
      <p:cViewPr varScale="1">
        <p:scale>
          <a:sx n="106" d="100"/>
          <a:sy n="106" d="100"/>
        </p:scale>
        <p:origin x="23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給定一個抽象類別如下：</a:t>
            </a:r>
            <a:endParaRPr lang="en-US" altLang="zh-TW" sz="2400" dirty="0"/>
          </a:p>
          <a:p>
            <a:pPr lvl="1"/>
            <a:endParaRPr lang="en-US" altLang="zh-TW" sz="2000" dirty="0"/>
          </a:p>
          <a:p>
            <a:pPr lvl="1"/>
            <a:endParaRPr lang="en-US" altLang="zh-TW" sz="18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964" y="1692465"/>
            <a:ext cx="3191069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根據</a:t>
            </a:r>
            <a:r>
              <a:rPr lang="en-US" altLang="zh-TW" sz="2400" dirty="0"/>
              <a:t>Cake</a:t>
            </a:r>
            <a:r>
              <a:rPr lang="zh-TW" altLang="en-US" sz="2400" dirty="0"/>
              <a:t>類別以及下列表格，定義二個名為 </a:t>
            </a:r>
            <a:r>
              <a:rPr lang="en-US" altLang="zh-TW" sz="2400" dirty="0" err="1"/>
              <a:t>OrderCake</a:t>
            </a:r>
            <a:r>
              <a:rPr lang="zh-TW" altLang="en-US" sz="2400" dirty="0"/>
              <a:t>與</a:t>
            </a:r>
            <a:r>
              <a:rPr lang="en-US" altLang="zh-TW" sz="2400" dirty="0" err="1"/>
              <a:t>ReadyMadeCake</a:t>
            </a:r>
            <a:r>
              <a:rPr lang="zh-TW" altLang="en-US" sz="2400" dirty="0"/>
              <a:t>的子類別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err="1"/>
              <a:t>OrderCake</a:t>
            </a:r>
            <a:r>
              <a:rPr lang="zh-TW" altLang="en-US" sz="2400" dirty="0"/>
              <a:t>與</a:t>
            </a:r>
            <a:r>
              <a:rPr lang="en-US" altLang="zh-TW" sz="2400" dirty="0" err="1"/>
              <a:t>ReadyMadeCake</a:t>
            </a:r>
            <a:r>
              <a:rPr lang="zh-TW" altLang="en-US" sz="2400" dirty="0"/>
              <a:t>類別建構子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59867"/>
              </p:ext>
            </p:extLst>
          </p:nvPr>
        </p:nvGraphicFramePr>
        <p:xfrm>
          <a:off x="1043608" y="2492896"/>
          <a:ext cx="6912768" cy="1483360"/>
        </p:xfrm>
        <a:graphic>
          <a:graphicData uri="http://schemas.openxmlformats.org/drawingml/2006/table">
            <a:tbl>
              <a:tblPr firstRow="1" bandRow="1">
                <a:tableStyleId>{1C49CABD-16BC-4F6F-888B-A88BBFCB63F0}</a:tableStyleId>
              </a:tblPr>
              <a:tblGrid>
                <a:gridCol w="2834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OrderCake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ReadyMadeCake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額外成員變數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quantity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成員變數型態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價錢計算方式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dirty="0" err="1"/>
                        <a:t>calcPrice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rate*weight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rate*quantity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26488"/>
              </p:ext>
            </p:extLst>
          </p:nvPr>
        </p:nvGraphicFramePr>
        <p:xfrm>
          <a:off x="1091444" y="4868952"/>
          <a:ext cx="6864932" cy="741680"/>
        </p:xfrm>
        <a:graphic>
          <a:graphicData uri="http://schemas.openxmlformats.org/drawingml/2006/table">
            <a:tbl>
              <a:tblPr firstRow="1" bandRow="1">
                <a:tableStyleId>{1C49CABD-16BC-4F6F-888B-A88BBFCB63F0}</a:tableStyleId>
              </a:tblPr>
              <a:tblGrid>
                <a:gridCol w="6864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public </a:t>
                      </a:r>
                      <a:r>
                        <a:rPr lang="en-US" altLang="zh-TW" dirty="0" err="1"/>
                        <a:t>OrderCake</a:t>
                      </a:r>
                      <a:r>
                        <a:rPr lang="en-US" altLang="zh-TW" dirty="0"/>
                        <a:t>(String name, double rate, </a:t>
                      </a:r>
                      <a:r>
                        <a:rPr lang="en-US" altLang="zh-TW" b="1" dirty="0"/>
                        <a:t>double weight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public Ready</a:t>
                      </a:r>
                      <a:r>
                        <a:rPr lang="zh-TW" altLang="en-US" dirty="0"/>
                        <a:t>Ｍ</a:t>
                      </a:r>
                      <a:r>
                        <a:rPr lang="en-US" altLang="zh-TW" dirty="0" err="1"/>
                        <a:t>adeCake</a:t>
                      </a:r>
                      <a:r>
                        <a:rPr lang="en-US" altLang="zh-TW" dirty="0"/>
                        <a:t>(String name, double rate, </a:t>
                      </a:r>
                      <a:r>
                        <a:rPr lang="en-US" altLang="zh-TW" b="1" dirty="0" err="1"/>
                        <a:t>int</a:t>
                      </a:r>
                      <a:r>
                        <a:rPr lang="en-US" altLang="zh-TW" b="1" dirty="0"/>
                        <a:t> quantity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98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撰寫一個名為 </a:t>
            </a:r>
            <a:r>
              <a:rPr lang="en-US" altLang="zh-TW" sz="2800" dirty="0"/>
              <a:t>Main</a:t>
            </a:r>
            <a:r>
              <a:rPr lang="zh-TW" altLang="en-US" sz="2800" dirty="0"/>
              <a:t>的</a:t>
            </a:r>
            <a:r>
              <a:rPr lang="en-US" altLang="zh-TW" sz="2800" dirty="0"/>
              <a:t>java</a:t>
            </a:r>
            <a:r>
              <a:rPr lang="zh-TW" altLang="en-US" sz="2800" dirty="0"/>
              <a:t>檔</a:t>
            </a:r>
            <a:endParaRPr lang="en-US" altLang="zh-TW" sz="2800" dirty="0"/>
          </a:p>
          <a:p>
            <a:pPr lvl="1"/>
            <a:r>
              <a:rPr lang="en-US" altLang="zh-TW" sz="2400" dirty="0" err="1"/>
              <a:t>Main.java</a:t>
            </a:r>
            <a:endParaRPr lang="en-US" altLang="zh-TW" sz="2400" dirty="0"/>
          </a:p>
          <a:p>
            <a:r>
              <a:rPr lang="zh-TW" altLang="en-US" sz="2800" dirty="0"/>
              <a:t>在</a:t>
            </a:r>
            <a:r>
              <a:rPr lang="en-US" altLang="zh-TW" sz="2800" dirty="0"/>
              <a:t>Main</a:t>
            </a:r>
            <a:r>
              <a:rPr lang="zh-TW" altLang="en-US" sz="2800" dirty="0"/>
              <a:t>中實作下列方法</a:t>
            </a:r>
            <a:endParaRPr lang="en-US" altLang="zh-TW" sz="2800" dirty="0"/>
          </a:p>
          <a:p>
            <a:pPr lvl="1"/>
            <a:r>
              <a:rPr lang="en-US" altLang="zh-TW" sz="2400" dirty="0"/>
              <a:t>public static void main (String[] </a:t>
            </a:r>
            <a:r>
              <a:rPr lang="en-US" altLang="zh-TW" sz="2400" dirty="0" err="1"/>
              <a:t>args</a:t>
            </a:r>
            <a:r>
              <a:rPr lang="en-US" altLang="zh-TW" sz="2400" dirty="0"/>
              <a:t>)</a:t>
            </a:r>
          </a:p>
          <a:p>
            <a:r>
              <a:rPr lang="zh-TW" altLang="en-US" sz="2800" dirty="0"/>
              <a:t>此方法會執行下列步驟</a:t>
            </a:r>
            <a:endParaRPr lang="en-US" altLang="zh-TW" sz="2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建立一個長度為</a:t>
            </a:r>
            <a:r>
              <a:rPr lang="en-US" altLang="zh-TW" sz="2400" dirty="0"/>
              <a:t>5</a:t>
            </a:r>
            <a:r>
              <a:rPr lang="zh-TW" altLang="en-US" sz="2400" dirty="0"/>
              <a:t>的</a:t>
            </a:r>
            <a:r>
              <a:rPr lang="en-US" altLang="zh-TW" sz="2400" dirty="0"/>
              <a:t>Array</a:t>
            </a:r>
            <a:r>
              <a:rPr lang="zh-TW" altLang="en-US" sz="2400" dirty="0"/>
              <a:t> </a:t>
            </a:r>
            <a:r>
              <a:rPr lang="en-US" altLang="zh-TW" sz="2400" dirty="0"/>
              <a:t> (base class: Cake)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隨機生成五個</a:t>
            </a:r>
            <a:r>
              <a:rPr lang="en-US" altLang="zh-TW" sz="2400" dirty="0"/>
              <a:t>Cake</a:t>
            </a:r>
            <a:r>
              <a:rPr lang="zh-TW" altLang="en-US" sz="2400" dirty="0"/>
              <a:t>物件</a:t>
            </a:r>
            <a:r>
              <a:rPr lang="en-US" altLang="zh-TW" sz="2400" dirty="0"/>
              <a:t>(</a:t>
            </a:r>
            <a:r>
              <a:rPr lang="zh-TW" altLang="en-US" sz="2400" dirty="0"/>
              <a:t>可以是</a:t>
            </a:r>
            <a:r>
              <a:rPr lang="en-US" altLang="zh-TW" sz="2400" dirty="0" err="1"/>
              <a:t>OrderCake</a:t>
            </a:r>
            <a:r>
              <a:rPr lang="zh-TW" altLang="en-US" sz="2400" dirty="0"/>
              <a:t>或</a:t>
            </a:r>
            <a:r>
              <a:rPr lang="en-US" altLang="zh-TW" sz="2400" dirty="0" err="1"/>
              <a:t>ReadyMadeCake</a:t>
            </a:r>
            <a:r>
              <a:rPr lang="en-US" altLang="zh-TW" sz="2400" dirty="0"/>
              <a:t>)</a:t>
            </a:r>
            <a:r>
              <a:rPr lang="zh-TW" altLang="en-US" sz="2400" dirty="0"/>
              <a:t>，並放入</a:t>
            </a:r>
            <a:r>
              <a:rPr lang="en-US" altLang="zh-TW" sz="2400" dirty="0"/>
              <a:t>Cake Array</a:t>
            </a:r>
            <a:r>
              <a:rPr lang="zh-TW" altLang="en-US" sz="2400" dirty="0"/>
              <a:t>中</a:t>
            </a:r>
            <a:endParaRPr lang="en-US" altLang="zh-TW" sz="24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印出</a:t>
            </a:r>
            <a:r>
              <a:rPr lang="en-US" altLang="zh-TW" sz="2400" dirty="0"/>
              <a:t>Cake</a:t>
            </a:r>
            <a:r>
              <a:rPr lang="zh-TW" altLang="en-US" sz="2400" dirty="0"/>
              <a:t> </a:t>
            </a:r>
            <a:r>
              <a:rPr lang="en-US" altLang="zh-TW" sz="2400" dirty="0"/>
              <a:t>Array</a:t>
            </a:r>
            <a:r>
              <a:rPr lang="zh-TW" altLang="en-US" sz="2400" dirty="0"/>
              <a:t>中所有</a:t>
            </a:r>
            <a:r>
              <a:rPr lang="en-US" altLang="zh-TW" sz="2400" dirty="0"/>
              <a:t>Cake</a:t>
            </a:r>
            <a:r>
              <a:rPr lang="zh-TW" altLang="en-US" sz="2400" dirty="0"/>
              <a:t>物件的總價格</a:t>
            </a:r>
            <a:endParaRPr lang="en-US" altLang="zh-TW" sz="24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印出</a:t>
            </a:r>
            <a:r>
              <a:rPr lang="en-US" altLang="zh-TW" sz="2400" dirty="0"/>
              <a:t>Cake</a:t>
            </a:r>
            <a:r>
              <a:rPr lang="zh-TW" altLang="en-US" sz="2400" dirty="0"/>
              <a:t> </a:t>
            </a:r>
            <a:r>
              <a:rPr lang="en-US" altLang="zh-TW" sz="2400" dirty="0"/>
              <a:t>Array</a:t>
            </a:r>
            <a:r>
              <a:rPr lang="zh-TW" altLang="en-US" sz="2400" dirty="0"/>
              <a:t>中所有</a:t>
            </a:r>
            <a:r>
              <a:rPr lang="en-US" altLang="zh-TW" sz="2400" dirty="0" err="1"/>
              <a:t>ReadyMadeCake</a:t>
            </a:r>
            <a:r>
              <a:rPr lang="zh-TW" altLang="en-US" sz="2400" dirty="0"/>
              <a:t>物件的總價格與總量</a:t>
            </a:r>
            <a:r>
              <a:rPr lang="en-US" altLang="zh-TW" sz="2400" dirty="0"/>
              <a:t>(quantity)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印出</a:t>
            </a:r>
            <a:r>
              <a:rPr lang="en-US" altLang="zh-TW" sz="2400" dirty="0"/>
              <a:t>Cake</a:t>
            </a:r>
            <a:r>
              <a:rPr lang="zh-TW" altLang="en-US" sz="2400" dirty="0"/>
              <a:t> </a:t>
            </a:r>
            <a:r>
              <a:rPr lang="en-US" altLang="zh-TW" sz="2400" dirty="0"/>
              <a:t>Array</a:t>
            </a:r>
            <a:r>
              <a:rPr lang="zh-TW" altLang="en-US" sz="2400" dirty="0"/>
              <a:t>中</a:t>
            </a:r>
            <a:r>
              <a:rPr lang="en-US" altLang="zh-TW" sz="2400" dirty="0"/>
              <a:t>Cake</a:t>
            </a:r>
            <a:r>
              <a:rPr lang="zh-TW" altLang="en-US" sz="2400" dirty="0"/>
              <a:t>物件的最高價</a:t>
            </a:r>
            <a:endParaRPr lang="en-US" altLang="zh-TW" sz="20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57020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資料結構-StackNQueue</Template>
  <TotalTime>16625</TotalTime>
  <Words>190</Words>
  <Application>Microsoft Office PowerPoint</Application>
  <PresentationFormat>如螢幕大小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Arial</vt:lpstr>
      <vt:lpstr>Programming-Language-1</vt:lpstr>
      <vt:lpstr>Homework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</dc:title>
  <dc:creator>sammy</dc:creator>
  <cp:lastModifiedBy>Wei Ren Jiang</cp:lastModifiedBy>
  <cp:revision>153</cp:revision>
  <cp:lastPrinted>2016-10-20T18:23:33Z</cp:lastPrinted>
  <dcterms:modified xsi:type="dcterms:W3CDTF">2020-06-02T09:28:38Z</dcterms:modified>
</cp:coreProperties>
</file>