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C0"/>
    <a:srgbClr val="0099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44" autoAdjust="0"/>
  </p:normalViewPr>
  <p:slideViewPr>
    <p:cSldViewPr>
      <p:cViewPr varScale="1">
        <p:scale>
          <a:sx n="92" d="100"/>
          <a:sy n="92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B9934-1FB2-415D-A19C-9B5413997E63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BD5D6-D82B-45C0-8443-E64A44DE1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75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BD5D6-D82B-45C0-8443-E64A44DE16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07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BD5D6-D82B-45C0-8443-E64A44DE16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20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23"/>
          <p:cNvSpPr/>
          <p:nvPr/>
        </p:nvSpPr>
        <p:spPr>
          <a:xfrm flipV="1">
            <a:off x="5410200" y="3897317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 flipV="1">
            <a:off x="5410200" y="4114801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25"/>
          <p:cNvSpPr/>
          <p:nvPr/>
        </p:nvSpPr>
        <p:spPr>
          <a:xfrm flipV="1">
            <a:off x="5410202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Rectangle 26"/>
          <p:cNvSpPr/>
          <p:nvPr/>
        </p:nvSpPr>
        <p:spPr>
          <a:xfrm flipV="1">
            <a:off x="5410202" y="4198942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2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7113" y="4060827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0" y="3649667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675067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7" name="Picture 17" descr="selab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1" y="5486400"/>
            <a:ext cx="100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2401891"/>
            <a:ext cx="8458200" cy="1470025"/>
          </a:xfrm>
        </p:spPr>
        <p:txBody>
          <a:bodyPr anchor="b"/>
          <a:lstStyle>
            <a:lvl1pPr>
              <a:defRPr sz="260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/>
              <a:t>Click to edit Master title style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36005" indent="0" algn="l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1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5735899C-86EF-4EC1-90DB-A595748EC360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1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2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592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4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6C46CD-EB08-42B4-82DB-64440BE3931F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9988"/>
            <a:ext cx="8229600" cy="1066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2276475"/>
            <a:ext cx="8229600" cy="432435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D046DB-9FA3-45FE-AC48-8499289625F8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72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50DA25-6211-481F-B8B1-81C1F2E3CF38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48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9988"/>
            <a:ext cx="8229600" cy="1066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0480FB-90FD-4F78-9DE1-EE64E089276B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0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9988"/>
            <a:ext cx="8229600" cy="1066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68313" y="2276475"/>
            <a:ext cx="8229600" cy="4324350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按一下圖示以新增圖表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7D1549-EEAB-42E9-9FC7-26296AC20365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06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713"/>
            <a:ext cx="8686800" cy="1066800"/>
          </a:xfr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lt"/>
              </a:defRPr>
            </a:lvl1pPr>
            <a:lvl2pPr>
              <a:defRPr sz="1800">
                <a:solidFill>
                  <a:srgbClr val="002060"/>
                </a:solidFill>
                <a:latin typeface="+mj-lt"/>
              </a:defRPr>
            </a:lvl2pPr>
            <a:lvl3pPr>
              <a:defRPr sz="1600">
                <a:solidFill>
                  <a:srgbClr val="7030A0"/>
                </a:solidFill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EB71CB-85FD-4DC9-8496-06F7B50B7BDA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8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ctr">
              <a:buNone/>
              <a:defRPr sz="48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25718" indent="0">
              <a:buNone/>
              <a:defRPr sz="1181" b="0">
                <a:solidFill>
                  <a:schemeClr val="tx2"/>
                </a:solidFill>
              </a:defRPr>
            </a:lvl1pPr>
            <a:lvl2pPr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F9B2C-3D9D-4636-84F0-9033CCCBBAC4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8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525963"/>
          </a:xfrm>
        </p:spPr>
        <p:txBody>
          <a:bodyPr/>
          <a:lstStyle>
            <a:lvl1pPr>
              <a:defRPr sz="1125"/>
            </a:lvl1pPr>
            <a:lvl2pPr>
              <a:defRPr sz="1069"/>
            </a:lvl2pPr>
            <a:lvl3pPr>
              <a:defRPr sz="1013"/>
            </a:lvl3pPr>
            <a:lvl4pPr>
              <a:defRPr sz="1013"/>
            </a:lvl4pPr>
            <a:lvl5pPr>
              <a:defRPr sz="1013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525963"/>
          </a:xfrm>
        </p:spPr>
        <p:txBody>
          <a:bodyPr/>
          <a:lstStyle>
            <a:lvl1pPr>
              <a:defRPr sz="1125"/>
            </a:lvl1pPr>
            <a:lvl2pPr>
              <a:defRPr sz="1069"/>
            </a:lvl2pPr>
            <a:lvl3pPr>
              <a:defRPr sz="1013"/>
            </a:lvl3pPr>
            <a:lvl4pPr>
              <a:defRPr sz="1013"/>
            </a:lvl4pPr>
            <a:lvl5pPr>
              <a:defRPr sz="1013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776217-6744-408E-803C-2BA54002CD61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1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2250" b="0" i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25718" indent="0">
              <a:buNone/>
              <a:defRPr sz="1069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25718" indent="0">
              <a:buNone/>
              <a:defRPr sz="1069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1125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1125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501A5E-1D2F-4375-9D3B-88DB31577E01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3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250640-8097-4C24-87D0-36640C98E3DE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013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5144" indent="0">
              <a:buNone/>
              <a:defRPr sz="788"/>
            </a:lvl1pPr>
            <a:lvl2pPr>
              <a:buNone/>
              <a:defRPr sz="675"/>
            </a:lvl2pPr>
            <a:lvl3pPr>
              <a:buNone/>
              <a:defRPr sz="563"/>
            </a:lvl3pPr>
            <a:lvl4pPr>
              <a:buNone/>
              <a:defRPr sz="506"/>
            </a:lvl4pPr>
            <a:lvl5pPr>
              <a:buNone/>
              <a:defRPr sz="50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338788-9234-4A1D-B2AB-EF9F7B7D2A19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0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1125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731"/>
            </a:lvl1pPr>
            <a:lvl2pPr>
              <a:buFontTx/>
              <a:buNone/>
              <a:defRPr sz="675"/>
            </a:lvl2pPr>
            <a:lvl3pPr>
              <a:buFontTx/>
              <a:buNone/>
              <a:defRPr sz="563"/>
            </a:lvl3pPr>
            <a:lvl4pPr>
              <a:buFontTx/>
              <a:buNone/>
              <a:defRPr sz="506"/>
            </a:lvl4pPr>
            <a:lvl5pPr>
              <a:buFontTx/>
              <a:buNone/>
              <a:defRPr sz="50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2D365B-47B9-448B-99F7-A6E3E8D86693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E14710-6EDC-47E7-8139-9B552A34479F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5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7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7979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7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42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7" y="496889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402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620713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68313" y="1773239"/>
            <a:ext cx="82296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9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45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fld id="{09FE8AC8-D67D-4643-8E33-FC458A40FE2B}" type="datetime1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2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45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pic>
        <p:nvPicPr>
          <p:cNvPr id="1043" name="Picture 19" descr="selablogo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4" y="15875"/>
            <a:ext cx="100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39113" y="6391279"/>
            <a:ext cx="885825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latin typeface="Calibri" pitchFamily="34" charset="0"/>
              </a:defRPr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44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9pPr>
    </p:titleStyle>
    <p:bodyStyle>
      <a:lvl1pPr marL="205383" indent="-143768" algn="l" rtl="0" eaLnBrk="1" fontAlgn="base" hangingPunct="1">
        <a:spcBef>
          <a:spcPts val="169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9689" indent="-138410" algn="l" rtl="0" eaLnBrk="1" fontAlgn="base" hangingPunct="1">
        <a:spcBef>
          <a:spcPts val="169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1800" kern="1200">
          <a:solidFill>
            <a:srgbClr val="002060"/>
          </a:solidFill>
          <a:latin typeface="Calibri" pitchFamily="34" charset="0"/>
          <a:ea typeface="+mn-ea"/>
          <a:cs typeface="+mn-cs"/>
        </a:defRPr>
      </a:lvl2pPr>
      <a:lvl3pPr marL="518816" indent="-123230" algn="l" rtl="0" eaLnBrk="1" fontAlgn="base" hangingPunct="1">
        <a:spcBef>
          <a:spcPts val="169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rgbClr val="7030A0"/>
          </a:solidFill>
          <a:latin typeface="Calibri" pitchFamily="34" charset="0"/>
          <a:ea typeface="+mn-ea"/>
          <a:cs typeface="+mn-cs"/>
        </a:defRPr>
      </a:lvl3pPr>
      <a:lvl4pPr marL="663476" indent="-112514" algn="l" rtl="0" eaLnBrk="1" fontAlgn="base" hangingPunct="1">
        <a:spcBef>
          <a:spcPts val="169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4pPr>
      <a:lvl5pPr marL="781348" indent="-102692" algn="l" rtl="0" eaLnBrk="1" fontAlgn="base" hangingPunct="1">
        <a:spcBef>
          <a:spcPts val="169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1200" kern="1200">
          <a:solidFill>
            <a:srgbClr val="A04DA3"/>
          </a:solidFill>
          <a:latin typeface="Calibri" pitchFamily="34" charset="0"/>
          <a:ea typeface="+mn-ea"/>
          <a:cs typeface="+mn-cs"/>
        </a:defRPr>
      </a:lvl5pPr>
      <a:lvl6pPr marL="905256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▫"/>
        <a:defRPr kumimoji="0" sz="1013" kern="1200">
          <a:solidFill>
            <a:schemeClr val="accent3"/>
          </a:solidFill>
          <a:latin typeface="+mn-lt"/>
          <a:ea typeface="+mn-ea"/>
          <a:cs typeface="+mn-cs"/>
        </a:defRPr>
      </a:lvl6pPr>
      <a:lvl7pPr marL="1028700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▫"/>
        <a:defRPr kumimoji="0" sz="9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1141857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◦"/>
        <a:defRPr kumimoji="0" sz="844" kern="1200">
          <a:solidFill>
            <a:schemeClr val="accent3"/>
          </a:solidFill>
          <a:latin typeface="+mn-lt"/>
          <a:ea typeface="+mn-ea"/>
          <a:cs typeface="+mn-cs"/>
        </a:defRPr>
      </a:lvl8pPr>
      <a:lvl9pPr marL="1260158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◦"/>
        <a:defRPr kumimoji="0" sz="788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458200" cy="1470025"/>
          </a:xfrm>
        </p:spPr>
        <p:txBody>
          <a:bodyPr/>
          <a:lstStyle/>
          <a:p>
            <a:r>
              <a:rPr lang="en-US" altLang="zh-TW" b="1"/>
              <a:t>Exercise1</a:t>
            </a:r>
            <a:endParaRPr lang="zh-TW" altLang="zh-TW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3933056"/>
            <a:ext cx="7499176" cy="2736304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11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562BA-C9D3-4C04-B0CB-34B629F5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E13D0-2C0C-4359-A2E9-D267F565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en-US" altLang="zh-TW" dirty="0"/>
              <a:t>Hello.java</a:t>
            </a:r>
            <a:r>
              <a:rPr lang="zh-TW" altLang="en-US" dirty="0"/>
              <a:t>中的程式碼，在</a:t>
            </a:r>
            <a:r>
              <a:rPr lang="en-US" altLang="zh-TW" dirty="0"/>
              <a:t>main function</a:t>
            </a:r>
            <a:r>
              <a:rPr lang="zh-TW" altLang="en-US" dirty="0"/>
              <a:t>中印出以下內容</a:t>
            </a:r>
            <a:endParaRPr lang="en-US" altLang="zh-TW" dirty="0"/>
          </a:p>
          <a:p>
            <a:pPr lvl="1"/>
            <a:r>
              <a:rPr lang="en-US" altLang="zh-TW" dirty="0"/>
              <a:t>Hello everyone,</a:t>
            </a:r>
          </a:p>
          <a:p>
            <a:pPr marL="231279" lvl="1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 am studying at Feng Chia University.</a:t>
            </a:r>
          </a:p>
          <a:p>
            <a:r>
              <a:rPr lang="zh-TW" altLang="en-US" dirty="0">
                <a:latin typeface="+mn-lt"/>
              </a:rPr>
              <a:t>修改</a:t>
            </a:r>
            <a:r>
              <a:rPr lang="en-US" altLang="zh-TW" dirty="0">
                <a:latin typeface="+mn-lt"/>
              </a:rPr>
              <a:t>Hello.java</a:t>
            </a:r>
            <a:r>
              <a:rPr lang="zh-TW" altLang="en-US" dirty="0">
                <a:latin typeface="+mn-lt"/>
              </a:rPr>
              <a:t>中的程式碼，使其符合</a:t>
            </a:r>
            <a:r>
              <a:rPr lang="en-US" altLang="zh-TW" dirty="0">
                <a:latin typeface="+mn-lt"/>
              </a:rPr>
              <a:t>Google Java Style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85C3E7-25BC-49DD-B16A-29CAF38B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8BA-4AAF-4570-9410-D66D32C7B1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5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_Lab_PPT_Theme">
  <a:themeElements>
    <a:clrScheme name="Custom 6">
      <a:dk1>
        <a:srgbClr val="455C19"/>
      </a:dk1>
      <a:lt1>
        <a:srgbClr val="F3F3F3"/>
      </a:lt1>
      <a:dk2>
        <a:srgbClr val="424242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2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E Lab PPT Theme" id="{587E90E3-CBBD-48CB-9679-64DE5E59F133}" vid="{9EE2EB10-85CB-457F-AE7C-62EED6D492E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SE_Lab_PPT_Theme</Template>
  <TotalTime>7950</TotalTime>
  <Words>47</Words>
  <Application>Microsoft Office PowerPoint</Application>
  <PresentationFormat>如螢幕大小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Calibri</vt:lpstr>
      <vt:lpstr>Georgia</vt:lpstr>
      <vt:lpstr>Times New Roman</vt:lpstr>
      <vt:lpstr>Trebuchet MS</vt:lpstr>
      <vt:lpstr>Wingdings 2</vt:lpstr>
      <vt:lpstr>SE_Lab_PPT_Theme</vt:lpstr>
      <vt:lpstr>Exercise1</vt:lpstr>
      <vt:lpstr>作業說明</vt:lpstr>
    </vt:vector>
  </TitlesOfParts>
  <Company>逢甲大學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monolithic and the microservice architecture pattern to deploy web applications in the cloud</dc:title>
  <dc:creator>逢甲大學</dc:creator>
  <cp:lastModifiedBy>何寬昱</cp:lastModifiedBy>
  <cp:revision>179</cp:revision>
  <dcterms:created xsi:type="dcterms:W3CDTF">2016-03-14T08:17:29Z</dcterms:created>
  <dcterms:modified xsi:type="dcterms:W3CDTF">2020-03-16T09:36:29Z</dcterms:modified>
</cp:coreProperties>
</file>