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9CABD-16BC-4F6F-888B-A88BBFCB63F0}">
  <a:tblStyle styleId="{1C49CABD-16BC-4F6F-888B-A88BBFCB63F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2"/>
    <p:restoredTop sz="93045"/>
  </p:normalViewPr>
  <p:slideViewPr>
    <p:cSldViewPr>
      <p:cViewPr varScale="1">
        <p:scale>
          <a:sx n="84" d="100"/>
          <a:sy n="84" d="100"/>
        </p:scale>
        <p:origin x="19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4439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BFE8-65C5-4051-B32F-7DAD99B5FF7A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726D-3C0F-40B7-9C0A-893B8BDC9EC3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A46-1FA4-48D3-BA4F-91C0B1357C64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8009-C288-494C-AD10-31EF874101A6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F7F5-9607-4868-B9EF-CD603F2C5D46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E9E7-B987-4C5C-8FA8-2884575CAD4F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362-1594-4011-86DE-BF91C4DD0862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216F-7EA8-46CE-BBC1-757ED8466C87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0B19-6436-4AE7-9751-C84290F2DF4B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4199-92E6-473D-A450-120A4C2A1AC2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3173-E008-4721-A0B3-FDEFE6C3D774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848B-A2CA-46E6-84A7-A5C24999EB14}" type="datetime1">
              <a:rPr lang="zh-TW" altLang="en-US" smtClean="0"/>
              <a:t>2019/3/22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7BE0-5FCD-4D51-9842-B3EAE45D1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Homework 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clone</a:t>
            </a:r>
            <a:r>
              <a:rPr kumimoji="1" lang="zh-TW" altLang="en-US" dirty="0"/>
              <a:t> </a:t>
            </a:r>
            <a:r>
              <a:rPr kumimoji="1" lang="en-US" altLang="zh-TW" b="1" dirty="0"/>
              <a:t>OOP-HW2</a:t>
            </a:r>
            <a:r>
              <a:rPr kumimoji="1" lang="zh-TW" altLang="en-US" dirty="0"/>
              <a:t> </a:t>
            </a:r>
            <a:r>
              <a:rPr kumimoji="1" lang="en-US" altLang="zh-TW" dirty="0"/>
              <a:t>Repository</a:t>
            </a:r>
          </a:p>
          <a:p>
            <a:r>
              <a:rPr kumimoji="1" lang="en-US" altLang="zh-TW" dirty="0"/>
              <a:t>Eclipse 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 err="1"/>
              <a:t>src</a:t>
            </a:r>
            <a:r>
              <a:rPr lang="zh-CN" altLang="en-US" dirty="0"/>
              <a:t>目錄下</a:t>
            </a:r>
            <a:r>
              <a:rPr lang="en-US" altLang="zh-CN" dirty="0"/>
              <a:t>, </a:t>
            </a:r>
            <a:r>
              <a:rPr lang="zh-TW" altLang="en-US" dirty="0"/>
              <a:t>新增下列二個</a:t>
            </a:r>
            <a:r>
              <a:rPr lang="en-US" altLang="zh-TW" dirty="0"/>
              <a:t>package</a:t>
            </a:r>
          </a:p>
          <a:p>
            <a:pPr lvl="2"/>
            <a:r>
              <a:rPr lang="en-US" altLang="zh-TW" dirty="0" err="1"/>
              <a:t>fcu.iecs.oop.password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Execrcise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1)</a:t>
            </a:r>
          </a:p>
          <a:p>
            <a:pPr lvl="3"/>
            <a:r>
              <a:rPr lang="en-US" altLang="zh-TW" dirty="0" err="1"/>
              <a:t>PasswordEncoder.java</a:t>
            </a:r>
            <a:endParaRPr lang="en-US" altLang="zh-TW" dirty="0"/>
          </a:p>
          <a:p>
            <a:pPr lvl="3"/>
            <a:r>
              <a:rPr lang="en-US" altLang="zh-TW" dirty="0" err="1"/>
              <a:t>Main.java</a:t>
            </a:r>
            <a:endParaRPr lang="en-US" altLang="zh-TW" dirty="0"/>
          </a:p>
          <a:p>
            <a:pPr lvl="2"/>
            <a:r>
              <a:rPr lang="en-US" altLang="zh-TW" dirty="0" err="1"/>
              <a:t>fcu.iecs.oop.tiida</a:t>
            </a:r>
            <a:r>
              <a:rPr lang="en-US" altLang="zh-TW" dirty="0"/>
              <a:t> 		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Execrcise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2)</a:t>
            </a:r>
          </a:p>
          <a:p>
            <a:pPr lvl="3"/>
            <a:r>
              <a:rPr kumimoji="1" lang="en-US" altLang="zh-TW" dirty="0" err="1"/>
              <a:t>NissanTiida.java</a:t>
            </a:r>
            <a:endParaRPr kumimoji="1" lang="en-US" altLang="zh-TW" dirty="0"/>
          </a:p>
          <a:p>
            <a:pPr lvl="3"/>
            <a:r>
              <a:rPr kumimoji="1" lang="en-US" altLang="zh-TW" dirty="0" err="1"/>
              <a:t>Main.java</a:t>
            </a:r>
            <a:endParaRPr kumimoji="1" lang="en-US" altLang="zh-TW" dirty="0"/>
          </a:p>
          <a:p>
            <a:r>
              <a:rPr kumimoji="1" lang="en-US" altLang="zh-TW" dirty="0"/>
              <a:t>Push</a:t>
            </a:r>
            <a:r>
              <a:rPr kumimoji="1" lang="zh-TW" altLang="en-US" dirty="0"/>
              <a:t>四個</a:t>
            </a:r>
            <a:r>
              <a:rPr kumimoji="1" lang="en-US" altLang="zh-TW" dirty="0"/>
              <a:t>java</a:t>
            </a:r>
            <a:r>
              <a:rPr kumimoji="1" lang="zh-TW" altLang="en-US" dirty="0"/>
              <a:t>檔案到</a:t>
            </a:r>
            <a:r>
              <a:rPr kumimoji="1" lang="en-US" altLang="zh-TW" dirty="0"/>
              <a:t>OOP-HW2</a:t>
            </a:r>
            <a:r>
              <a:rPr kumimoji="1" lang="zh-TW" altLang="en-US" dirty="0"/>
              <a:t> </a:t>
            </a:r>
            <a:r>
              <a:rPr kumimoji="1" lang="en-US" altLang="zh-TW" dirty="0"/>
              <a:t>Repository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撰寫一個名為 </a:t>
            </a:r>
            <a:r>
              <a:rPr lang="en-US" altLang="zh-TW" sz="2400" dirty="0" err="1"/>
              <a:t>PasswordEncoder</a:t>
            </a:r>
            <a:r>
              <a:rPr lang="zh-TW" altLang="en-US" sz="2400" dirty="0"/>
              <a:t>的</a:t>
            </a:r>
            <a:r>
              <a:rPr lang="en-US" altLang="zh-TW" sz="2400" dirty="0"/>
              <a:t>java</a:t>
            </a:r>
            <a:r>
              <a:rPr lang="zh-TW" altLang="en-US" sz="2400" dirty="0"/>
              <a:t>檔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PasswordEncoder.java</a:t>
            </a:r>
            <a:endParaRPr lang="en-US" altLang="zh-TW" sz="2000" dirty="0"/>
          </a:p>
          <a:p>
            <a:r>
              <a:rPr lang="zh-TW" altLang="en-US" sz="2400" dirty="0"/>
              <a:t>在</a:t>
            </a:r>
            <a:r>
              <a:rPr lang="en-US" altLang="zh-TW" sz="2400" dirty="0" err="1"/>
              <a:t>PasswordEncoder</a:t>
            </a:r>
            <a:r>
              <a:rPr lang="zh-TW" altLang="en-US" sz="2400" dirty="0"/>
              <a:t>中實作下列方法</a:t>
            </a:r>
            <a:endParaRPr lang="en-US" altLang="zh-TW" sz="2400" dirty="0"/>
          </a:p>
          <a:p>
            <a:pPr lvl="1"/>
            <a:r>
              <a:rPr lang="en-US" altLang="zh-TW" sz="2000" dirty="0"/>
              <a:t>public String encode(String password)</a:t>
            </a:r>
          </a:p>
          <a:p>
            <a:r>
              <a:rPr lang="zh-TW" altLang="en-US" sz="2400" dirty="0"/>
              <a:t>此方法根據下列規則做字元的轉換</a:t>
            </a:r>
            <a:endParaRPr lang="en-US" altLang="zh-TW" sz="2400" dirty="0"/>
          </a:p>
          <a:p>
            <a:pPr lvl="1"/>
            <a:r>
              <a:rPr lang="en-US" altLang="zh-TW" sz="1800" dirty="0"/>
              <a:t>A or a -&gt; 4</a:t>
            </a:r>
          </a:p>
          <a:p>
            <a:pPr lvl="1"/>
            <a:r>
              <a:rPr lang="en-US" altLang="zh-TW" sz="1800" dirty="0"/>
              <a:t>E or e -&gt; 3</a:t>
            </a:r>
          </a:p>
          <a:p>
            <a:pPr lvl="1"/>
            <a:r>
              <a:rPr lang="en-US" altLang="zh-TW" sz="1800" dirty="0"/>
              <a:t>I or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-&gt; 1</a:t>
            </a:r>
          </a:p>
          <a:p>
            <a:pPr lvl="1"/>
            <a:r>
              <a:rPr lang="en-US" altLang="zh-TW" sz="1800" dirty="0"/>
              <a:t>O or o -&gt; 0</a:t>
            </a:r>
          </a:p>
          <a:p>
            <a:pPr lvl="1"/>
            <a:r>
              <a:rPr lang="en-US" altLang="zh-TW" sz="1800" dirty="0"/>
              <a:t>T or t -&gt; 7</a:t>
            </a:r>
          </a:p>
          <a:p>
            <a:r>
              <a:rPr lang="en-US" altLang="zh-TW" sz="2400" dirty="0"/>
              <a:t>e.g. </a:t>
            </a:r>
            <a:r>
              <a:rPr lang="en-US" altLang="zh-TW" sz="2400" dirty="0" err="1"/>
              <a:t>ILoveTaiwan</a:t>
            </a:r>
            <a:r>
              <a:rPr lang="en-US" altLang="zh-TW" sz="2400" dirty="0"/>
              <a:t> -&gt; 1L0v3741w4n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18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8C51A1-49D0-9448-8EBA-9DD942F4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67" y="3116606"/>
            <a:ext cx="2840033" cy="34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0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撰寫一個名為 </a:t>
            </a:r>
            <a:r>
              <a:rPr lang="en-US" altLang="zh-TW" sz="2800" dirty="0"/>
              <a:t>Main</a:t>
            </a:r>
            <a:r>
              <a:rPr lang="zh-TW" altLang="en-US" sz="2800" dirty="0"/>
              <a:t>的</a:t>
            </a:r>
            <a:r>
              <a:rPr lang="en-US" altLang="zh-TW" sz="2800" dirty="0"/>
              <a:t>java</a:t>
            </a:r>
            <a:r>
              <a:rPr lang="zh-TW" altLang="en-US" sz="2800" dirty="0"/>
              <a:t>檔</a:t>
            </a:r>
            <a:endParaRPr lang="en-US" altLang="zh-TW" sz="2800" dirty="0"/>
          </a:p>
          <a:p>
            <a:pPr lvl="1"/>
            <a:r>
              <a:rPr lang="en-US" altLang="zh-TW" sz="2400" dirty="0" err="1"/>
              <a:t>Main.java</a:t>
            </a:r>
            <a:endParaRPr lang="en-US" altLang="zh-TW" sz="2400" dirty="0"/>
          </a:p>
          <a:p>
            <a:r>
              <a:rPr lang="zh-TW" altLang="en-US" sz="2800" dirty="0"/>
              <a:t>在</a:t>
            </a:r>
            <a:r>
              <a:rPr lang="en-US" altLang="zh-TW" sz="2800" dirty="0"/>
              <a:t>Main</a:t>
            </a:r>
            <a:r>
              <a:rPr lang="zh-TW" altLang="en-US" sz="2800" dirty="0"/>
              <a:t>中實作下列方法</a:t>
            </a:r>
            <a:endParaRPr lang="en-US" altLang="zh-TW" sz="2800" dirty="0"/>
          </a:p>
          <a:p>
            <a:pPr lvl="1"/>
            <a:r>
              <a:rPr lang="en-US" altLang="zh-TW" sz="2400" dirty="0"/>
              <a:t>public static void main (String[] </a:t>
            </a:r>
            <a:r>
              <a:rPr lang="en-US" altLang="zh-TW" sz="2400" dirty="0" err="1"/>
              <a:t>args</a:t>
            </a:r>
            <a:r>
              <a:rPr lang="en-US" altLang="zh-TW" sz="2400" dirty="0"/>
              <a:t>)</a:t>
            </a:r>
          </a:p>
          <a:p>
            <a:r>
              <a:rPr lang="zh-TW" altLang="en-US" sz="2800" dirty="0"/>
              <a:t>此方法會執行下列步驟</a:t>
            </a:r>
            <a:endParaRPr lang="en-US" altLang="zh-TW" sz="2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生成</a:t>
            </a:r>
            <a:r>
              <a:rPr lang="en-US" altLang="zh-TW" sz="2400" dirty="0" err="1"/>
              <a:t>PasswordEncoder</a:t>
            </a:r>
            <a:r>
              <a:rPr lang="zh-TW" altLang="en-US" sz="2400" dirty="0"/>
              <a:t>物件</a:t>
            </a:r>
            <a:endParaRPr lang="en-US" altLang="zh-TW" sz="24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使用者由</a:t>
            </a:r>
            <a:r>
              <a:rPr lang="en-US" altLang="zh-TW" sz="2400" dirty="0"/>
              <a:t>console</a:t>
            </a:r>
            <a:r>
              <a:rPr lang="zh-TW" altLang="en-US" sz="2400" dirty="0"/>
              <a:t>輸入字串</a:t>
            </a:r>
            <a:endParaRPr lang="en-US" altLang="zh-TW" sz="2400" dirty="0"/>
          </a:p>
          <a:p>
            <a:pPr lvl="2"/>
            <a:r>
              <a:rPr lang="en-US" altLang="zh-TW" sz="2000" dirty="0"/>
              <a:t>Please enter a password: [</a:t>
            </a:r>
            <a:r>
              <a:rPr lang="zh-TW" altLang="en-US" sz="2000" dirty="0"/>
              <a:t>使用者輸入</a:t>
            </a:r>
            <a:r>
              <a:rPr lang="en-US" altLang="zh-TW" sz="2000" dirty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呼叫</a:t>
            </a:r>
            <a:r>
              <a:rPr lang="en-US" altLang="zh-TW" sz="2400" dirty="0"/>
              <a:t>encoder</a:t>
            </a:r>
            <a:r>
              <a:rPr lang="zh-TW" altLang="en-US" sz="2400" dirty="0"/>
              <a:t>方法</a:t>
            </a:r>
            <a:endParaRPr lang="en-US" altLang="zh-TW" sz="24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在</a:t>
            </a:r>
            <a:r>
              <a:rPr lang="en-US" altLang="zh-TW" sz="2400" dirty="0"/>
              <a:t>console</a:t>
            </a:r>
            <a:r>
              <a:rPr lang="zh-TW" altLang="en-US" sz="2400" dirty="0"/>
              <a:t>印出方法回傳值</a:t>
            </a:r>
            <a:endParaRPr lang="en-US" altLang="zh-TW" sz="24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重複</a:t>
            </a:r>
            <a:r>
              <a:rPr lang="en-US" altLang="zh-TW" sz="2400" dirty="0"/>
              <a:t>2-4</a:t>
            </a:r>
            <a:r>
              <a:rPr lang="zh-TW" altLang="en-US" sz="2400" dirty="0"/>
              <a:t>步驟，直到使用者輸入</a:t>
            </a:r>
            <a:r>
              <a:rPr lang="en-US" altLang="zh-TW" sz="2400" dirty="0"/>
              <a:t>exit</a:t>
            </a:r>
          </a:p>
          <a:p>
            <a:pPr lvl="1"/>
            <a:endParaRPr lang="en-US" altLang="zh-TW" sz="20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98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撰寫一個名為 </a:t>
            </a:r>
            <a:r>
              <a:rPr lang="en-US" altLang="zh-TW" sz="2800" dirty="0" err="1"/>
              <a:t>NissanTiida</a:t>
            </a:r>
            <a:r>
              <a:rPr lang="zh-TW" altLang="en-US" sz="2800" dirty="0"/>
              <a:t>的</a:t>
            </a:r>
            <a:r>
              <a:rPr lang="en-US" altLang="zh-TW" sz="2800" dirty="0"/>
              <a:t>java</a:t>
            </a:r>
            <a:r>
              <a:rPr lang="zh-TW" altLang="en-US" sz="2800" dirty="0"/>
              <a:t>檔</a:t>
            </a:r>
            <a:endParaRPr lang="en-US" altLang="zh-TW" sz="2800" dirty="0"/>
          </a:p>
          <a:p>
            <a:pPr lvl="1"/>
            <a:r>
              <a:rPr lang="en-US" altLang="zh-TW" sz="2400" dirty="0" err="1"/>
              <a:t>NissanTiida.java</a:t>
            </a:r>
            <a:endParaRPr lang="en-US" altLang="zh-TW" sz="2400" dirty="0"/>
          </a:p>
          <a:p>
            <a:r>
              <a:rPr lang="zh-TW" altLang="en-US" sz="2800" dirty="0"/>
              <a:t>在</a:t>
            </a:r>
            <a:r>
              <a:rPr lang="en-US" altLang="zh-TW" sz="2800" dirty="0" err="1"/>
              <a:t>NissanTiida</a:t>
            </a:r>
            <a:r>
              <a:rPr lang="zh-TW" altLang="en-US" sz="2800" dirty="0"/>
              <a:t>中實作下列方法</a:t>
            </a:r>
            <a:endParaRPr lang="en-US" altLang="zh-TW" sz="2800" dirty="0"/>
          </a:p>
          <a:p>
            <a:pPr lvl="1"/>
            <a:r>
              <a:rPr lang="en-US" altLang="zh-TW" sz="2400" dirty="0"/>
              <a:t>public void </a:t>
            </a:r>
            <a:r>
              <a:rPr lang="en-US" altLang="zh-TW" sz="2400" dirty="0" err="1"/>
              <a:t>tiida</a:t>
            </a:r>
            <a:r>
              <a:rPr lang="en-US" altLang="zh-TW" sz="2400" dirty="0"/>
              <a:t>()</a:t>
            </a:r>
          </a:p>
          <a:p>
            <a:r>
              <a:rPr lang="zh-TW" altLang="en-US" sz="2800" dirty="0"/>
              <a:t>此方法根據下列規則在</a:t>
            </a:r>
            <a:r>
              <a:rPr lang="en-US" altLang="zh-TW" sz="2800" dirty="0"/>
              <a:t>console</a:t>
            </a:r>
            <a:r>
              <a:rPr lang="zh-TW" altLang="en-US" sz="2800" dirty="0"/>
              <a:t>畫出正方形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94367BE0-5FCD-4D51-9842-B3EAE45D1AC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88976" y="466574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*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86663" y="461084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**</a:t>
            </a:r>
          </a:p>
          <a:p>
            <a:r>
              <a:rPr kumimoji="1" lang="en-US" altLang="zh-TW" dirty="0"/>
              <a:t>**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54882" y="4587109"/>
            <a:ext cx="3962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***</a:t>
            </a:r>
          </a:p>
          <a:p>
            <a:r>
              <a:rPr kumimoji="1" lang="en-US" altLang="zh-TW" dirty="0"/>
              <a:t>***</a:t>
            </a:r>
          </a:p>
          <a:p>
            <a:r>
              <a:rPr kumimoji="1" lang="en-US" altLang="zh-TW" dirty="0"/>
              <a:t>***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93632" y="4582782"/>
            <a:ext cx="466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****</a:t>
            </a:r>
          </a:p>
          <a:p>
            <a:r>
              <a:rPr kumimoji="1" lang="en-US" altLang="zh-TW" dirty="0"/>
              <a:t>****</a:t>
            </a:r>
          </a:p>
          <a:p>
            <a:r>
              <a:rPr kumimoji="1" lang="en-US" altLang="zh-TW" dirty="0"/>
              <a:t>****</a:t>
            </a:r>
          </a:p>
          <a:p>
            <a:r>
              <a:rPr kumimoji="1" lang="en-US" altLang="zh-TW" dirty="0"/>
              <a:t>****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5576" y="4237772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第一次呼叫</a:t>
            </a:r>
            <a:r>
              <a:rPr kumimoji="1" lang="en-US" altLang="zh-TW" dirty="0" err="1"/>
              <a:t>tiida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837368" y="4237772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第二次呼叫</a:t>
            </a:r>
            <a:r>
              <a:rPr kumimoji="1" lang="en-US" altLang="zh-TW" dirty="0" err="1"/>
              <a:t>tiida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77988" y="4237772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第三次呼叫</a:t>
            </a:r>
            <a:r>
              <a:rPr kumimoji="1" lang="en-US" altLang="zh-TW" dirty="0" err="1"/>
              <a:t>tiida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18608" y="4221088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第四次呼叫</a:t>
            </a:r>
            <a:r>
              <a:rPr kumimoji="1" lang="en-US" altLang="zh-TW" dirty="0" err="1"/>
              <a:t>tiida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55576" y="5787609"/>
            <a:ext cx="445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solidFill>
                  <a:schemeClr val="accent2"/>
                </a:solidFill>
              </a:rPr>
              <a:t>Hint: </a:t>
            </a:r>
            <a:r>
              <a:rPr kumimoji="1" lang="zh-TW" altLang="en-US" sz="1600" dirty="0">
                <a:solidFill>
                  <a:schemeClr val="accent2"/>
                </a:solidFill>
              </a:rPr>
              <a:t>利用</a:t>
            </a:r>
            <a:r>
              <a:rPr kumimoji="1" lang="zh-TW" altLang="en-US" sz="1600" b="1" dirty="0">
                <a:solidFill>
                  <a:schemeClr val="accent2"/>
                </a:solidFill>
              </a:rPr>
              <a:t>成員變數</a:t>
            </a:r>
            <a:r>
              <a:rPr kumimoji="1" lang="zh-TW" altLang="en-US" sz="1600" dirty="0">
                <a:solidFill>
                  <a:schemeClr val="accent2"/>
                </a:solidFill>
              </a:rPr>
              <a:t>來儲存</a:t>
            </a:r>
            <a:r>
              <a:rPr kumimoji="1" lang="en-US" altLang="zh-TW" sz="1600" dirty="0" err="1">
                <a:solidFill>
                  <a:schemeClr val="accent2"/>
                </a:solidFill>
              </a:rPr>
              <a:t>tiida</a:t>
            </a:r>
            <a:r>
              <a:rPr kumimoji="1" lang="en-US" altLang="zh-TW" sz="1600" dirty="0">
                <a:solidFill>
                  <a:schemeClr val="accent2"/>
                </a:solidFill>
              </a:rPr>
              <a:t>()</a:t>
            </a:r>
            <a:r>
              <a:rPr kumimoji="1" lang="zh-TW" altLang="en-US" sz="1600" dirty="0">
                <a:solidFill>
                  <a:schemeClr val="accent2"/>
                </a:solidFill>
              </a:rPr>
              <a:t>被呼叫過的次數</a:t>
            </a:r>
            <a:endParaRPr kumimoji="1" lang="en-US" altLang="zh-TW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7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/>
              <a:t>撰寫一個名為 </a:t>
            </a:r>
            <a:r>
              <a:rPr lang="en-US" altLang="zh-TW" sz="2800" dirty="0"/>
              <a:t>Main</a:t>
            </a:r>
            <a:r>
              <a:rPr lang="zh-TW" altLang="en-US" sz="2800" dirty="0"/>
              <a:t>的</a:t>
            </a:r>
            <a:r>
              <a:rPr lang="en-US" altLang="zh-TW" sz="2800" dirty="0"/>
              <a:t>java</a:t>
            </a:r>
            <a:r>
              <a:rPr lang="zh-TW" altLang="en-US" sz="2800" dirty="0"/>
              <a:t>檔</a:t>
            </a:r>
            <a:endParaRPr lang="en-US" altLang="zh-TW" sz="2800" dirty="0"/>
          </a:p>
          <a:p>
            <a:pPr lvl="1"/>
            <a:r>
              <a:rPr lang="en-US" altLang="zh-TW" sz="2400" dirty="0" err="1"/>
              <a:t>Main.java</a:t>
            </a:r>
            <a:endParaRPr lang="en-US" altLang="zh-TW" sz="2400" dirty="0"/>
          </a:p>
          <a:p>
            <a:r>
              <a:rPr lang="zh-TW" altLang="en-US" sz="2800" dirty="0"/>
              <a:t>在</a:t>
            </a:r>
            <a:r>
              <a:rPr lang="en-US" altLang="zh-TW" sz="2800" dirty="0"/>
              <a:t>Main</a:t>
            </a:r>
            <a:r>
              <a:rPr lang="zh-TW" altLang="en-US" sz="2800" dirty="0"/>
              <a:t>中實作下列方法</a:t>
            </a:r>
            <a:endParaRPr lang="en-US" altLang="zh-TW" sz="2800" dirty="0"/>
          </a:p>
          <a:p>
            <a:pPr lvl="1"/>
            <a:r>
              <a:rPr lang="en-US" altLang="zh-TW" sz="2400" dirty="0"/>
              <a:t>public static void main (String[] </a:t>
            </a:r>
            <a:r>
              <a:rPr lang="en-US" altLang="zh-TW" sz="2400" dirty="0" err="1"/>
              <a:t>args</a:t>
            </a:r>
            <a:r>
              <a:rPr lang="en-US" altLang="zh-TW" sz="2400" dirty="0"/>
              <a:t>)</a:t>
            </a:r>
          </a:p>
          <a:p>
            <a:r>
              <a:rPr lang="zh-TW" altLang="en-US" sz="2800" dirty="0"/>
              <a:t>此方法會執行下列步驟</a:t>
            </a:r>
            <a:endParaRPr lang="en-US" altLang="zh-TW" sz="2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生成</a:t>
            </a:r>
            <a:r>
              <a:rPr lang="en-US" altLang="zh-TW" sz="2400" dirty="0" err="1"/>
              <a:t>NissanTiida</a:t>
            </a:r>
            <a:r>
              <a:rPr lang="zh-TW" altLang="en-US" sz="2400" dirty="0"/>
              <a:t>物件</a:t>
            </a:r>
            <a:endParaRPr lang="en-US" altLang="zh-TW" sz="24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使用者由</a:t>
            </a:r>
            <a:r>
              <a:rPr lang="en-US" altLang="zh-TW" sz="2400" dirty="0"/>
              <a:t>console</a:t>
            </a:r>
            <a:r>
              <a:rPr lang="zh-TW" altLang="en-US" sz="2400" dirty="0"/>
              <a:t>輸入數字</a:t>
            </a:r>
            <a:endParaRPr lang="en-US" altLang="zh-TW" sz="2400" dirty="0"/>
          </a:p>
          <a:p>
            <a:pPr lvl="2"/>
            <a:r>
              <a:rPr lang="en-US" altLang="zh-TW" sz="2000" dirty="0"/>
              <a:t>Please enter a number: [</a:t>
            </a:r>
            <a:r>
              <a:rPr lang="zh-TW" altLang="en-US" sz="2000" dirty="0"/>
              <a:t>使用者輸入</a:t>
            </a:r>
            <a:r>
              <a:rPr lang="en-US" altLang="zh-TW" sz="2000" dirty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/>
              <a:t>實作</a:t>
            </a:r>
            <a:r>
              <a:rPr lang="en-US" altLang="zh-TW" sz="2400" dirty="0"/>
              <a:t>for</a:t>
            </a:r>
            <a:r>
              <a:rPr lang="zh-TW" altLang="en-US" sz="2400" dirty="0"/>
              <a:t> </a:t>
            </a:r>
            <a:r>
              <a:rPr lang="en-US" altLang="zh-TW" sz="2400" dirty="0"/>
              <a:t>loop</a:t>
            </a:r>
          </a:p>
          <a:p>
            <a:pPr marL="1314450" lvl="2" indent="-457200"/>
            <a:r>
              <a:rPr lang="en-US" altLang="zh-TW" sz="2000" dirty="0"/>
              <a:t>loop </a:t>
            </a:r>
            <a:r>
              <a:rPr lang="zh-TW" altLang="en-US" sz="2000" dirty="0"/>
              <a:t>次數 </a:t>
            </a:r>
            <a:r>
              <a:rPr lang="en-US" altLang="zh-TW" sz="2000" dirty="0"/>
              <a:t>= </a:t>
            </a:r>
            <a:r>
              <a:rPr lang="zh-TW" altLang="en-US" sz="2000" dirty="0"/>
              <a:t>使用者輸入之數字</a:t>
            </a:r>
            <a:endParaRPr lang="en-US" altLang="zh-TW" sz="2000" dirty="0"/>
          </a:p>
          <a:p>
            <a:pPr marL="1314450" lvl="2" indent="-457200"/>
            <a:r>
              <a:rPr lang="zh-TW" altLang="en-US" sz="2000" dirty="0"/>
              <a:t>在</a:t>
            </a:r>
            <a:r>
              <a:rPr lang="en-US" altLang="zh-TW" sz="2000" dirty="0"/>
              <a:t>loop body</a:t>
            </a:r>
            <a:r>
              <a:rPr lang="zh-TW" altLang="en-US" sz="2000" dirty="0"/>
              <a:t>中呼叫</a:t>
            </a:r>
            <a:r>
              <a:rPr lang="en-US" altLang="zh-TW" sz="2000" dirty="0" err="1"/>
              <a:t>tiida</a:t>
            </a:r>
            <a:r>
              <a:rPr lang="zh-TW" altLang="en-US" sz="2000" dirty="0"/>
              <a:t>方法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7BE0-5FCD-4D51-9842-B3EAE45D1A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57020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資料結構-StackNQueue</Template>
  <TotalTime>10971</TotalTime>
  <Words>313</Words>
  <Application>Microsoft Macintosh PowerPoint</Application>
  <PresentationFormat>如螢幕大小 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Arial</vt:lpstr>
      <vt:lpstr>Programming-Language-1</vt:lpstr>
      <vt:lpstr>Homework 2</vt:lpstr>
      <vt:lpstr>Exercise 1</vt:lpstr>
      <vt:lpstr>Exercise 1</vt:lpstr>
      <vt:lpstr>Exercise 2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物件導向設計</dc:title>
  <dc:creator>sammy</dc:creator>
  <cp:lastModifiedBy>陳錫民</cp:lastModifiedBy>
  <cp:revision>147</cp:revision>
  <cp:lastPrinted>2016-10-20T18:23:33Z</cp:lastPrinted>
  <dcterms:modified xsi:type="dcterms:W3CDTF">2019-03-22T01:39:15Z</dcterms:modified>
</cp:coreProperties>
</file>