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640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20" d="100"/>
          <a:sy n="120" d="100"/>
        </p:scale>
        <p:origin x="85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83861"/>
            <a:ext cx="6480572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836605"/>
            <a:ext cx="6480572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87536"/>
            <a:ext cx="1863165" cy="45768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87536"/>
            <a:ext cx="5481484" cy="45768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346419"/>
            <a:ext cx="7452658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614203"/>
            <a:ext cx="7452658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3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437680"/>
            <a:ext cx="3672324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437680"/>
            <a:ext cx="3672324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536"/>
            <a:ext cx="7452658" cy="1043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323916"/>
            <a:ext cx="365544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972747"/>
            <a:ext cx="3655447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323916"/>
            <a:ext cx="3673450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972747"/>
            <a:ext cx="3673450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7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9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0045"/>
            <a:ext cx="2786871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77597"/>
            <a:ext cx="4374386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620202"/>
            <a:ext cx="2786871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0045"/>
            <a:ext cx="2786871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77597"/>
            <a:ext cx="4374386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620202"/>
            <a:ext cx="2786871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5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87536"/>
            <a:ext cx="745265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437680"/>
            <a:ext cx="745265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005626"/>
            <a:ext cx="19441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94FE-3C45-43C0-8272-6FE1426B973A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005626"/>
            <a:ext cx="29162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005626"/>
            <a:ext cx="19441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84DB5-1284-42EF-B1F7-61393AFA0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C1F7CB-63DB-43FD-8C76-F195DBC8DFC2}"/>
              </a:ext>
            </a:extLst>
          </p:cNvPr>
          <p:cNvSpPr/>
          <p:nvPr/>
        </p:nvSpPr>
        <p:spPr>
          <a:xfrm>
            <a:off x="1536318" y="3050189"/>
            <a:ext cx="2989690" cy="1622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3421E3B-1B95-414C-B7AC-EF98B0F9D6AE}"/>
              </a:ext>
            </a:extLst>
          </p:cNvPr>
          <p:cNvSpPr/>
          <p:nvPr/>
        </p:nvSpPr>
        <p:spPr>
          <a:xfrm>
            <a:off x="5096784" y="3050189"/>
            <a:ext cx="2989690" cy="162206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DAC886-B14B-48E4-B900-FF753C5501D4}"/>
              </a:ext>
            </a:extLst>
          </p:cNvPr>
          <p:cNvSpPr/>
          <p:nvPr/>
        </p:nvSpPr>
        <p:spPr>
          <a:xfrm>
            <a:off x="636446" y="333955"/>
            <a:ext cx="1200648" cy="11608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6300BF-6AF3-4959-97D4-92369F6F89D6}"/>
              </a:ext>
            </a:extLst>
          </p:cNvPr>
          <p:cNvCxnSpPr>
            <a:cxnSpLocks/>
          </p:cNvCxnSpPr>
          <p:nvPr/>
        </p:nvCxnSpPr>
        <p:spPr>
          <a:xfrm flipH="1">
            <a:off x="230759" y="1494845"/>
            <a:ext cx="405687" cy="25046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000C45-6BFD-4E76-B4C8-705A3E9F4BC7}"/>
              </a:ext>
            </a:extLst>
          </p:cNvPr>
          <p:cNvCxnSpPr>
            <a:cxnSpLocks/>
          </p:cNvCxnSpPr>
          <p:nvPr/>
        </p:nvCxnSpPr>
        <p:spPr>
          <a:xfrm flipH="1">
            <a:off x="858740" y="1745310"/>
            <a:ext cx="190489" cy="45564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59DF77-830E-4852-B825-D0ACC5A8933B}"/>
              </a:ext>
            </a:extLst>
          </p:cNvPr>
          <p:cNvCxnSpPr>
            <a:cxnSpLocks/>
          </p:cNvCxnSpPr>
          <p:nvPr/>
        </p:nvCxnSpPr>
        <p:spPr>
          <a:xfrm flipV="1">
            <a:off x="2090849" y="747423"/>
            <a:ext cx="517179" cy="5739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FE8A7F-CEA0-41F5-BC0D-E0DC800BFE77}"/>
              </a:ext>
            </a:extLst>
          </p:cNvPr>
          <p:cNvCxnSpPr>
            <a:cxnSpLocks/>
          </p:cNvCxnSpPr>
          <p:nvPr/>
        </p:nvCxnSpPr>
        <p:spPr>
          <a:xfrm flipV="1">
            <a:off x="1971235" y="166977"/>
            <a:ext cx="378203" cy="2675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8D079D-4601-4235-8E58-14F2A933C0AE}"/>
              </a:ext>
            </a:extLst>
          </p:cNvPr>
          <p:cNvCxnSpPr>
            <a:cxnSpLocks/>
          </p:cNvCxnSpPr>
          <p:nvPr/>
        </p:nvCxnSpPr>
        <p:spPr>
          <a:xfrm>
            <a:off x="2090849" y="1289508"/>
            <a:ext cx="453568" cy="6187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8BB38A-D5FE-45D9-8B19-968BDE354274}"/>
              </a:ext>
            </a:extLst>
          </p:cNvPr>
          <p:cNvSpPr txBox="1"/>
          <p:nvPr/>
        </p:nvSpPr>
        <p:spPr>
          <a:xfrm>
            <a:off x="811012" y="77612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키움 서버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ABC836-3A22-4EDD-AE8E-199A765702EE}"/>
              </a:ext>
            </a:extLst>
          </p:cNvPr>
          <p:cNvSpPr txBox="1"/>
          <p:nvPr/>
        </p:nvSpPr>
        <p:spPr>
          <a:xfrm>
            <a:off x="2314026" y="4624547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</a:t>
            </a:r>
            <a:r>
              <a:rPr lang="ko-KR" altLang="en-US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Bridge</a:t>
            </a:r>
            <a:r>
              <a:rPr lang="ko-KR" altLang="en-US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ko-KR" altLang="en-US" sz="9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10CEF-66DB-406D-B5C3-1C583E7A6AEE}"/>
              </a:ext>
            </a:extLst>
          </p:cNvPr>
          <p:cNvSpPr txBox="1"/>
          <p:nvPr/>
        </p:nvSpPr>
        <p:spPr>
          <a:xfrm>
            <a:off x="1643823" y="307833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SHARK ::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4F43D-B6EC-4A68-BF69-F999674E61CF}"/>
              </a:ext>
            </a:extLst>
          </p:cNvPr>
          <p:cNvSpPr txBox="1"/>
          <p:nvPr/>
        </p:nvSpPr>
        <p:spPr>
          <a:xfrm>
            <a:off x="5206998" y="3077585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MANAGER ::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+DB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DC03D2-8D11-4B8F-9B94-ECAB5B079029}"/>
              </a:ext>
            </a:extLst>
          </p:cNvPr>
          <p:cNvSpPr txBox="1"/>
          <p:nvPr/>
        </p:nvSpPr>
        <p:spPr>
          <a:xfrm>
            <a:off x="6147151" y="4640451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 SERVER</a:t>
            </a:r>
            <a:endParaRPr lang="ko-KR" altLang="en-US" sz="9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E660C40-7752-45EA-BE7F-ACB84FB3EB36}"/>
              </a:ext>
            </a:extLst>
          </p:cNvPr>
          <p:cNvCxnSpPr>
            <a:cxnSpLocks/>
          </p:cNvCxnSpPr>
          <p:nvPr/>
        </p:nvCxnSpPr>
        <p:spPr>
          <a:xfrm flipH="1" flipV="1">
            <a:off x="1616600" y="1559881"/>
            <a:ext cx="474249" cy="13658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CACC66-4852-4212-98D8-C0DD3592EECC}"/>
              </a:ext>
            </a:extLst>
          </p:cNvPr>
          <p:cNvSpPr txBox="1"/>
          <p:nvPr/>
        </p:nvSpPr>
        <p:spPr>
          <a:xfrm>
            <a:off x="1903695" y="1965420"/>
            <a:ext cx="107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실시간 정보 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36AF18-9ECE-40FD-A071-353E8B9CCF85}"/>
              </a:ext>
            </a:extLst>
          </p:cNvPr>
          <p:cNvSpPr txBox="1"/>
          <p:nvPr/>
        </p:nvSpPr>
        <p:spPr>
          <a:xfrm>
            <a:off x="1918416" y="2171502"/>
            <a:ext cx="68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매매 요청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E7A1384-6947-42B4-A78C-1D2C2EBFD1DB}"/>
              </a:ext>
            </a:extLst>
          </p:cNvPr>
          <p:cNvSpPr/>
          <p:nvPr/>
        </p:nvSpPr>
        <p:spPr>
          <a:xfrm>
            <a:off x="6887691" y="644762"/>
            <a:ext cx="867976" cy="12894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A04953-65ED-491D-B771-B4B6E07DBF86}"/>
              </a:ext>
            </a:extLst>
          </p:cNvPr>
          <p:cNvSpPr txBox="1"/>
          <p:nvPr/>
        </p:nvSpPr>
        <p:spPr>
          <a:xfrm>
            <a:off x="6909134" y="68388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MOBILE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CC29EE-79E3-4C8B-8A26-F09F0800249D}"/>
              </a:ext>
            </a:extLst>
          </p:cNvPr>
          <p:cNvSpPr txBox="1"/>
          <p:nvPr/>
        </p:nvSpPr>
        <p:spPr>
          <a:xfrm>
            <a:off x="1635170" y="3445696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BE3AA2B-2E6C-40B2-9DC4-ADA350620D05}"/>
              </a:ext>
            </a:extLst>
          </p:cNvPr>
          <p:cNvCxnSpPr>
            <a:cxnSpLocks/>
          </p:cNvCxnSpPr>
          <p:nvPr/>
        </p:nvCxnSpPr>
        <p:spPr>
          <a:xfrm flipH="1">
            <a:off x="6591629" y="2076815"/>
            <a:ext cx="472658" cy="8489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4E3919-AA7C-4219-BBD4-07CABAFBA3F8}"/>
              </a:ext>
            </a:extLst>
          </p:cNvPr>
          <p:cNvSpPr txBox="1"/>
          <p:nvPr/>
        </p:nvSpPr>
        <p:spPr>
          <a:xfrm>
            <a:off x="6909134" y="1085331"/>
            <a:ext cx="107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고도 M" panose="02000503000000020004" pitchFamily="2" charset="-127"/>
                <a:ea typeface="고도 M" panose="02000503000000020004" pitchFamily="2" charset="-127"/>
              </a:rPr>
              <a:t>수익률 조회</a:t>
            </a:r>
            <a:endParaRPr lang="ko-KR" altLang="en-US" sz="1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435A742-CFE7-4739-A482-3A0C2E8B178C}"/>
              </a:ext>
            </a:extLst>
          </p:cNvPr>
          <p:cNvCxnSpPr>
            <a:cxnSpLocks/>
          </p:cNvCxnSpPr>
          <p:nvPr/>
        </p:nvCxnSpPr>
        <p:spPr>
          <a:xfrm flipH="1">
            <a:off x="4067744" y="3710312"/>
            <a:ext cx="141361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9BDA16B-38C7-4D77-9713-10A68AC61337}"/>
              </a:ext>
            </a:extLst>
          </p:cNvPr>
          <p:cNvSpPr txBox="1"/>
          <p:nvPr/>
        </p:nvSpPr>
        <p:spPr>
          <a:xfrm>
            <a:off x="4254463" y="3425771"/>
            <a:ext cx="107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실시간 정보 요청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912F32C-CBBA-4DEA-B2A7-982AFEC45AD2}"/>
              </a:ext>
            </a:extLst>
          </p:cNvPr>
          <p:cNvCxnSpPr>
            <a:cxnSpLocks/>
          </p:cNvCxnSpPr>
          <p:nvPr/>
        </p:nvCxnSpPr>
        <p:spPr>
          <a:xfrm>
            <a:off x="4067744" y="4114791"/>
            <a:ext cx="14902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9E674E1-78D1-4316-8B3F-5B3E100444E0}"/>
              </a:ext>
            </a:extLst>
          </p:cNvPr>
          <p:cNvSpPr txBox="1"/>
          <p:nvPr/>
        </p:nvSpPr>
        <p:spPr>
          <a:xfrm>
            <a:off x="4561220" y="4123448"/>
            <a:ext cx="107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고도 M" panose="02000503000000020004" pitchFamily="2" charset="-127"/>
                <a:ea typeface="고도 M" panose="02000503000000020004" pitchFamily="2" charset="-127"/>
              </a:rPr>
              <a:t>전송</a:t>
            </a:r>
            <a:endParaRPr lang="ko-KR" altLang="en-US" sz="1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A3631A-50AE-4206-89DB-162C1AD29DF1}"/>
              </a:ext>
            </a:extLst>
          </p:cNvPr>
          <p:cNvSpPr txBox="1"/>
          <p:nvPr/>
        </p:nvSpPr>
        <p:spPr>
          <a:xfrm>
            <a:off x="5581816" y="3671992"/>
            <a:ext cx="2447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정보 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매일 시가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거래량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고가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저가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종가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CF4B6A-DF7D-4833-8CB5-7AFCCE7F5B4D}"/>
              </a:ext>
            </a:extLst>
          </p:cNvPr>
          <p:cNvSpPr txBox="1"/>
          <p:nvPr/>
        </p:nvSpPr>
        <p:spPr>
          <a:xfrm>
            <a:off x="5581816" y="3926869"/>
            <a:ext cx="2447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고도 M" panose="02000503000000020004" pitchFamily="2" charset="-127"/>
                <a:ea typeface="고도 M" panose="02000503000000020004" pitchFamily="2" charset="-127"/>
              </a:rPr>
              <a:t>PyTorch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  <a:r>
              <a:rPr lang="ko-KR" altLang="en-US" sz="10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000" dirty="0">
                <a:latin typeface="고도 M" panose="02000503000000020004" pitchFamily="2" charset="-127"/>
                <a:ea typeface="고도 M" panose="02000503000000020004" pitchFamily="2" charset="-127"/>
              </a:rPr>
              <a:t>GRU</a:t>
            </a:r>
            <a:endParaRPr lang="ko-KR" altLang="en-US" sz="1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34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47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고도 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2020-12-24T06:57:30Z</dcterms:created>
  <dcterms:modified xsi:type="dcterms:W3CDTF">2020-12-24T07:21:26Z</dcterms:modified>
</cp:coreProperties>
</file>