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1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8A6E-49E2-E94B-BCDF-20470B96546C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DD30-61B2-3341-BA0A-D0074A9C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DB72-1019-DE4E-9C42-5AC304EFD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CLI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6693-910E-B54C-8F9F-B12267D45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Furry Finder</a:t>
            </a:r>
          </a:p>
          <a:p>
            <a:r>
              <a:rPr lang="en-US" sz="2000" dirty="0"/>
              <a:t>by Brandon Brown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260C-E89A-7749-A7F6-48C1371F9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9" b="99651" l="6429" r="92262">
                        <a14:foregroundMark x1="44643" y1="15716" x2="62976" y2="18510"/>
                        <a14:foregroundMark x1="52143" y1="20722" x2="56071" y2="39115"/>
                        <a14:foregroundMark x1="68095" y1="12922" x2="61190" y2="8498"/>
                        <a14:foregroundMark x1="53333" y1="62980" x2="70119" y2="87893"/>
                        <a14:foregroundMark x1="70833" y1="59721" x2="86190" y2="95693"/>
                        <a14:foregroundMark x1="85476" y1="95693" x2="41905" y2="99651"/>
                        <a14:foregroundMark x1="38571" y1="5239" x2="38571" y2="5239"/>
                        <a14:foregroundMark x1="20476" y1="93830" x2="20476" y2="93830"/>
                        <a14:foregroundMark x1="6429" y1="26892" x2="6429" y2="26892"/>
                        <a14:foregroundMark x1="92262" y1="99651" x2="92262" y2="996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5434" y="4643896"/>
            <a:ext cx="2165131" cy="2214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7A023-ED16-9E45-AA67-9B24731B90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31" b="90616" l="9961" r="89844">
                        <a14:foregroundMark x1="29297" y1="81818" x2="29297" y2="81818"/>
                        <a14:foregroundMark x1="49609" y1="90909" x2="49609" y2="90909"/>
                        <a14:foregroundMark x1="52539" y1="27566" x2="52539" y2="27566"/>
                        <a14:foregroundMark x1="37109" y1="7331" x2="37109" y2="7331"/>
                      </a14:backgroundRemoval>
                    </a14:imgEffect>
                  </a14:imgLayer>
                </a14:imgProps>
              </a:ext>
            </a:extLst>
          </a:blip>
          <a:srcRect t="1" b="4548"/>
          <a:stretch/>
        </p:blipFill>
        <p:spPr>
          <a:xfrm>
            <a:off x="561512" y="5212080"/>
            <a:ext cx="258904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93D9-B5AD-2D47-9588-0FA494D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348" y="12850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 spent a considerable amount of time troubleshooting objects that did not seem to update when joining table entries were added. The solution for this was to reload the object using the .</a:t>
            </a:r>
            <a:r>
              <a:rPr lang="en-US" sz="1600" dirty="0" err="1"/>
              <a:t>find_by</a:t>
            </a:r>
            <a:r>
              <a:rPr lang="en-US" sz="1600" dirty="0"/>
              <a:t> </a:t>
            </a:r>
            <a:r>
              <a:rPr lang="en-US" sz="1600" dirty="0" err="1"/>
              <a:t>ActiveRecord</a:t>
            </a:r>
            <a:r>
              <a:rPr lang="en-US" sz="1600" dirty="0"/>
              <a:t> method. (i.e. </a:t>
            </a:r>
            <a:r>
              <a:rPr lang="en-US" sz="1600" dirty="0" err="1"/>
              <a:t>LoggedInUser.user</a:t>
            </a:r>
            <a:r>
              <a:rPr lang="en-US" sz="1600" dirty="0"/>
              <a:t> = </a:t>
            </a:r>
            <a:r>
              <a:rPr lang="en-US" sz="1600" dirty="0" err="1"/>
              <a:t>User.find_by</a:t>
            </a:r>
            <a:r>
              <a:rPr lang="en-US" sz="1600" dirty="0"/>
              <a:t>(id: </a:t>
            </a:r>
            <a:r>
              <a:rPr lang="en-US" sz="1600" dirty="0" err="1"/>
              <a:t>LoggedInUser.user.id</a:t>
            </a:r>
            <a:r>
              <a:rPr lang="en-US" sz="1600" dirty="0"/>
              <a:t>)</a:t>
            </a:r>
          </a:p>
          <a:p>
            <a:r>
              <a:rPr lang="en-US" sz="1600" dirty="0"/>
              <a:t>Designing a reliable CLI menu system proved more of a challenge than expected. After thinking about it extensively and defining the menu loop logic, I am glad to say I have developed a robust menu system for this application.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687744-16A6-8A4E-A11D-23DAA10A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struggle with?</a:t>
            </a:r>
          </a:p>
        </p:txBody>
      </p:sp>
    </p:spTree>
    <p:extLst>
      <p:ext uri="{BB962C8B-B14F-4D97-AF65-F5344CB8AC3E}">
        <p14:creationId xmlns:p14="http://schemas.microsoft.com/office/powerpoint/2010/main" val="95581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87A0-9D17-4346-BCAF-D399AAB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CD56-7F7C-9F4A-8DF3-8B6704C3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became much more familiar with </a:t>
            </a:r>
            <a:r>
              <a:rPr lang="en-US" dirty="0" err="1"/>
              <a:t>ActiveRecord</a:t>
            </a:r>
            <a:r>
              <a:rPr lang="en-US" dirty="0"/>
              <a:t> including how to manage has-many-through and has-many-belongs-to relationships.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learned multiple gems that improved CLI user interaction including TTY-Prompt, TTY-Fonts, and TTY-Table.</a:t>
            </a:r>
          </a:p>
          <a:p>
            <a:endParaRPr lang="en-US" dirty="0"/>
          </a:p>
          <a:p>
            <a:r>
              <a:rPr lang="en-US" dirty="0"/>
              <a:t>I developed much greater skills with Ruby enumerable methods including each, select, find, and map.</a:t>
            </a:r>
          </a:p>
        </p:txBody>
      </p:sp>
    </p:spTree>
    <p:extLst>
      <p:ext uri="{BB962C8B-B14F-4D97-AF65-F5344CB8AC3E}">
        <p14:creationId xmlns:p14="http://schemas.microsoft.com/office/powerpoint/2010/main" val="29484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0330-E91E-0646-8C68-E924D46B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change or add?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A01C-B862-F84F-9D56-BCC4488A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like to add a messaging portion to this application where an adopter could message a foster parent to talk about dog adoptions.</a:t>
            </a:r>
          </a:p>
          <a:p>
            <a:endParaRPr lang="en-US" dirty="0"/>
          </a:p>
          <a:p>
            <a:r>
              <a:rPr lang="en-US" dirty="0"/>
              <a:t>I would like to incorporate location into the dog matching algorithm. This way, results would be biased based on how close the dog was to the potential adopter.</a:t>
            </a:r>
          </a:p>
        </p:txBody>
      </p:sp>
    </p:spTree>
    <p:extLst>
      <p:ext uri="{BB962C8B-B14F-4D97-AF65-F5344CB8AC3E}">
        <p14:creationId xmlns:p14="http://schemas.microsoft.com/office/powerpoint/2010/main" val="79689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499F-686C-BE42-9536-D143E6F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 Would Like to 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B6DB-9E27-AB40-B373-1568E30A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396" y="4720004"/>
            <a:ext cx="6281873" cy="21017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was most proud of these three snippets of code.</a:t>
            </a:r>
          </a:p>
          <a:p>
            <a:pPr lvl="1"/>
            <a:r>
              <a:rPr lang="en-US" dirty="0"/>
              <a:t>The first is the creation of a table using the TTY-Table gem. This table was used to show all compatible dogs.</a:t>
            </a:r>
          </a:p>
          <a:p>
            <a:pPr lvl="1"/>
            <a:r>
              <a:rPr lang="en-US" dirty="0"/>
              <a:t>The second collects compatible dogs into a hash and ranks them based on their computed score.</a:t>
            </a:r>
          </a:p>
          <a:p>
            <a:pPr lvl="1"/>
            <a:r>
              <a:rPr lang="en-US" dirty="0"/>
              <a:t>The third returns the dogs’ scores based on how similar they are to the adopter searching for dogs (lower is better).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054229-6DA2-904E-A129-03E6AC2E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33" y="86436"/>
            <a:ext cx="5168900" cy="24520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26EA6-B5D3-114D-9B90-2FF575D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767" y="2601422"/>
            <a:ext cx="4921250" cy="210173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03851-B380-8640-A1D7-03BCF978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956" y="1670284"/>
            <a:ext cx="3352800" cy="117348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1CA4F417-A009-864B-B855-8AEF0370EF0E}"/>
              </a:ext>
            </a:extLst>
          </p:cNvPr>
          <p:cNvSpPr/>
          <p:nvPr/>
        </p:nvSpPr>
        <p:spPr>
          <a:xfrm>
            <a:off x="9529383" y="444164"/>
            <a:ext cx="419100" cy="394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B83FA23-8885-FA4D-A5A1-B5C424F45159}"/>
              </a:ext>
            </a:extLst>
          </p:cNvPr>
          <p:cNvSpPr/>
          <p:nvPr/>
        </p:nvSpPr>
        <p:spPr>
          <a:xfrm>
            <a:off x="10833789" y="1464796"/>
            <a:ext cx="419100" cy="394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6188721-5D9D-D84F-9AED-5F02395E08DA}"/>
              </a:ext>
            </a:extLst>
          </p:cNvPr>
          <p:cNvSpPr/>
          <p:nvPr/>
        </p:nvSpPr>
        <p:spPr>
          <a:xfrm>
            <a:off x="10055467" y="4033487"/>
            <a:ext cx="419100" cy="3941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67413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{DC1D5E43-8E6A-1C49-A0A8-D2BA8AC57206}tf16401369</Template>
  <TotalTime>28</TotalTime>
  <Words>324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Module 1 CLI Application</vt:lpstr>
      <vt:lpstr>What did I struggle with?</vt:lpstr>
      <vt:lpstr>What did I learn?</vt:lpstr>
      <vt:lpstr>What would I change or add?</vt:lpstr>
      <vt:lpstr>Code I Would Like to Highlight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CLI Application</dc:title>
  <dc:creator>Brandon Brown</dc:creator>
  <cp:lastModifiedBy>Brandon Brown</cp:lastModifiedBy>
  <cp:revision>6</cp:revision>
  <dcterms:created xsi:type="dcterms:W3CDTF">2020-04-16T22:02:29Z</dcterms:created>
  <dcterms:modified xsi:type="dcterms:W3CDTF">2020-04-16T22:31:06Z</dcterms:modified>
</cp:coreProperties>
</file>