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AAFED-E62C-4E4F-81A3-6A3A131CF96F}" v="10" dt="2023-01-25T11:14:02.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87" d="100"/>
          <a:sy n="87" d="100"/>
        </p:scale>
        <p:origin x="57" y="2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bert Wojewoda" userId="e35cf906bef5d05c" providerId="LiveId" clId="{3EAAAFED-E62C-4E4F-81A3-6A3A131CF96F}"/>
    <pc:docChg chg="undo redo custSel addSld delSld modSld">
      <pc:chgData name="Hubert Wojewoda" userId="e35cf906bef5d05c" providerId="LiveId" clId="{3EAAAFED-E62C-4E4F-81A3-6A3A131CF96F}" dt="2023-01-25T11:20:02.072" v="1785" actId="790"/>
      <pc:docMkLst>
        <pc:docMk/>
      </pc:docMkLst>
      <pc:sldChg chg="addSp delSp modSp mod setBg setClrOvrMap delDesignElem">
        <pc:chgData name="Hubert Wojewoda" userId="e35cf906bef5d05c" providerId="LiveId" clId="{3EAAAFED-E62C-4E4F-81A3-6A3A131CF96F}" dt="2023-01-25T11:13:56.629" v="1735"/>
        <pc:sldMkLst>
          <pc:docMk/>
          <pc:sldMk cId="2732547373" sldId="256"/>
        </pc:sldMkLst>
        <pc:spChg chg="mod">
          <ac:chgData name="Hubert Wojewoda" userId="e35cf906bef5d05c" providerId="LiveId" clId="{3EAAAFED-E62C-4E4F-81A3-6A3A131CF96F}" dt="2023-01-25T11:07:36.954" v="1676" actId="26606"/>
          <ac:spMkLst>
            <pc:docMk/>
            <pc:sldMk cId="2732547373" sldId="256"/>
            <ac:spMk id="2" creationId="{123B9460-8895-DCF6-8C5A-BA3B663D0FA9}"/>
          </ac:spMkLst>
        </pc:spChg>
        <pc:spChg chg="mod">
          <ac:chgData name="Hubert Wojewoda" userId="e35cf906bef5d05c" providerId="LiveId" clId="{3EAAAFED-E62C-4E4F-81A3-6A3A131CF96F}" dt="2023-01-25T11:07:36.954" v="1676" actId="26606"/>
          <ac:spMkLst>
            <pc:docMk/>
            <pc:sldMk cId="2732547373" sldId="256"/>
            <ac:spMk id="3" creationId="{DCE670DA-DF01-538F-3C1F-760FA0DEF201}"/>
          </ac:spMkLst>
        </pc:spChg>
        <pc:spChg chg="add del">
          <ac:chgData name="Hubert Wojewoda" userId="e35cf906bef5d05c" providerId="LiveId" clId="{3EAAAFED-E62C-4E4F-81A3-6A3A131CF96F}" dt="2023-01-25T10:58:19.961" v="1508" actId="26606"/>
          <ac:spMkLst>
            <pc:docMk/>
            <pc:sldMk cId="2732547373" sldId="256"/>
            <ac:spMk id="9" creationId="{71B2258F-86CA-4D4D-8270-BC05FCDEBFB3}"/>
          </ac:spMkLst>
        </pc:spChg>
        <pc:spChg chg="add del">
          <ac:chgData name="Hubert Wojewoda" userId="e35cf906bef5d05c" providerId="LiveId" clId="{3EAAAFED-E62C-4E4F-81A3-6A3A131CF96F}" dt="2023-01-25T11:13:56.629" v="1735"/>
          <ac:spMkLst>
            <pc:docMk/>
            <pc:sldMk cId="2732547373" sldId="256"/>
            <ac:spMk id="14" creationId="{6F40FBDA-CEB1-40F0-9AB9-BD9C402D70FE}"/>
          </ac:spMkLst>
        </pc:spChg>
        <pc:spChg chg="add del">
          <ac:chgData name="Hubert Wojewoda" userId="e35cf906bef5d05c" providerId="LiveId" clId="{3EAAAFED-E62C-4E4F-81A3-6A3A131CF96F}" dt="2023-01-25T11:13:56.629" v="1735"/>
          <ac:spMkLst>
            <pc:docMk/>
            <pc:sldMk cId="2732547373" sldId="256"/>
            <ac:spMk id="16" creationId="{0344D4FE-ABEF-4230-9E4E-AD5782FC78AC}"/>
          </ac:spMkLst>
        </pc:spChg>
        <pc:spChg chg="add del">
          <ac:chgData name="Hubert Wojewoda" userId="e35cf906bef5d05c" providerId="LiveId" clId="{3EAAAFED-E62C-4E4F-81A3-6A3A131CF96F}" dt="2023-01-25T11:13:56.629" v="1735"/>
          <ac:spMkLst>
            <pc:docMk/>
            <pc:sldMk cId="2732547373" sldId="256"/>
            <ac:spMk id="18" creationId="{9325F979-D3F9-4926-81B7-7ACCB31A501B}"/>
          </ac:spMkLst>
        </pc:spChg>
        <pc:spChg chg="add del">
          <ac:chgData name="Hubert Wojewoda" userId="e35cf906bef5d05c" providerId="LiveId" clId="{3EAAAFED-E62C-4E4F-81A3-6A3A131CF96F}" dt="2023-01-25T11:07:33.940" v="1674" actId="26606"/>
          <ac:spMkLst>
            <pc:docMk/>
            <pc:sldMk cId="2732547373" sldId="256"/>
            <ac:spMk id="23" creationId="{71B2258F-86CA-4D4D-8270-BC05FCDEBFB3}"/>
          </ac:spMkLst>
        </pc:spChg>
        <pc:spChg chg="add del">
          <ac:chgData name="Hubert Wojewoda" userId="e35cf906bef5d05c" providerId="LiveId" clId="{3EAAAFED-E62C-4E4F-81A3-6A3A131CF96F}" dt="2023-01-25T11:07:36.954" v="1676" actId="26606"/>
          <ac:spMkLst>
            <pc:docMk/>
            <pc:sldMk cId="2732547373" sldId="256"/>
            <ac:spMk id="25" creationId="{9848F91B-FA65-4A06-A177-8CCF7EBC8631}"/>
          </ac:spMkLst>
        </pc:spChg>
        <pc:spChg chg="add del">
          <ac:chgData name="Hubert Wojewoda" userId="e35cf906bef5d05c" providerId="LiveId" clId="{3EAAAFED-E62C-4E4F-81A3-6A3A131CF96F}" dt="2023-01-25T11:07:36.954" v="1676" actId="26606"/>
          <ac:spMkLst>
            <pc:docMk/>
            <pc:sldMk cId="2732547373" sldId="256"/>
            <ac:spMk id="26" creationId="{73BCEA90-F7D5-4EC1-9BE2-5A49A20F4B1D}"/>
          </ac:spMkLst>
        </pc:spChg>
        <pc:spChg chg="add del">
          <ac:chgData name="Hubert Wojewoda" userId="e35cf906bef5d05c" providerId="LiveId" clId="{3EAAAFED-E62C-4E4F-81A3-6A3A131CF96F}" dt="2023-01-25T11:07:36.954" v="1676" actId="26606"/>
          <ac:spMkLst>
            <pc:docMk/>
            <pc:sldMk cId="2732547373" sldId="256"/>
            <ac:spMk id="27" creationId="{2CF7CF5F-D747-47B3-80B1-8392750446C6}"/>
          </ac:spMkLst>
        </pc:spChg>
        <pc:spChg chg="add del">
          <ac:chgData name="Hubert Wojewoda" userId="e35cf906bef5d05c" providerId="LiveId" clId="{3EAAAFED-E62C-4E4F-81A3-6A3A131CF96F}" dt="2023-01-25T11:07:36.954" v="1676" actId="26606"/>
          <ac:spMkLst>
            <pc:docMk/>
            <pc:sldMk cId="2732547373" sldId="256"/>
            <ac:spMk id="29" creationId="{820B6604-1FF9-43F5-AC47-3D41CB2F563B}"/>
          </ac:spMkLst>
        </pc:spChg>
        <pc:spChg chg="add del">
          <ac:chgData name="Hubert Wojewoda" userId="e35cf906bef5d05c" providerId="LiveId" clId="{3EAAAFED-E62C-4E4F-81A3-6A3A131CF96F}" dt="2023-01-25T11:07:36.954" v="1676" actId="26606"/>
          <ac:spMkLst>
            <pc:docMk/>
            <pc:sldMk cId="2732547373" sldId="256"/>
            <ac:spMk id="31" creationId="{D98779F6-5395-4B82-BDCB-4ADF6A5BB9E5}"/>
          </ac:spMkLst>
        </pc:spChg>
        <pc:spChg chg="add del">
          <ac:chgData name="Hubert Wojewoda" userId="e35cf906bef5d05c" providerId="LiveId" clId="{3EAAAFED-E62C-4E4F-81A3-6A3A131CF96F}" dt="2023-01-25T11:07:36.954" v="1676" actId="26606"/>
          <ac:spMkLst>
            <pc:docMk/>
            <pc:sldMk cId="2732547373" sldId="256"/>
            <ac:spMk id="33" creationId="{CE1108CD-786E-4304-9504-9C5AD64829D2}"/>
          </ac:spMkLst>
        </pc:spChg>
        <pc:spChg chg="add del">
          <ac:chgData name="Hubert Wojewoda" userId="e35cf906bef5d05c" providerId="LiveId" clId="{3EAAAFED-E62C-4E4F-81A3-6A3A131CF96F}" dt="2023-01-25T11:07:36.954" v="1676" actId="26606"/>
          <ac:spMkLst>
            <pc:docMk/>
            <pc:sldMk cId="2732547373" sldId="256"/>
            <ac:spMk id="35" creationId="{C70191CD-D48F-4F7A-8077-0380603A29E2}"/>
          </ac:spMkLst>
        </pc:spChg>
        <pc:picChg chg="add mod">
          <ac:chgData name="Hubert Wojewoda" userId="e35cf906bef5d05c" providerId="LiveId" clId="{3EAAAFED-E62C-4E4F-81A3-6A3A131CF96F}" dt="2023-01-25T11:07:36.954" v="1676" actId="26606"/>
          <ac:picMkLst>
            <pc:docMk/>
            <pc:sldMk cId="2732547373" sldId="256"/>
            <ac:picMk id="5" creationId="{1C2DF7D9-611D-C319-324C-0D13FC3A62CB}"/>
          </ac:picMkLst>
        </pc:picChg>
      </pc:sldChg>
      <pc:sldChg chg="addSp delSp modSp mod setBg setClrOvrMap delDesignElem">
        <pc:chgData name="Hubert Wojewoda" userId="e35cf906bef5d05c" providerId="LiveId" clId="{3EAAAFED-E62C-4E4F-81A3-6A3A131CF96F}" dt="2023-01-25T11:13:56.629" v="1735"/>
        <pc:sldMkLst>
          <pc:docMk/>
          <pc:sldMk cId="1372810392" sldId="257"/>
        </pc:sldMkLst>
        <pc:spChg chg="mod ord">
          <ac:chgData name="Hubert Wojewoda" userId="e35cf906bef5d05c" providerId="LiveId" clId="{3EAAAFED-E62C-4E4F-81A3-6A3A131CF96F}" dt="2023-01-25T11:08:19.367" v="1683" actId="26606"/>
          <ac:spMkLst>
            <pc:docMk/>
            <pc:sldMk cId="1372810392" sldId="257"/>
            <ac:spMk id="2" creationId="{5DC52ECC-AADF-6ABB-FA5D-A9EDBFA017C6}"/>
          </ac:spMkLst>
        </pc:spChg>
        <pc:spChg chg="mod">
          <ac:chgData name="Hubert Wojewoda" userId="e35cf906bef5d05c" providerId="LiveId" clId="{3EAAAFED-E62C-4E4F-81A3-6A3A131CF96F}" dt="2023-01-25T11:08:19.367" v="1683" actId="26606"/>
          <ac:spMkLst>
            <pc:docMk/>
            <pc:sldMk cId="1372810392" sldId="257"/>
            <ac:spMk id="3" creationId="{4A193D08-FA24-9831-C758-C9B3D925E315}"/>
          </ac:spMkLst>
        </pc:spChg>
        <pc:spChg chg="add del">
          <ac:chgData name="Hubert Wojewoda" userId="e35cf906bef5d05c" providerId="LiveId" clId="{3EAAAFED-E62C-4E4F-81A3-6A3A131CF96F}" dt="2023-01-25T10:48:02.751" v="1356" actId="26606"/>
          <ac:spMkLst>
            <pc:docMk/>
            <pc:sldMk cId="1372810392" sldId="257"/>
            <ac:spMk id="9" creationId="{B4147794-66B7-4CDE-BC75-BBDC48B2FCEB}"/>
          </ac:spMkLst>
        </pc:spChg>
        <pc:spChg chg="add del">
          <ac:chgData name="Hubert Wojewoda" userId="e35cf906bef5d05c" providerId="LiveId" clId="{3EAAAFED-E62C-4E4F-81A3-6A3A131CF96F}" dt="2023-01-25T10:48:02.751" v="1356" actId="26606"/>
          <ac:spMkLst>
            <pc:docMk/>
            <pc:sldMk cId="1372810392" sldId="257"/>
            <ac:spMk id="11" creationId="{41202E79-1236-4DF8-9921-F47A0B079C13}"/>
          </ac:spMkLst>
        </pc:spChg>
        <pc:spChg chg="add del">
          <ac:chgData name="Hubert Wojewoda" userId="e35cf906bef5d05c" providerId="LiveId" clId="{3EAAAFED-E62C-4E4F-81A3-6A3A131CF96F}" dt="2023-01-25T10:58:14.883" v="1507" actId="26606"/>
          <ac:spMkLst>
            <pc:docMk/>
            <pc:sldMk cId="1372810392" sldId="257"/>
            <ac:spMk id="13" creationId="{2C61293E-6EBE-43EF-A52C-9BEBFD7679D4}"/>
          </ac:spMkLst>
        </pc:spChg>
        <pc:spChg chg="add del">
          <ac:chgData name="Hubert Wojewoda" userId="e35cf906bef5d05c" providerId="LiveId" clId="{3EAAAFED-E62C-4E4F-81A3-6A3A131CF96F}" dt="2023-01-25T10:58:14.883" v="1507" actId="26606"/>
          <ac:spMkLst>
            <pc:docMk/>
            <pc:sldMk cId="1372810392" sldId="257"/>
            <ac:spMk id="15" creationId="{21540236-BFD5-4A9D-8840-4703E7F76825}"/>
          </ac:spMkLst>
        </pc:spChg>
        <pc:spChg chg="add del">
          <ac:chgData name="Hubert Wojewoda" userId="e35cf906bef5d05c" providerId="LiveId" clId="{3EAAAFED-E62C-4E4F-81A3-6A3A131CF96F}" dt="2023-01-25T10:58:04.444" v="1498" actId="26606"/>
          <ac:spMkLst>
            <pc:docMk/>
            <pc:sldMk cId="1372810392" sldId="257"/>
            <ac:spMk id="20" creationId="{2B566528-1B12-4246-9431-5C2D7D081168}"/>
          </ac:spMkLst>
        </pc:spChg>
        <pc:spChg chg="add del">
          <ac:chgData name="Hubert Wojewoda" userId="e35cf906bef5d05c" providerId="LiveId" clId="{3EAAAFED-E62C-4E4F-81A3-6A3A131CF96F}" dt="2023-01-25T10:58:04.444" v="1498" actId="26606"/>
          <ac:spMkLst>
            <pc:docMk/>
            <pc:sldMk cId="1372810392" sldId="257"/>
            <ac:spMk id="22" creationId="{2E80C965-DB6D-4F81-9E9E-B027384D0BD6}"/>
          </ac:spMkLst>
        </pc:spChg>
        <pc:spChg chg="add del">
          <ac:chgData name="Hubert Wojewoda" userId="e35cf906bef5d05c" providerId="LiveId" clId="{3EAAAFED-E62C-4E4F-81A3-6A3A131CF96F}" dt="2023-01-25T10:58:04.444" v="1498" actId="26606"/>
          <ac:spMkLst>
            <pc:docMk/>
            <pc:sldMk cId="1372810392" sldId="257"/>
            <ac:spMk id="24" creationId="{A580F890-B085-4E95-96AA-55AEBEC5CE6E}"/>
          </ac:spMkLst>
        </pc:spChg>
        <pc:spChg chg="add del">
          <ac:chgData name="Hubert Wojewoda" userId="e35cf906bef5d05c" providerId="LiveId" clId="{3EAAAFED-E62C-4E4F-81A3-6A3A131CF96F}" dt="2023-01-25T10:58:04.444" v="1498" actId="26606"/>
          <ac:spMkLst>
            <pc:docMk/>
            <pc:sldMk cId="1372810392" sldId="257"/>
            <ac:spMk id="26" creationId="{D3F51FEB-38FB-4F6C-9F7B-2F2AFAB65463}"/>
          </ac:spMkLst>
        </pc:spChg>
        <pc:spChg chg="add del">
          <ac:chgData name="Hubert Wojewoda" userId="e35cf906bef5d05c" providerId="LiveId" clId="{3EAAAFED-E62C-4E4F-81A3-6A3A131CF96F}" dt="2023-01-25T10:58:04.444" v="1498" actId="26606"/>
          <ac:spMkLst>
            <pc:docMk/>
            <pc:sldMk cId="1372810392" sldId="257"/>
            <ac:spMk id="28" creationId="{1E547BA6-BAE0-43BB-A7CA-60F69CE252F0}"/>
          </ac:spMkLst>
        </pc:spChg>
        <pc:spChg chg="add del">
          <ac:chgData name="Hubert Wojewoda" userId="e35cf906bef5d05c" providerId="LiveId" clId="{3EAAAFED-E62C-4E4F-81A3-6A3A131CF96F}" dt="2023-01-25T10:58:08.738" v="1500" actId="26606"/>
          <ac:spMkLst>
            <pc:docMk/>
            <pc:sldMk cId="1372810392" sldId="257"/>
            <ac:spMk id="31" creationId="{D7A453D2-15D8-4403-815F-291FA16340D9}"/>
          </ac:spMkLst>
        </pc:spChg>
        <pc:spChg chg="add del">
          <ac:chgData name="Hubert Wojewoda" userId="e35cf906bef5d05c" providerId="LiveId" clId="{3EAAAFED-E62C-4E4F-81A3-6A3A131CF96F}" dt="2023-01-25T10:58:08.738" v="1500" actId="26606"/>
          <ac:spMkLst>
            <pc:docMk/>
            <pc:sldMk cId="1372810392" sldId="257"/>
            <ac:spMk id="32" creationId="{B8114C98-A349-4111-A123-E8EAB86ABE30}"/>
          </ac:spMkLst>
        </pc:spChg>
        <pc:spChg chg="add del">
          <ac:chgData name="Hubert Wojewoda" userId="e35cf906bef5d05c" providerId="LiveId" clId="{3EAAAFED-E62C-4E4F-81A3-6A3A131CF96F}" dt="2023-01-25T10:58:08.738" v="1500" actId="26606"/>
          <ac:spMkLst>
            <pc:docMk/>
            <pc:sldMk cId="1372810392" sldId="257"/>
            <ac:spMk id="33" creationId="{8161EA6B-09CA-445B-AB0D-8DF76FA92DEF}"/>
          </ac:spMkLst>
        </pc:spChg>
        <pc:spChg chg="add del">
          <ac:chgData name="Hubert Wojewoda" userId="e35cf906bef5d05c" providerId="LiveId" clId="{3EAAAFED-E62C-4E4F-81A3-6A3A131CF96F}" dt="2023-01-25T10:58:08.738" v="1500" actId="26606"/>
          <ac:spMkLst>
            <pc:docMk/>
            <pc:sldMk cId="1372810392" sldId="257"/>
            <ac:spMk id="40" creationId="{E2D3D3F2-ABBB-4453-B1C5-1BEBF7E4DD56}"/>
          </ac:spMkLst>
        </pc:spChg>
        <pc:spChg chg="add del">
          <ac:chgData name="Hubert Wojewoda" userId="e35cf906bef5d05c" providerId="LiveId" clId="{3EAAAFED-E62C-4E4F-81A3-6A3A131CF96F}" dt="2023-01-25T10:58:12.550" v="1502" actId="26606"/>
          <ac:spMkLst>
            <pc:docMk/>
            <pc:sldMk cId="1372810392" sldId="257"/>
            <ac:spMk id="54" creationId="{E8A8EAB8-D2FF-444D-B34B-7D32F106AD0E}"/>
          </ac:spMkLst>
        </pc:spChg>
        <pc:spChg chg="add del">
          <ac:chgData name="Hubert Wojewoda" userId="e35cf906bef5d05c" providerId="LiveId" clId="{3EAAAFED-E62C-4E4F-81A3-6A3A131CF96F}" dt="2023-01-25T10:58:13.940" v="1504" actId="26606"/>
          <ac:spMkLst>
            <pc:docMk/>
            <pc:sldMk cId="1372810392" sldId="257"/>
            <ac:spMk id="58" creationId="{A9D2268A-D939-4E78-91B6-6C7E46406788}"/>
          </ac:spMkLst>
        </pc:spChg>
        <pc:spChg chg="add del">
          <ac:chgData name="Hubert Wojewoda" userId="e35cf906bef5d05c" providerId="LiveId" clId="{3EAAAFED-E62C-4E4F-81A3-6A3A131CF96F}" dt="2023-01-25T10:58:13.940" v="1504" actId="26606"/>
          <ac:spMkLst>
            <pc:docMk/>
            <pc:sldMk cId="1372810392" sldId="257"/>
            <ac:spMk id="59" creationId="{E0C43A58-225D-452D-8185-0D89D1EED861}"/>
          </ac:spMkLst>
        </pc:spChg>
        <pc:spChg chg="add del">
          <ac:chgData name="Hubert Wojewoda" userId="e35cf906bef5d05c" providerId="LiveId" clId="{3EAAAFED-E62C-4E4F-81A3-6A3A131CF96F}" dt="2023-01-25T10:58:14.836" v="1506" actId="26606"/>
          <ac:spMkLst>
            <pc:docMk/>
            <pc:sldMk cId="1372810392" sldId="257"/>
            <ac:spMk id="61" creationId="{2B566528-1B12-4246-9431-5C2D7D081168}"/>
          </ac:spMkLst>
        </pc:spChg>
        <pc:spChg chg="add del">
          <ac:chgData name="Hubert Wojewoda" userId="e35cf906bef5d05c" providerId="LiveId" clId="{3EAAAFED-E62C-4E4F-81A3-6A3A131CF96F}" dt="2023-01-25T10:58:14.836" v="1506" actId="26606"/>
          <ac:spMkLst>
            <pc:docMk/>
            <pc:sldMk cId="1372810392" sldId="257"/>
            <ac:spMk id="62" creationId="{2E80C965-DB6D-4F81-9E9E-B027384D0BD6}"/>
          </ac:spMkLst>
        </pc:spChg>
        <pc:spChg chg="add del">
          <ac:chgData name="Hubert Wojewoda" userId="e35cf906bef5d05c" providerId="LiveId" clId="{3EAAAFED-E62C-4E4F-81A3-6A3A131CF96F}" dt="2023-01-25T10:58:14.836" v="1506" actId="26606"/>
          <ac:spMkLst>
            <pc:docMk/>
            <pc:sldMk cId="1372810392" sldId="257"/>
            <ac:spMk id="63" creationId="{A580F890-B085-4E95-96AA-55AEBEC5CE6E}"/>
          </ac:spMkLst>
        </pc:spChg>
        <pc:spChg chg="add del">
          <ac:chgData name="Hubert Wojewoda" userId="e35cf906bef5d05c" providerId="LiveId" clId="{3EAAAFED-E62C-4E4F-81A3-6A3A131CF96F}" dt="2023-01-25T10:58:14.836" v="1506" actId="26606"/>
          <ac:spMkLst>
            <pc:docMk/>
            <pc:sldMk cId="1372810392" sldId="257"/>
            <ac:spMk id="64" creationId="{D3F51FEB-38FB-4F6C-9F7B-2F2AFAB65463}"/>
          </ac:spMkLst>
        </pc:spChg>
        <pc:spChg chg="add del">
          <ac:chgData name="Hubert Wojewoda" userId="e35cf906bef5d05c" providerId="LiveId" clId="{3EAAAFED-E62C-4E4F-81A3-6A3A131CF96F}" dt="2023-01-25T10:58:14.836" v="1506" actId="26606"/>
          <ac:spMkLst>
            <pc:docMk/>
            <pc:sldMk cId="1372810392" sldId="257"/>
            <ac:spMk id="65" creationId="{1E547BA6-BAE0-43BB-A7CA-60F69CE252F0}"/>
          </ac:spMkLst>
        </pc:spChg>
        <pc:spChg chg="add del">
          <ac:chgData name="Hubert Wojewoda" userId="e35cf906bef5d05c" providerId="LiveId" clId="{3EAAAFED-E62C-4E4F-81A3-6A3A131CF96F}" dt="2023-01-25T11:13:56.629" v="1735"/>
          <ac:spMkLst>
            <pc:docMk/>
            <pc:sldMk cId="1372810392" sldId="257"/>
            <ac:spMk id="67" creationId="{A9D2268A-D939-4E78-91B6-6C7E46406788}"/>
          </ac:spMkLst>
        </pc:spChg>
        <pc:spChg chg="add del">
          <ac:chgData name="Hubert Wojewoda" userId="e35cf906bef5d05c" providerId="LiveId" clId="{3EAAAFED-E62C-4E4F-81A3-6A3A131CF96F}" dt="2023-01-25T11:13:56.629" v="1735"/>
          <ac:spMkLst>
            <pc:docMk/>
            <pc:sldMk cId="1372810392" sldId="257"/>
            <ac:spMk id="68" creationId="{E0C43A58-225D-452D-8185-0D89D1EED861}"/>
          </ac:spMkLst>
        </pc:spChg>
        <pc:spChg chg="add del">
          <ac:chgData name="Hubert Wojewoda" userId="e35cf906bef5d05c" providerId="LiveId" clId="{3EAAAFED-E62C-4E4F-81A3-6A3A131CF96F}" dt="2023-01-25T11:07:37.302" v="1677" actId="26606"/>
          <ac:spMkLst>
            <pc:docMk/>
            <pc:sldMk cId="1372810392" sldId="257"/>
            <ac:spMk id="70" creationId="{B250C39F-3F6C-4D53-86D2-7BC6B2FF609C}"/>
          </ac:spMkLst>
        </pc:spChg>
        <pc:spChg chg="add del">
          <ac:chgData name="Hubert Wojewoda" userId="e35cf906bef5d05c" providerId="LiveId" clId="{3EAAAFED-E62C-4E4F-81A3-6A3A131CF96F}" dt="2023-01-25T11:07:37.302" v="1677" actId="26606"/>
          <ac:spMkLst>
            <pc:docMk/>
            <pc:sldMk cId="1372810392" sldId="257"/>
            <ac:spMk id="71" creationId="{70A48D59-8581-41F7-B529-F4617FE07A9A}"/>
          </ac:spMkLst>
        </pc:spChg>
        <pc:spChg chg="add del">
          <ac:chgData name="Hubert Wojewoda" userId="e35cf906bef5d05c" providerId="LiveId" clId="{3EAAAFED-E62C-4E4F-81A3-6A3A131CF96F}" dt="2023-01-25T11:07:37.302" v="1677" actId="26606"/>
          <ac:spMkLst>
            <pc:docMk/>
            <pc:sldMk cId="1372810392" sldId="257"/>
            <ac:spMk id="72" creationId="{9DD005C1-8C51-42D6-9BEE-B9B83849743D}"/>
          </ac:spMkLst>
        </pc:spChg>
        <pc:spChg chg="add del">
          <ac:chgData name="Hubert Wojewoda" userId="e35cf906bef5d05c" providerId="LiveId" clId="{3EAAAFED-E62C-4E4F-81A3-6A3A131CF96F}" dt="2023-01-25T10:58:32.075" v="1510" actId="26606"/>
          <ac:spMkLst>
            <pc:docMk/>
            <pc:sldMk cId="1372810392" sldId="257"/>
            <ac:spMk id="73" creationId="{8F90786E-B72D-4C32-BDCE-A170B007822D}"/>
          </ac:spMkLst>
        </pc:spChg>
        <pc:spChg chg="add del">
          <ac:chgData name="Hubert Wojewoda" userId="e35cf906bef5d05c" providerId="LiveId" clId="{3EAAAFED-E62C-4E4F-81A3-6A3A131CF96F}" dt="2023-01-25T11:08:19.367" v="1683" actId="26606"/>
          <ac:spMkLst>
            <pc:docMk/>
            <pc:sldMk cId="1372810392" sldId="257"/>
            <ac:spMk id="74" creationId="{B250C39F-3F6C-4D53-86D2-7BC6B2FF609C}"/>
          </ac:spMkLst>
        </pc:spChg>
        <pc:spChg chg="add del">
          <ac:chgData name="Hubert Wojewoda" userId="e35cf906bef5d05c" providerId="LiveId" clId="{3EAAAFED-E62C-4E4F-81A3-6A3A131CF96F}" dt="2023-01-25T10:58:32.075" v="1510" actId="26606"/>
          <ac:spMkLst>
            <pc:docMk/>
            <pc:sldMk cId="1372810392" sldId="257"/>
            <ac:spMk id="75" creationId="{5E46F2E7-848F-4A6C-A098-4764FDEA771A}"/>
          </ac:spMkLst>
        </pc:spChg>
        <pc:spChg chg="add del">
          <ac:chgData name="Hubert Wojewoda" userId="e35cf906bef5d05c" providerId="LiveId" clId="{3EAAAFED-E62C-4E4F-81A3-6A3A131CF96F}" dt="2023-01-25T11:08:19.367" v="1683" actId="26606"/>
          <ac:spMkLst>
            <pc:docMk/>
            <pc:sldMk cId="1372810392" sldId="257"/>
            <ac:spMk id="76" creationId="{70A48D59-8581-41F7-B529-F4617FE07A9A}"/>
          </ac:spMkLst>
        </pc:spChg>
        <pc:spChg chg="add del">
          <ac:chgData name="Hubert Wojewoda" userId="e35cf906bef5d05c" providerId="LiveId" clId="{3EAAAFED-E62C-4E4F-81A3-6A3A131CF96F}" dt="2023-01-25T10:58:34.017" v="1512" actId="26606"/>
          <ac:spMkLst>
            <pc:docMk/>
            <pc:sldMk cId="1372810392" sldId="257"/>
            <ac:spMk id="77" creationId="{A9D2268A-D939-4E78-91B6-6C7E46406788}"/>
          </ac:spMkLst>
        </pc:spChg>
        <pc:spChg chg="add del">
          <ac:chgData name="Hubert Wojewoda" userId="e35cf906bef5d05c" providerId="LiveId" clId="{3EAAAFED-E62C-4E4F-81A3-6A3A131CF96F}" dt="2023-01-25T10:58:34.017" v="1512" actId="26606"/>
          <ac:spMkLst>
            <pc:docMk/>
            <pc:sldMk cId="1372810392" sldId="257"/>
            <ac:spMk id="78" creationId="{E0C43A58-225D-452D-8185-0D89D1EED861}"/>
          </ac:spMkLst>
        </pc:spChg>
        <pc:spChg chg="add del">
          <ac:chgData name="Hubert Wojewoda" userId="e35cf906bef5d05c" providerId="LiveId" clId="{3EAAAFED-E62C-4E4F-81A3-6A3A131CF96F}" dt="2023-01-25T10:58:40.642" v="1518" actId="26606"/>
          <ac:spMkLst>
            <pc:docMk/>
            <pc:sldMk cId="1372810392" sldId="257"/>
            <ac:spMk id="79" creationId="{D3F51FEB-38FB-4F6C-9F7B-2F2AFAB65463}"/>
          </ac:spMkLst>
        </pc:spChg>
        <pc:spChg chg="add del">
          <ac:chgData name="Hubert Wojewoda" userId="e35cf906bef5d05c" providerId="LiveId" clId="{3EAAAFED-E62C-4E4F-81A3-6A3A131CF96F}" dt="2023-01-25T10:58:37.592" v="1514" actId="26606"/>
          <ac:spMkLst>
            <pc:docMk/>
            <pc:sldMk cId="1372810392" sldId="257"/>
            <ac:spMk id="80" creationId="{04812C46-200A-4DEB-A05E-3ED6C68C2387}"/>
          </ac:spMkLst>
        </pc:spChg>
        <pc:spChg chg="add del">
          <ac:chgData name="Hubert Wojewoda" userId="e35cf906bef5d05c" providerId="LiveId" clId="{3EAAAFED-E62C-4E4F-81A3-6A3A131CF96F}" dt="2023-01-25T10:58:37.592" v="1514" actId="26606"/>
          <ac:spMkLst>
            <pc:docMk/>
            <pc:sldMk cId="1372810392" sldId="257"/>
            <ac:spMk id="81" creationId="{D1EA859B-E555-4109-94F3-6700E046E008}"/>
          </ac:spMkLst>
        </pc:spChg>
        <pc:spChg chg="add del">
          <ac:chgData name="Hubert Wojewoda" userId="e35cf906bef5d05c" providerId="LiveId" clId="{3EAAAFED-E62C-4E4F-81A3-6A3A131CF96F}" dt="2023-01-25T11:08:19.367" v="1683" actId="26606"/>
          <ac:spMkLst>
            <pc:docMk/>
            <pc:sldMk cId="1372810392" sldId="257"/>
            <ac:spMk id="82" creationId="{9DD005C1-8C51-42D6-9BEE-B9B83849743D}"/>
          </ac:spMkLst>
        </pc:spChg>
        <pc:spChg chg="add del">
          <ac:chgData name="Hubert Wojewoda" userId="e35cf906bef5d05c" providerId="LiveId" clId="{3EAAAFED-E62C-4E4F-81A3-6A3A131CF96F}" dt="2023-01-25T10:58:40.138" v="1516" actId="26606"/>
          <ac:spMkLst>
            <pc:docMk/>
            <pc:sldMk cId="1372810392" sldId="257"/>
            <ac:spMk id="83" creationId="{B95B9BA8-1D69-4796-85F5-B6D0BD52354B}"/>
          </ac:spMkLst>
        </pc:spChg>
        <pc:spChg chg="add del">
          <ac:chgData name="Hubert Wojewoda" userId="e35cf906bef5d05c" providerId="LiveId" clId="{3EAAAFED-E62C-4E4F-81A3-6A3A131CF96F}" dt="2023-01-25T11:07:56.306" v="1680" actId="26606"/>
          <ac:spMkLst>
            <pc:docMk/>
            <pc:sldMk cId="1372810392" sldId="257"/>
            <ac:spMk id="84" creationId="{A9D2268A-D939-4E78-91B6-6C7E46406788}"/>
          </ac:spMkLst>
        </pc:spChg>
        <pc:spChg chg="add del">
          <ac:chgData name="Hubert Wojewoda" userId="e35cf906bef5d05c" providerId="LiveId" clId="{3EAAAFED-E62C-4E4F-81A3-6A3A131CF96F}" dt="2023-01-25T10:58:40.642" v="1518" actId="26606"/>
          <ac:spMkLst>
            <pc:docMk/>
            <pc:sldMk cId="1372810392" sldId="257"/>
            <ac:spMk id="85" creationId="{2B566528-1B12-4246-9431-5C2D7D081168}"/>
          </ac:spMkLst>
        </pc:spChg>
        <pc:spChg chg="add del">
          <ac:chgData name="Hubert Wojewoda" userId="e35cf906bef5d05c" providerId="LiveId" clId="{3EAAAFED-E62C-4E4F-81A3-6A3A131CF96F}" dt="2023-01-25T10:58:40.642" v="1518" actId="26606"/>
          <ac:spMkLst>
            <pc:docMk/>
            <pc:sldMk cId="1372810392" sldId="257"/>
            <ac:spMk id="86" creationId="{2E80C965-DB6D-4F81-9E9E-B027384D0BD6}"/>
          </ac:spMkLst>
        </pc:spChg>
        <pc:spChg chg="add del">
          <ac:chgData name="Hubert Wojewoda" userId="e35cf906bef5d05c" providerId="LiveId" clId="{3EAAAFED-E62C-4E4F-81A3-6A3A131CF96F}" dt="2023-01-25T10:58:40.642" v="1518" actId="26606"/>
          <ac:spMkLst>
            <pc:docMk/>
            <pc:sldMk cId="1372810392" sldId="257"/>
            <ac:spMk id="87" creationId="{A580F890-B085-4E95-96AA-55AEBEC5CE6E}"/>
          </ac:spMkLst>
        </pc:spChg>
        <pc:spChg chg="add del">
          <ac:chgData name="Hubert Wojewoda" userId="e35cf906bef5d05c" providerId="LiveId" clId="{3EAAAFED-E62C-4E4F-81A3-6A3A131CF96F}" dt="2023-01-25T10:58:40.642" v="1518" actId="26606"/>
          <ac:spMkLst>
            <pc:docMk/>
            <pc:sldMk cId="1372810392" sldId="257"/>
            <ac:spMk id="88" creationId="{1E547BA6-BAE0-43BB-A7CA-60F69CE252F0}"/>
          </ac:spMkLst>
        </pc:spChg>
        <pc:spChg chg="add del">
          <ac:chgData name="Hubert Wojewoda" userId="e35cf906bef5d05c" providerId="LiveId" clId="{3EAAAFED-E62C-4E4F-81A3-6A3A131CF96F}" dt="2023-01-25T11:07:56.306" v="1680" actId="26606"/>
          <ac:spMkLst>
            <pc:docMk/>
            <pc:sldMk cId="1372810392" sldId="257"/>
            <ac:spMk id="89" creationId="{E0C43A58-225D-452D-8185-0D89D1EED861}"/>
          </ac:spMkLst>
        </pc:spChg>
        <pc:spChg chg="add del">
          <ac:chgData name="Hubert Wojewoda" userId="e35cf906bef5d05c" providerId="LiveId" clId="{3EAAAFED-E62C-4E4F-81A3-6A3A131CF96F}" dt="2023-01-25T11:08:18.894" v="1682" actId="26606"/>
          <ac:spMkLst>
            <pc:docMk/>
            <pc:sldMk cId="1372810392" sldId="257"/>
            <ac:spMk id="91" creationId="{9DD005C1-8C51-42D6-9BEE-B9B83849743D}"/>
          </ac:spMkLst>
        </pc:spChg>
        <pc:spChg chg="add del">
          <ac:chgData name="Hubert Wojewoda" userId="e35cf906bef5d05c" providerId="LiveId" clId="{3EAAAFED-E62C-4E4F-81A3-6A3A131CF96F}" dt="2023-01-25T10:58:46.967" v="1520" actId="26606"/>
          <ac:spMkLst>
            <pc:docMk/>
            <pc:sldMk cId="1372810392" sldId="257"/>
            <ac:spMk id="92" creationId="{D7A453D2-15D8-4403-815F-291FA16340D9}"/>
          </ac:spMkLst>
        </pc:spChg>
        <pc:spChg chg="add del">
          <ac:chgData name="Hubert Wojewoda" userId="e35cf906bef5d05c" providerId="LiveId" clId="{3EAAAFED-E62C-4E4F-81A3-6A3A131CF96F}" dt="2023-01-25T11:08:18.894" v="1682" actId="26606"/>
          <ac:spMkLst>
            <pc:docMk/>
            <pc:sldMk cId="1372810392" sldId="257"/>
            <ac:spMk id="94" creationId="{B250C39F-3F6C-4D53-86D2-7BC6B2FF609C}"/>
          </ac:spMkLst>
        </pc:spChg>
        <pc:spChg chg="add del">
          <ac:chgData name="Hubert Wojewoda" userId="e35cf906bef5d05c" providerId="LiveId" clId="{3EAAAFED-E62C-4E4F-81A3-6A3A131CF96F}" dt="2023-01-25T11:08:18.894" v="1682" actId="26606"/>
          <ac:spMkLst>
            <pc:docMk/>
            <pc:sldMk cId="1372810392" sldId="257"/>
            <ac:spMk id="95" creationId="{70A48D59-8581-41F7-B529-F4617FE07A9A}"/>
          </ac:spMkLst>
        </pc:spChg>
        <pc:spChg chg="add del">
          <ac:chgData name="Hubert Wojewoda" userId="e35cf906bef5d05c" providerId="LiveId" clId="{3EAAAFED-E62C-4E4F-81A3-6A3A131CF96F}" dt="2023-01-25T10:58:46.967" v="1520" actId="26606"/>
          <ac:spMkLst>
            <pc:docMk/>
            <pc:sldMk cId="1372810392" sldId="257"/>
            <ac:spMk id="98" creationId="{8161EA6B-09CA-445B-AB0D-8DF76FA92DEF}"/>
          </ac:spMkLst>
        </pc:spChg>
        <pc:spChg chg="add del">
          <ac:chgData name="Hubert Wojewoda" userId="e35cf906bef5d05c" providerId="LiveId" clId="{3EAAAFED-E62C-4E4F-81A3-6A3A131CF96F}" dt="2023-01-25T10:58:46.967" v="1520" actId="26606"/>
          <ac:spMkLst>
            <pc:docMk/>
            <pc:sldMk cId="1372810392" sldId="257"/>
            <ac:spMk id="99" creationId="{E2D3D3F2-ABBB-4453-B1C5-1BEBF7E4DD56}"/>
          </ac:spMkLst>
        </pc:spChg>
        <pc:spChg chg="add del">
          <ac:chgData name="Hubert Wojewoda" userId="e35cf906bef5d05c" providerId="LiveId" clId="{3EAAAFED-E62C-4E4F-81A3-6A3A131CF96F}" dt="2023-01-25T10:58:46.967" v="1520" actId="26606"/>
          <ac:spMkLst>
            <pc:docMk/>
            <pc:sldMk cId="1372810392" sldId="257"/>
            <ac:spMk id="111" creationId="{B8114C98-A349-4111-A123-E8EAB86ABE30}"/>
          </ac:spMkLst>
        </pc:spChg>
        <pc:spChg chg="add del">
          <ac:chgData name="Hubert Wojewoda" userId="e35cf906bef5d05c" providerId="LiveId" clId="{3EAAAFED-E62C-4E4F-81A3-6A3A131CF96F}" dt="2023-01-25T10:58:49.452" v="1522" actId="26606"/>
          <ac:spMkLst>
            <pc:docMk/>
            <pc:sldMk cId="1372810392" sldId="257"/>
            <ac:spMk id="115" creationId="{C5E6CFF1-2F42-4E10-9A97-F116F46F53FE}"/>
          </ac:spMkLst>
        </pc:spChg>
        <pc:spChg chg="add del">
          <ac:chgData name="Hubert Wojewoda" userId="e35cf906bef5d05c" providerId="LiveId" clId="{3EAAAFED-E62C-4E4F-81A3-6A3A131CF96F}" dt="2023-01-25T10:59:02.155" v="1524" actId="26606"/>
          <ac:spMkLst>
            <pc:docMk/>
            <pc:sldMk cId="1372810392" sldId="257"/>
            <ac:spMk id="118" creationId="{A81E7530-396C-45F0-92F4-A885648D1631}"/>
          </ac:spMkLst>
        </pc:spChg>
        <pc:spChg chg="add del">
          <ac:chgData name="Hubert Wojewoda" userId="e35cf906bef5d05c" providerId="LiveId" clId="{3EAAAFED-E62C-4E4F-81A3-6A3A131CF96F}" dt="2023-01-25T10:59:02.155" v="1524" actId="26606"/>
          <ac:spMkLst>
            <pc:docMk/>
            <pc:sldMk cId="1372810392" sldId="257"/>
            <ac:spMk id="119" creationId="{7316481C-0A49-4796-812B-0D64F063B720}"/>
          </ac:spMkLst>
        </pc:spChg>
        <pc:spChg chg="add del">
          <ac:chgData name="Hubert Wojewoda" userId="e35cf906bef5d05c" providerId="LiveId" clId="{3EAAAFED-E62C-4E4F-81A3-6A3A131CF96F}" dt="2023-01-25T10:59:02.155" v="1524" actId="26606"/>
          <ac:spMkLst>
            <pc:docMk/>
            <pc:sldMk cId="1372810392" sldId="257"/>
            <ac:spMk id="120" creationId="{A5271697-90F1-4A23-8EF2-0179F2EAFACB}"/>
          </ac:spMkLst>
        </pc:spChg>
        <pc:spChg chg="add del">
          <ac:chgData name="Hubert Wojewoda" userId="e35cf906bef5d05c" providerId="LiveId" clId="{3EAAAFED-E62C-4E4F-81A3-6A3A131CF96F}" dt="2023-01-25T10:59:02.155" v="1524" actId="26606"/>
          <ac:spMkLst>
            <pc:docMk/>
            <pc:sldMk cId="1372810392" sldId="257"/>
            <ac:spMk id="133" creationId="{D9F5512A-48E1-4C07-B75E-3CCC517B6804}"/>
          </ac:spMkLst>
        </pc:spChg>
        <pc:spChg chg="add del">
          <ac:chgData name="Hubert Wojewoda" userId="e35cf906bef5d05c" providerId="LiveId" clId="{3EAAAFED-E62C-4E4F-81A3-6A3A131CF96F}" dt="2023-01-25T10:59:11.360" v="1526" actId="26606"/>
          <ac:spMkLst>
            <pc:docMk/>
            <pc:sldMk cId="1372810392" sldId="257"/>
            <ac:spMk id="135" creationId="{C5E6CFF1-2F42-4E10-9A97-F116F46F53FE}"/>
          </ac:spMkLst>
        </pc:spChg>
        <pc:spChg chg="add del">
          <ac:chgData name="Hubert Wojewoda" userId="e35cf906bef5d05c" providerId="LiveId" clId="{3EAAAFED-E62C-4E4F-81A3-6A3A131CF96F}" dt="2023-01-25T10:59:12.543" v="1528" actId="26606"/>
          <ac:spMkLst>
            <pc:docMk/>
            <pc:sldMk cId="1372810392" sldId="257"/>
            <ac:spMk id="138" creationId="{5FDF4720-5445-47BE-89FE-E40D1AE6F619}"/>
          </ac:spMkLst>
        </pc:spChg>
        <pc:spChg chg="add del">
          <ac:chgData name="Hubert Wojewoda" userId="e35cf906bef5d05c" providerId="LiveId" clId="{3EAAAFED-E62C-4E4F-81A3-6A3A131CF96F}" dt="2023-01-25T10:59:12.543" v="1528" actId="26606"/>
          <ac:spMkLst>
            <pc:docMk/>
            <pc:sldMk cId="1372810392" sldId="257"/>
            <ac:spMk id="139" creationId="{AC8710B4-A815-4082-9E4F-F13A0007090C}"/>
          </ac:spMkLst>
        </pc:spChg>
        <pc:spChg chg="add del">
          <ac:chgData name="Hubert Wojewoda" userId="e35cf906bef5d05c" providerId="LiveId" clId="{3EAAAFED-E62C-4E4F-81A3-6A3A131CF96F}" dt="2023-01-25T10:59:23.699" v="1534" actId="26606"/>
          <ac:spMkLst>
            <pc:docMk/>
            <pc:sldMk cId="1372810392" sldId="257"/>
            <ac:spMk id="141" creationId="{8F23F8A3-8FD7-4779-8323-FDC26BE99889}"/>
          </ac:spMkLst>
        </pc:spChg>
        <pc:spChg chg="add del">
          <ac:chgData name="Hubert Wojewoda" userId="e35cf906bef5d05c" providerId="LiveId" clId="{3EAAAFED-E62C-4E4F-81A3-6A3A131CF96F}" dt="2023-01-25T10:59:23.699" v="1534" actId="26606"/>
          <ac:spMkLst>
            <pc:docMk/>
            <pc:sldMk cId="1372810392" sldId="257"/>
            <ac:spMk id="142" creationId="{F605C4CC-A25C-416F-8333-7CB7DC97D870}"/>
          </ac:spMkLst>
        </pc:spChg>
        <pc:grpChg chg="add del">
          <ac:chgData name="Hubert Wojewoda" userId="e35cf906bef5d05c" providerId="LiveId" clId="{3EAAAFED-E62C-4E4F-81A3-6A3A131CF96F}" dt="2023-01-25T10:58:08.738" v="1500" actId="26606"/>
          <ac:grpSpMkLst>
            <pc:docMk/>
            <pc:sldMk cId="1372810392" sldId="257"/>
            <ac:grpSpMk id="34" creationId="{670FB431-AE18-414D-92F4-1D12D1991152}"/>
          </ac:grpSpMkLst>
        </pc:grpChg>
        <pc:grpChg chg="add del">
          <ac:chgData name="Hubert Wojewoda" userId="e35cf906bef5d05c" providerId="LiveId" clId="{3EAAAFED-E62C-4E4F-81A3-6A3A131CF96F}" dt="2023-01-25T10:58:08.738" v="1500" actId="26606"/>
          <ac:grpSpMkLst>
            <pc:docMk/>
            <pc:sldMk cId="1372810392" sldId="257"/>
            <ac:grpSpMk id="39" creationId="{B352BBB9-69A8-405C-9209-A9FE217AEDC4}"/>
          </ac:grpSpMkLst>
        </pc:grpChg>
        <pc:grpChg chg="add del">
          <ac:chgData name="Hubert Wojewoda" userId="e35cf906bef5d05c" providerId="LiveId" clId="{3EAAAFED-E62C-4E4F-81A3-6A3A131CF96F}" dt="2023-01-25T10:58:08.738" v="1500" actId="26606"/>
          <ac:grpSpMkLst>
            <pc:docMk/>
            <pc:sldMk cId="1372810392" sldId="257"/>
            <ac:grpSpMk id="42" creationId="{8214E4A5-A0D2-42C4-8D14-D2A7E495F041}"/>
          </ac:grpSpMkLst>
        </pc:grpChg>
        <pc:grpChg chg="add del">
          <ac:chgData name="Hubert Wojewoda" userId="e35cf906bef5d05c" providerId="LiveId" clId="{3EAAAFED-E62C-4E4F-81A3-6A3A131CF96F}" dt="2023-01-25T10:58:08.738" v="1500" actId="26606"/>
          <ac:grpSpMkLst>
            <pc:docMk/>
            <pc:sldMk cId="1372810392" sldId="257"/>
            <ac:grpSpMk id="48" creationId="{AF19A774-30A5-488B-9BAF-629C6440294E}"/>
          </ac:grpSpMkLst>
        </pc:grpChg>
        <pc:grpChg chg="add del">
          <ac:chgData name="Hubert Wojewoda" userId="e35cf906bef5d05c" providerId="LiveId" clId="{3EAAAFED-E62C-4E4F-81A3-6A3A131CF96F}" dt="2023-01-25T10:58:46.967" v="1520" actId="26606"/>
          <ac:grpSpMkLst>
            <pc:docMk/>
            <pc:sldMk cId="1372810392" sldId="257"/>
            <ac:grpSpMk id="93" creationId="{AF19A774-30A5-488B-9BAF-629C6440294E}"/>
          </ac:grpSpMkLst>
        </pc:grpChg>
        <pc:grpChg chg="add del">
          <ac:chgData name="Hubert Wojewoda" userId="e35cf906bef5d05c" providerId="LiveId" clId="{3EAAAFED-E62C-4E4F-81A3-6A3A131CF96F}" dt="2023-01-25T10:58:46.967" v="1520" actId="26606"/>
          <ac:grpSpMkLst>
            <pc:docMk/>
            <pc:sldMk cId="1372810392" sldId="257"/>
            <ac:grpSpMk id="100" creationId="{1EA1DAFF-CECA-492F-BFA1-22C64956B8D9}"/>
          </ac:grpSpMkLst>
        </pc:grpChg>
        <pc:grpChg chg="add del">
          <ac:chgData name="Hubert Wojewoda" userId="e35cf906bef5d05c" providerId="LiveId" clId="{3EAAAFED-E62C-4E4F-81A3-6A3A131CF96F}" dt="2023-01-25T10:58:46.967" v="1520" actId="26606"/>
          <ac:grpSpMkLst>
            <pc:docMk/>
            <pc:sldMk cId="1372810392" sldId="257"/>
            <ac:grpSpMk id="101" creationId="{8214E4A5-A0D2-42C4-8D14-D2A7E495F041}"/>
          </ac:grpSpMkLst>
        </pc:grpChg>
        <pc:grpChg chg="add del">
          <ac:chgData name="Hubert Wojewoda" userId="e35cf906bef5d05c" providerId="LiveId" clId="{3EAAAFED-E62C-4E4F-81A3-6A3A131CF96F}" dt="2023-01-25T10:58:46.967" v="1520" actId="26606"/>
          <ac:grpSpMkLst>
            <pc:docMk/>
            <pc:sldMk cId="1372810392" sldId="257"/>
            <ac:grpSpMk id="112" creationId="{670FB431-AE18-414D-92F4-1D12D1991152}"/>
          </ac:grpSpMkLst>
        </pc:grpChg>
        <pc:grpChg chg="add del">
          <ac:chgData name="Hubert Wojewoda" userId="e35cf906bef5d05c" providerId="LiveId" clId="{3EAAAFED-E62C-4E4F-81A3-6A3A131CF96F}" dt="2023-01-25T10:59:02.155" v="1524" actId="26606"/>
          <ac:grpSpMkLst>
            <pc:docMk/>
            <pc:sldMk cId="1372810392" sldId="257"/>
            <ac:grpSpMk id="121" creationId="{81DE8B58-F373-409E-A253-4380A66091D4}"/>
          </ac:grpSpMkLst>
        </pc:grpChg>
        <pc:picChg chg="add del">
          <ac:chgData name="Hubert Wojewoda" userId="e35cf906bef5d05c" providerId="LiveId" clId="{3EAAAFED-E62C-4E4F-81A3-6A3A131CF96F}" dt="2023-01-25T10:48:02.751" v="1356" actId="26606"/>
          <ac:picMkLst>
            <pc:docMk/>
            <pc:sldMk cId="1372810392" sldId="257"/>
            <ac:picMk id="5" creationId="{2C6076E5-B700-0F60-3C17-81060638E3CD}"/>
          </ac:picMkLst>
        </pc:picChg>
        <pc:picChg chg="add mod ord">
          <ac:chgData name="Hubert Wojewoda" userId="e35cf906bef5d05c" providerId="LiveId" clId="{3EAAAFED-E62C-4E4F-81A3-6A3A131CF96F}" dt="2023-01-25T11:08:19.367" v="1683" actId="26606"/>
          <ac:picMkLst>
            <pc:docMk/>
            <pc:sldMk cId="1372810392" sldId="257"/>
            <ac:picMk id="14" creationId="{90577419-5187-3435-1558-CE44CE56DC15}"/>
          </ac:picMkLst>
        </pc:picChg>
        <pc:cxnChg chg="add del">
          <ac:chgData name="Hubert Wojewoda" userId="e35cf906bef5d05c" providerId="LiveId" clId="{3EAAAFED-E62C-4E4F-81A3-6A3A131CF96F}" dt="2023-01-25T10:58:12.550" v="1502" actId="26606"/>
          <ac:cxnSpMkLst>
            <pc:docMk/>
            <pc:sldMk cId="1372810392" sldId="257"/>
            <ac:cxnSpMk id="55" creationId="{EEA38897-7BA3-4408-8083-3235339C4A60}"/>
          </ac:cxnSpMkLst>
        </pc:cxnChg>
        <pc:cxnChg chg="add del">
          <ac:chgData name="Hubert Wojewoda" userId="e35cf906bef5d05c" providerId="LiveId" clId="{3EAAAFED-E62C-4E4F-81A3-6A3A131CF96F}" dt="2023-01-25T10:58:12.550" v="1502" actId="26606"/>
          <ac:cxnSpMkLst>
            <pc:docMk/>
            <pc:sldMk cId="1372810392" sldId="257"/>
            <ac:cxnSpMk id="56" creationId="{F11AD06B-AB20-4097-8606-5DA00DBACE88}"/>
          </ac:cxnSpMkLst>
        </pc:cxnChg>
        <pc:cxnChg chg="add del">
          <ac:chgData name="Hubert Wojewoda" userId="e35cf906bef5d05c" providerId="LiveId" clId="{3EAAAFED-E62C-4E4F-81A3-6A3A131CF96F}" dt="2023-01-25T10:58:49.452" v="1522" actId="26606"/>
          <ac:cxnSpMkLst>
            <pc:docMk/>
            <pc:sldMk cId="1372810392" sldId="257"/>
            <ac:cxnSpMk id="116" creationId="{67182200-4859-4C8D-BCBB-55B245C28BA3}"/>
          </ac:cxnSpMkLst>
        </pc:cxnChg>
        <pc:cxnChg chg="add del">
          <ac:chgData name="Hubert Wojewoda" userId="e35cf906bef5d05c" providerId="LiveId" clId="{3EAAAFED-E62C-4E4F-81A3-6A3A131CF96F}" dt="2023-01-25T10:59:11.360" v="1526" actId="26606"/>
          <ac:cxnSpMkLst>
            <pc:docMk/>
            <pc:sldMk cId="1372810392" sldId="257"/>
            <ac:cxnSpMk id="136" creationId="{96A8629B-8289-498B-939B-1CA0C106182C}"/>
          </ac:cxnSpMkLst>
        </pc:cxnChg>
      </pc:sldChg>
      <pc:sldChg chg="addSp delSp modSp mod setBg setClrOvrMap delDesignElem">
        <pc:chgData name="Hubert Wojewoda" userId="e35cf906bef5d05c" providerId="LiveId" clId="{3EAAAFED-E62C-4E4F-81A3-6A3A131CF96F}" dt="2023-01-25T11:13:56.629" v="1735"/>
        <pc:sldMkLst>
          <pc:docMk/>
          <pc:sldMk cId="3697819414" sldId="258"/>
        </pc:sldMkLst>
        <pc:spChg chg="mod">
          <ac:chgData name="Hubert Wojewoda" userId="e35cf906bef5d05c" providerId="LiveId" clId="{3EAAAFED-E62C-4E4F-81A3-6A3A131CF96F}" dt="2023-01-25T11:08:21.414" v="1684" actId="26606"/>
          <ac:spMkLst>
            <pc:docMk/>
            <pc:sldMk cId="3697819414" sldId="258"/>
            <ac:spMk id="2" creationId="{BF402933-CE2D-C425-C364-A8301F937056}"/>
          </ac:spMkLst>
        </pc:spChg>
        <pc:spChg chg="mod">
          <ac:chgData name="Hubert Wojewoda" userId="e35cf906bef5d05c" providerId="LiveId" clId="{3EAAAFED-E62C-4E4F-81A3-6A3A131CF96F}" dt="2023-01-25T11:08:21.414" v="1684" actId="26606"/>
          <ac:spMkLst>
            <pc:docMk/>
            <pc:sldMk cId="3697819414" sldId="258"/>
            <ac:spMk id="3" creationId="{3A68502F-62E1-409A-A7A4-835FCDE792D5}"/>
          </ac:spMkLst>
        </pc:spChg>
        <pc:spChg chg="add del">
          <ac:chgData name="Hubert Wojewoda" userId="e35cf906bef5d05c" providerId="LiveId" clId="{3EAAAFED-E62C-4E4F-81A3-6A3A131CF96F}" dt="2023-01-25T10:57:11.970" v="1491" actId="26606"/>
          <ac:spMkLst>
            <pc:docMk/>
            <pc:sldMk cId="3697819414" sldId="258"/>
            <ac:spMk id="9" creationId="{F944E337-3E5D-4A1F-A5A1-2057F25B8A7B}"/>
          </ac:spMkLst>
        </pc:spChg>
        <pc:spChg chg="add del">
          <ac:chgData name="Hubert Wojewoda" userId="e35cf906bef5d05c" providerId="LiveId" clId="{3EAAAFED-E62C-4E4F-81A3-6A3A131CF96F}" dt="2023-01-25T10:57:40.266" v="1493" actId="26606"/>
          <ac:spMkLst>
            <pc:docMk/>
            <pc:sldMk cId="3697819414" sldId="258"/>
            <ac:spMk id="10" creationId="{3DC28794-3B89-462C-BE95-927A51D7D219}"/>
          </ac:spMkLst>
        </pc:spChg>
        <pc:spChg chg="add del">
          <ac:chgData name="Hubert Wojewoda" userId="e35cf906bef5d05c" providerId="LiveId" clId="{3EAAAFED-E62C-4E4F-81A3-6A3A131CF96F}" dt="2023-01-25T10:57:11.970" v="1491" actId="26606"/>
          <ac:spMkLst>
            <pc:docMk/>
            <pc:sldMk cId="3697819414" sldId="258"/>
            <ac:spMk id="11" creationId="{4DA50D69-7CF7-4844-B844-A2B821C77F24}"/>
          </ac:spMkLst>
        </pc:spChg>
        <pc:spChg chg="add del">
          <ac:chgData name="Hubert Wojewoda" userId="e35cf906bef5d05c" providerId="LiveId" clId="{3EAAAFED-E62C-4E4F-81A3-6A3A131CF96F}" dt="2023-01-25T10:57:40.266" v="1493" actId="26606"/>
          <ac:spMkLst>
            <pc:docMk/>
            <pc:sldMk cId="3697819414" sldId="258"/>
            <ac:spMk id="12" creationId="{8BF1BF76-D9C8-49D3-9A7F-D43C497C3A82}"/>
          </ac:spMkLst>
        </pc:spChg>
        <pc:spChg chg="add del">
          <ac:chgData name="Hubert Wojewoda" userId="e35cf906bef5d05c" providerId="LiveId" clId="{3EAAAFED-E62C-4E4F-81A3-6A3A131CF96F}" dt="2023-01-25T10:57:40.266" v="1493" actId="26606"/>
          <ac:spMkLst>
            <pc:docMk/>
            <pc:sldMk cId="3697819414" sldId="258"/>
            <ac:spMk id="22" creationId="{59E7F326-090A-45F0-9F6C-D98AF5160A77}"/>
          </ac:spMkLst>
        </pc:spChg>
        <pc:spChg chg="add del">
          <ac:chgData name="Hubert Wojewoda" userId="e35cf906bef5d05c" providerId="LiveId" clId="{3EAAAFED-E62C-4E4F-81A3-6A3A131CF96F}" dt="2023-01-25T10:57:40.266" v="1493" actId="26606"/>
          <ac:spMkLst>
            <pc:docMk/>
            <pc:sldMk cId="3697819414" sldId="258"/>
            <ac:spMk id="24" creationId="{DF20FE9C-08B6-451E-BEDA-401A81BD4F2F}"/>
          </ac:spMkLst>
        </pc:spChg>
        <pc:spChg chg="add del">
          <ac:chgData name="Hubert Wojewoda" userId="e35cf906bef5d05c" providerId="LiveId" clId="{3EAAAFED-E62C-4E4F-81A3-6A3A131CF96F}" dt="2023-01-25T10:57:52.820" v="1496" actId="26606"/>
          <ac:spMkLst>
            <pc:docMk/>
            <pc:sldMk cId="3697819414" sldId="258"/>
            <ac:spMk id="41" creationId="{A9D2268A-D939-4E78-91B6-6C7E46406788}"/>
          </ac:spMkLst>
        </pc:spChg>
        <pc:spChg chg="add del">
          <ac:chgData name="Hubert Wojewoda" userId="e35cf906bef5d05c" providerId="LiveId" clId="{3EAAAFED-E62C-4E4F-81A3-6A3A131CF96F}" dt="2023-01-25T10:57:52.820" v="1496" actId="26606"/>
          <ac:spMkLst>
            <pc:docMk/>
            <pc:sldMk cId="3697819414" sldId="258"/>
            <ac:spMk id="43" creationId="{E0C43A58-225D-452D-8185-0D89D1EED861}"/>
          </ac:spMkLst>
        </pc:spChg>
        <pc:spChg chg="add del">
          <ac:chgData name="Hubert Wojewoda" userId="e35cf906bef5d05c" providerId="LiveId" clId="{3EAAAFED-E62C-4E4F-81A3-6A3A131CF96F}" dt="2023-01-25T10:57:52.789" v="1495" actId="26606"/>
          <ac:spMkLst>
            <pc:docMk/>
            <pc:sldMk cId="3697819414" sldId="258"/>
            <ac:spMk id="48" creationId="{A9D2268A-D939-4E78-91B6-6C7E46406788}"/>
          </ac:spMkLst>
        </pc:spChg>
        <pc:spChg chg="add del">
          <ac:chgData name="Hubert Wojewoda" userId="e35cf906bef5d05c" providerId="LiveId" clId="{3EAAAFED-E62C-4E4F-81A3-6A3A131CF96F}" dt="2023-01-25T10:57:52.789" v="1495" actId="26606"/>
          <ac:spMkLst>
            <pc:docMk/>
            <pc:sldMk cId="3697819414" sldId="258"/>
            <ac:spMk id="50" creationId="{E0C43A58-225D-452D-8185-0D89D1EED861}"/>
          </ac:spMkLst>
        </pc:spChg>
        <pc:spChg chg="add del">
          <ac:chgData name="Hubert Wojewoda" userId="e35cf906bef5d05c" providerId="LiveId" clId="{3EAAAFED-E62C-4E4F-81A3-6A3A131CF96F}" dt="2023-01-25T11:13:56.629" v="1735"/>
          <ac:spMkLst>
            <pc:docMk/>
            <pc:sldMk cId="3697819414" sldId="258"/>
            <ac:spMk id="52" creationId="{A580F890-B085-4E95-96AA-55AEBEC5CE6E}"/>
          </ac:spMkLst>
        </pc:spChg>
        <pc:spChg chg="add del">
          <ac:chgData name="Hubert Wojewoda" userId="e35cf906bef5d05c" providerId="LiveId" clId="{3EAAAFED-E62C-4E4F-81A3-6A3A131CF96F}" dt="2023-01-25T11:13:56.629" v="1735"/>
          <ac:spMkLst>
            <pc:docMk/>
            <pc:sldMk cId="3697819414" sldId="258"/>
            <ac:spMk id="53" creationId="{2B566528-1B12-4246-9431-5C2D7D081168}"/>
          </ac:spMkLst>
        </pc:spChg>
        <pc:spChg chg="add del">
          <ac:chgData name="Hubert Wojewoda" userId="e35cf906bef5d05c" providerId="LiveId" clId="{3EAAAFED-E62C-4E4F-81A3-6A3A131CF96F}" dt="2023-01-25T11:13:56.629" v="1735"/>
          <ac:spMkLst>
            <pc:docMk/>
            <pc:sldMk cId="3697819414" sldId="258"/>
            <ac:spMk id="54" creationId="{D3F51FEB-38FB-4F6C-9F7B-2F2AFAB65463}"/>
          </ac:spMkLst>
        </pc:spChg>
        <pc:spChg chg="add del">
          <ac:chgData name="Hubert Wojewoda" userId="e35cf906bef5d05c" providerId="LiveId" clId="{3EAAAFED-E62C-4E4F-81A3-6A3A131CF96F}" dt="2023-01-25T11:13:56.629" v="1735"/>
          <ac:spMkLst>
            <pc:docMk/>
            <pc:sldMk cId="3697819414" sldId="258"/>
            <ac:spMk id="55" creationId="{2E80C965-DB6D-4F81-9E9E-B027384D0BD6}"/>
          </ac:spMkLst>
        </pc:spChg>
        <pc:spChg chg="add del">
          <ac:chgData name="Hubert Wojewoda" userId="e35cf906bef5d05c" providerId="LiveId" clId="{3EAAAFED-E62C-4E4F-81A3-6A3A131CF96F}" dt="2023-01-25T11:13:56.629" v="1735"/>
          <ac:spMkLst>
            <pc:docMk/>
            <pc:sldMk cId="3697819414" sldId="258"/>
            <ac:spMk id="56" creationId="{1E547BA6-BAE0-43BB-A7CA-60F69CE252F0}"/>
          </ac:spMkLst>
        </pc:spChg>
        <pc:spChg chg="add del">
          <ac:chgData name="Hubert Wojewoda" userId="e35cf906bef5d05c" providerId="LiveId" clId="{3EAAAFED-E62C-4E4F-81A3-6A3A131CF96F}" dt="2023-01-25T11:08:21.414" v="1684" actId="26606"/>
          <ac:spMkLst>
            <pc:docMk/>
            <pc:sldMk cId="3697819414" sldId="258"/>
            <ac:spMk id="58" creationId="{B250C39F-3F6C-4D53-86D2-7BC6B2FF609C}"/>
          </ac:spMkLst>
        </pc:spChg>
        <pc:spChg chg="add del">
          <ac:chgData name="Hubert Wojewoda" userId="e35cf906bef5d05c" providerId="LiveId" clId="{3EAAAFED-E62C-4E4F-81A3-6A3A131CF96F}" dt="2023-01-25T11:08:21.414" v="1684" actId="26606"/>
          <ac:spMkLst>
            <pc:docMk/>
            <pc:sldMk cId="3697819414" sldId="258"/>
            <ac:spMk id="59" creationId="{70A48D59-8581-41F7-B529-F4617FE07A9A}"/>
          </ac:spMkLst>
        </pc:spChg>
        <pc:spChg chg="add del">
          <ac:chgData name="Hubert Wojewoda" userId="e35cf906bef5d05c" providerId="LiveId" clId="{3EAAAFED-E62C-4E4F-81A3-6A3A131CF96F}" dt="2023-01-25T11:08:21.414" v="1684" actId="26606"/>
          <ac:spMkLst>
            <pc:docMk/>
            <pc:sldMk cId="3697819414" sldId="258"/>
            <ac:spMk id="60" creationId="{9DD005C1-8C51-42D6-9BEE-B9B83849743D}"/>
          </ac:spMkLst>
        </pc:spChg>
        <pc:spChg chg="add del">
          <ac:chgData name="Hubert Wojewoda" userId="e35cf906bef5d05c" providerId="LiveId" clId="{3EAAAFED-E62C-4E4F-81A3-6A3A131CF96F}" dt="2023-01-25T10:59:20.354" v="1531" actId="26606"/>
          <ac:spMkLst>
            <pc:docMk/>
            <pc:sldMk cId="3697819414" sldId="258"/>
            <ac:spMk id="61" creationId="{8F23F8A3-8FD7-4779-8323-FDC26BE99889}"/>
          </ac:spMkLst>
        </pc:spChg>
        <pc:spChg chg="add del">
          <ac:chgData name="Hubert Wojewoda" userId="e35cf906bef5d05c" providerId="LiveId" clId="{3EAAAFED-E62C-4E4F-81A3-6A3A131CF96F}" dt="2023-01-25T10:59:20.354" v="1531" actId="26606"/>
          <ac:spMkLst>
            <pc:docMk/>
            <pc:sldMk cId="3697819414" sldId="258"/>
            <ac:spMk id="63" creationId="{F605C4CC-A25C-416F-8333-7CB7DC97D870}"/>
          </ac:spMkLst>
        </pc:spChg>
        <pc:spChg chg="add del">
          <ac:chgData name="Hubert Wojewoda" userId="e35cf906bef5d05c" providerId="LiveId" clId="{3EAAAFED-E62C-4E4F-81A3-6A3A131CF96F}" dt="2023-01-25T10:59:23.397" v="1533" actId="26606"/>
          <ac:spMkLst>
            <pc:docMk/>
            <pc:sldMk cId="3697819414" sldId="258"/>
            <ac:spMk id="65" creationId="{C5E6CFF1-2F42-4E10-9A97-F116F46F53FE}"/>
          </ac:spMkLst>
        </pc:spChg>
        <pc:grpChg chg="add del">
          <ac:chgData name="Hubert Wojewoda" userId="e35cf906bef5d05c" providerId="LiveId" clId="{3EAAAFED-E62C-4E4F-81A3-6A3A131CF96F}" dt="2023-01-25T10:57:40.266" v="1493" actId="26606"/>
          <ac:grpSpMkLst>
            <pc:docMk/>
            <pc:sldMk cId="3697819414" sldId="258"/>
            <ac:grpSpMk id="14" creationId="{A1725E28-0B8D-4475-B982-E917DD914AD2}"/>
          </ac:grpSpMkLst>
        </pc:grpChg>
        <pc:grpChg chg="add del">
          <ac:chgData name="Hubert Wojewoda" userId="e35cf906bef5d05c" providerId="LiveId" clId="{3EAAAFED-E62C-4E4F-81A3-6A3A131CF96F}" dt="2023-01-25T10:57:40.266" v="1493" actId="26606"/>
          <ac:grpSpMkLst>
            <pc:docMk/>
            <pc:sldMk cId="3697819414" sldId="258"/>
            <ac:grpSpMk id="26" creationId="{80864D66-4BEF-4628-B9DC-C382A4BC26FB}"/>
          </ac:grpSpMkLst>
        </pc:grpChg>
        <pc:grpChg chg="add del">
          <ac:chgData name="Hubert Wojewoda" userId="e35cf906bef5d05c" providerId="LiveId" clId="{3EAAAFED-E62C-4E4F-81A3-6A3A131CF96F}" dt="2023-01-25T10:57:40.266" v="1493" actId="26606"/>
          <ac:grpSpMkLst>
            <pc:docMk/>
            <pc:sldMk cId="3697819414" sldId="258"/>
            <ac:grpSpMk id="32" creationId="{F67C7EE6-E29C-4D84-B2C6-7B20A0FDAF23}"/>
          </ac:grpSpMkLst>
        </pc:grpChg>
        <pc:picChg chg="add mod ord">
          <ac:chgData name="Hubert Wojewoda" userId="e35cf906bef5d05c" providerId="LiveId" clId="{3EAAAFED-E62C-4E4F-81A3-6A3A131CF96F}" dt="2023-01-25T11:08:21.414" v="1684" actId="26606"/>
          <ac:picMkLst>
            <pc:docMk/>
            <pc:sldMk cId="3697819414" sldId="258"/>
            <ac:picMk id="5" creationId="{273B8057-0930-58D3-1531-FDAA0125FD0C}"/>
          </ac:picMkLst>
        </pc:picChg>
        <pc:cxnChg chg="add del">
          <ac:chgData name="Hubert Wojewoda" userId="e35cf906bef5d05c" providerId="LiveId" clId="{3EAAAFED-E62C-4E4F-81A3-6A3A131CF96F}" dt="2023-01-25T10:59:23.397" v="1533" actId="26606"/>
          <ac:cxnSpMkLst>
            <pc:docMk/>
            <pc:sldMk cId="3697819414" sldId="258"/>
            <ac:cxnSpMk id="66" creationId="{67182200-4859-4C8D-BCBB-55B245C28BA3}"/>
          </ac:cxnSpMkLst>
        </pc:cxnChg>
      </pc:sldChg>
      <pc:sldChg chg="addSp delSp modSp new mod setBg setClrOvrMap delDesignElem">
        <pc:chgData name="Hubert Wojewoda" userId="e35cf906bef5d05c" providerId="LiveId" clId="{3EAAAFED-E62C-4E4F-81A3-6A3A131CF96F}" dt="2023-01-25T11:13:56.629" v="1735"/>
        <pc:sldMkLst>
          <pc:docMk/>
          <pc:sldMk cId="1633949514" sldId="259"/>
        </pc:sldMkLst>
        <pc:spChg chg="mod">
          <ac:chgData name="Hubert Wojewoda" userId="e35cf906bef5d05c" providerId="LiveId" clId="{3EAAAFED-E62C-4E4F-81A3-6A3A131CF96F}" dt="2023-01-25T11:09:02.825" v="1696" actId="26606"/>
          <ac:spMkLst>
            <pc:docMk/>
            <pc:sldMk cId="1633949514" sldId="259"/>
            <ac:spMk id="2" creationId="{22864761-6FE8-5F73-F523-5A882ADA0B20}"/>
          </ac:spMkLst>
        </pc:spChg>
        <pc:spChg chg="mod ord">
          <ac:chgData name="Hubert Wojewoda" userId="e35cf906bef5d05c" providerId="LiveId" clId="{3EAAAFED-E62C-4E4F-81A3-6A3A131CF96F}" dt="2023-01-25T11:09:02.825" v="1696" actId="26606"/>
          <ac:spMkLst>
            <pc:docMk/>
            <pc:sldMk cId="1633949514" sldId="259"/>
            <ac:spMk id="3" creationId="{4338BE7B-4AAD-CFA0-3882-2AE2B121A4ED}"/>
          </ac:spMkLst>
        </pc:spChg>
        <pc:spChg chg="add del">
          <ac:chgData name="Hubert Wojewoda" userId="e35cf906bef5d05c" providerId="LiveId" clId="{3EAAAFED-E62C-4E4F-81A3-6A3A131CF96F}" dt="2023-01-25T10:48:29.437" v="1359" actId="26606"/>
          <ac:spMkLst>
            <pc:docMk/>
            <pc:sldMk cId="1633949514" sldId="259"/>
            <ac:spMk id="10" creationId="{2C61293E-6EBE-43EF-A52C-9BEBFD7679D4}"/>
          </ac:spMkLst>
        </pc:spChg>
        <pc:spChg chg="add del">
          <ac:chgData name="Hubert Wojewoda" userId="e35cf906bef5d05c" providerId="LiveId" clId="{3EAAAFED-E62C-4E4F-81A3-6A3A131CF96F}" dt="2023-01-25T10:48:29.437" v="1359" actId="26606"/>
          <ac:spMkLst>
            <pc:docMk/>
            <pc:sldMk cId="1633949514" sldId="259"/>
            <ac:spMk id="12" creationId="{21540236-BFD5-4A9D-8840-4703E7F76825}"/>
          </ac:spMkLst>
        </pc:spChg>
        <pc:spChg chg="add del">
          <ac:chgData name="Hubert Wojewoda" userId="e35cf906bef5d05c" providerId="LiveId" clId="{3EAAAFED-E62C-4E4F-81A3-6A3A131CF96F}" dt="2023-01-25T10:48:30.193" v="1361" actId="26606"/>
          <ac:spMkLst>
            <pc:docMk/>
            <pc:sldMk cId="1633949514" sldId="259"/>
            <ac:spMk id="15" creationId="{2B566528-1B12-4246-9431-5C2D7D081168}"/>
          </ac:spMkLst>
        </pc:spChg>
        <pc:spChg chg="add del">
          <ac:chgData name="Hubert Wojewoda" userId="e35cf906bef5d05c" providerId="LiveId" clId="{3EAAAFED-E62C-4E4F-81A3-6A3A131CF96F}" dt="2023-01-25T10:48:31.876" v="1363" actId="26606"/>
          <ac:spMkLst>
            <pc:docMk/>
            <pc:sldMk cId="1633949514" sldId="259"/>
            <ac:spMk id="21" creationId="{81AEB8A9-B768-4E30-BA55-D919E6687343}"/>
          </ac:spMkLst>
        </pc:spChg>
        <pc:spChg chg="add del">
          <ac:chgData name="Hubert Wojewoda" userId="e35cf906bef5d05c" providerId="LiveId" clId="{3EAAAFED-E62C-4E4F-81A3-6A3A131CF96F}" dt="2023-01-25T10:48:35.432" v="1365" actId="26606"/>
          <ac:spMkLst>
            <pc:docMk/>
            <pc:sldMk cId="1633949514" sldId="259"/>
            <ac:spMk id="23" creationId="{9B76D444-2756-434F-AE61-96D69830C13E}"/>
          </ac:spMkLst>
        </pc:spChg>
        <pc:spChg chg="add del">
          <ac:chgData name="Hubert Wojewoda" userId="e35cf906bef5d05c" providerId="LiveId" clId="{3EAAAFED-E62C-4E4F-81A3-6A3A131CF96F}" dt="2023-01-25T10:48:35.432" v="1365" actId="26606"/>
          <ac:spMkLst>
            <pc:docMk/>
            <pc:sldMk cId="1633949514" sldId="259"/>
            <ac:spMk id="24" creationId="{A27B6159-7734-4564-9E0F-C4BC43C36E52}"/>
          </ac:spMkLst>
        </pc:spChg>
        <pc:spChg chg="add del">
          <ac:chgData name="Hubert Wojewoda" userId="e35cf906bef5d05c" providerId="LiveId" clId="{3EAAAFED-E62C-4E4F-81A3-6A3A131CF96F}" dt="2023-01-25T10:48:40.530" v="1367" actId="26606"/>
          <ac:spMkLst>
            <pc:docMk/>
            <pc:sldMk cId="1633949514" sldId="259"/>
            <ac:spMk id="26" creationId="{85016AEC-0320-4ED0-8ECB-FE11DDDFE17A}"/>
          </ac:spMkLst>
        </pc:spChg>
        <pc:spChg chg="add del">
          <ac:chgData name="Hubert Wojewoda" userId="e35cf906bef5d05c" providerId="LiveId" clId="{3EAAAFED-E62C-4E4F-81A3-6A3A131CF96F}" dt="2023-01-25T10:48:40.530" v="1367" actId="26606"/>
          <ac:spMkLst>
            <pc:docMk/>
            <pc:sldMk cId="1633949514" sldId="259"/>
            <ac:spMk id="27" creationId="{C70C3B59-DE2C-4611-8148-812575C5CA48}"/>
          </ac:spMkLst>
        </pc:spChg>
        <pc:spChg chg="add del">
          <ac:chgData name="Hubert Wojewoda" userId="e35cf906bef5d05c" providerId="LiveId" clId="{3EAAAFED-E62C-4E4F-81A3-6A3A131CF96F}" dt="2023-01-25T10:48:46.992" v="1369" actId="26606"/>
          <ac:spMkLst>
            <pc:docMk/>
            <pc:sldMk cId="1633949514" sldId="259"/>
            <ac:spMk id="29" creationId="{B1595A09-E336-4D1B-9B3A-06A2287A54E2}"/>
          </ac:spMkLst>
        </pc:spChg>
        <pc:spChg chg="add del">
          <ac:chgData name="Hubert Wojewoda" userId="e35cf906bef5d05c" providerId="LiveId" clId="{3EAAAFED-E62C-4E4F-81A3-6A3A131CF96F}" dt="2023-01-25T10:48:46.992" v="1369" actId="26606"/>
          <ac:spMkLst>
            <pc:docMk/>
            <pc:sldMk cId="1633949514" sldId="259"/>
            <ac:spMk id="30" creationId="{3540989C-C7B8-473B-BF87-6F2DA6A90006}"/>
          </ac:spMkLst>
        </pc:spChg>
        <pc:spChg chg="add del">
          <ac:chgData name="Hubert Wojewoda" userId="e35cf906bef5d05c" providerId="LiveId" clId="{3EAAAFED-E62C-4E4F-81A3-6A3A131CF96F}" dt="2023-01-25T10:48:51.344" v="1371" actId="26606"/>
          <ac:spMkLst>
            <pc:docMk/>
            <pc:sldMk cId="1633949514" sldId="259"/>
            <ac:spMk id="32" creationId="{72B886CF-D3D5-4CDE-A0D0-35994223D8D7}"/>
          </ac:spMkLst>
        </pc:spChg>
        <pc:spChg chg="add del">
          <ac:chgData name="Hubert Wojewoda" userId="e35cf906bef5d05c" providerId="LiveId" clId="{3EAAAFED-E62C-4E4F-81A3-6A3A131CF96F}" dt="2023-01-25T10:48:51.344" v="1371" actId="26606"/>
          <ac:spMkLst>
            <pc:docMk/>
            <pc:sldMk cId="1633949514" sldId="259"/>
            <ac:spMk id="33" creationId="{93F5DA8E-91E9-4694-9CBA-A6F68146BE06}"/>
          </ac:spMkLst>
        </pc:spChg>
        <pc:spChg chg="add del">
          <ac:chgData name="Hubert Wojewoda" userId="e35cf906bef5d05c" providerId="LiveId" clId="{3EAAAFED-E62C-4E4F-81A3-6A3A131CF96F}" dt="2023-01-25T10:48:51.344" v="1371" actId="26606"/>
          <ac:spMkLst>
            <pc:docMk/>
            <pc:sldMk cId="1633949514" sldId="259"/>
            <ac:spMk id="34" creationId="{429E2DD5-2822-4A1B-B4DA-2CD596FDE961}"/>
          </ac:spMkLst>
        </pc:spChg>
        <pc:spChg chg="add del">
          <ac:chgData name="Hubert Wojewoda" userId="e35cf906bef5d05c" providerId="LiveId" clId="{3EAAAFED-E62C-4E4F-81A3-6A3A131CF96F}" dt="2023-01-25T10:48:54.782" v="1373" actId="26606"/>
          <ac:spMkLst>
            <pc:docMk/>
            <pc:sldMk cId="1633949514" sldId="259"/>
            <ac:spMk id="36" creationId="{B0792D4F-247E-46FE-85FC-881DEFA41D94}"/>
          </ac:spMkLst>
        </pc:spChg>
        <pc:spChg chg="add del">
          <ac:chgData name="Hubert Wojewoda" userId="e35cf906bef5d05c" providerId="LiveId" clId="{3EAAAFED-E62C-4E4F-81A3-6A3A131CF96F}" dt="2023-01-25T10:48:54.782" v="1373" actId="26606"/>
          <ac:spMkLst>
            <pc:docMk/>
            <pc:sldMk cId="1633949514" sldId="259"/>
            <ac:spMk id="37" creationId="{FA3CD3A3-D3C1-4567-BEC0-3A50E9A3A630}"/>
          </ac:spMkLst>
        </pc:spChg>
        <pc:spChg chg="add del">
          <ac:chgData name="Hubert Wojewoda" userId="e35cf906bef5d05c" providerId="LiveId" clId="{3EAAAFED-E62C-4E4F-81A3-6A3A131CF96F}" dt="2023-01-25T10:51:22.989" v="1414" actId="26606"/>
          <ac:spMkLst>
            <pc:docMk/>
            <pc:sldMk cId="1633949514" sldId="259"/>
            <ac:spMk id="40" creationId="{32AEEBC8-9D30-42EF-95F2-386C2653FBF0}"/>
          </ac:spMkLst>
        </pc:spChg>
        <pc:spChg chg="add del">
          <ac:chgData name="Hubert Wojewoda" userId="e35cf906bef5d05c" providerId="LiveId" clId="{3EAAAFED-E62C-4E4F-81A3-6A3A131CF96F}" dt="2023-01-25T10:51:22.989" v="1414" actId="26606"/>
          <ac:spMkLst>
            <pc:docMk/>
            <pc:sldMk cId="1633949514" sldId="259"/>
            <ac:spMk id="41" creationId="{2E92FA66-67D7-4CB4-94D3-E643A9AD4757}"/>
          </ac:spMkLst>
        </pc:spChg>
        <pc:spChg chg="add del">
          <ac:chgData name="Hubert Wojewoda" userId="e35cf906bef5d05c" providerId="LiveId" clId="{3EAAAFED-E62C-4E4F-81A3-6A3A131CF96F}" dt="2023-01-25T10:51:12.578" v="1411" actId="26606"/>
          <ac:spMkLst>
            <pc:docMk/>
            <pc:sldMk cId="1633949514" sldId="259"/>
            <ac:spMk id="46" creationId="{D7A453D2-15D8-4403-815F-291FA16340D9}"/>
          </ac:spMkLst>
        </pc:spChg>
        <pc:spChg chg="add del">
          <ac:chgData name="Hubert Wojewoda" userId="e35cf906bef5d05c" providerId="LiveId" clId="{3EAAAFED-E62C-4E4F-81A3-6A3A131CF96F}" dt="2023-01-25T10:51:12.578" v="1411" actId="26606"/>
          <ac:spMkLst>
            <pc:docMk/>
            <pc:sldMk cId="1633949514" sldId="259"/>
            <ac:spMk id="48" creationId="{8161EA6B-09CA-445B-AB0D-8DF76FA92DEF}"/>
          </ac:spMkLst>
        </pc:spChg>
        <pc:spChg chg="add del">
          <ac:chgData name="Hubert Wojewoda" userId="e35cf906bef5d05c" providerId="LiveId" clId="{3EAAAFED-E62C-4E4F-81A3-6A3A131CF96F}" dt="2023-01-25T10:51:12.578" v="1411" actId="26606"/>
          <ac:spMkLst>
            <pc:docMk/>
            <pc:sldMk cId="1633949514" sldId="259"/>
            <ac:spMk id="58" creationId="{B8114C98-A349-4111-A123-E8EAB86ABE30}"/>
          </ac:spMkLst>
        </pc:spChg>
        <pc:spChg chg="add del">
          <ac:chgData name="Hubert Wojewoda" userId="e35cf906bef5d05c" providerId="LiveId" clId="{3EAAAFED-E62C-4E4F-81A3-6A3A131CF96F}" dt="2023-01-25T10:51:12.578" v="1411" actId="26606"/>
          <ac:spMkLst>
            <pc:docMk/>
            <pc:sldMk cId="1633949514" sldId="259"/>
            <ac:spMk id="72" creationId="{E2D3D3F2-ABBB-4453-B1C5-1BEBF7E4DD56}"/>
          </ac:spMkLst>
        </pc:spChg>
        <pc:spChg chg="add del">
          <ac:chgData name="Hubert Wojewoda" userId="e35cf906bef5d05c" providerId="LiveId" clId="{3EAAAFED-E62C-4E4F-81A3-6A3A131CF96F}" dt="2023-01-25T10:51:22.958" v="1413" actId="26606"/>
          <ac:spMkLst>
            <pc:docMk/>
            <pc:sldMk cId="1633949514" sldId="259"/>
            <ac:spMk id="80" creationId="{9B76D444-2756-434F-AE61-96D69830C13E}"/>
          </ac:spMkLst>
        </pc:spChg>
        <pc:spChg chg="add del">
          <ac:chgData name="Hubert Wojewoda" userId="e35cf906bef5d05c" providerId="LiveId" clId="{3EAAAFED-E62C-4E4F-81A3-6A3A131CF96F}" dt="2023-01-25T10:51:22.958" v="1413" actId="26606"/>
          <ac:spMkLst>
            <pc:docMk/>
            <pc:sldMk cId="1633949514" sldId="259"/>
            <ac:spMk id="81" creationId="{A27B6159-7734-4564-9E0F-C4BC43C36E52}"/>
          </ac:spMkLst>
        </pc:spChg>
        <pc:spChg chg="add del">
          <ac:chgData name="Hubert Wojewoda" userId="e35cf906bef5d05c" providerId="LiveId" clId="{3EAAAFED-E62C-4E4F-81A3-6A3A131CF96F}" dt="2023-01-25T11:13:56.629" v="1735"/>
          <ac:spMkLst>
            <pc:docMk/>
            <pc:sldMk cId="1633949514" sldId="259"/>
            <ac:spMk id="84" creationId="{D7A453D2-15D8-4403-815F-291FA16340D9}"/>
          </ac:spMkLst>
        </pc:spChg>
        <pc:spChg chg="add del">
          <ac:chgData name="Hubert Wojewoda" userId="e35cf906bef5d05c" providerId="LiveId" clId="{3EAAAFED-E62C-4E4F-81A3-6A3A131CF96F}" dt="2023-01-25T11:13:56.629" v="1735"/>
          <ac:spMkLst>
            <pc:docMk/>
            <pc:sldMk cId="1633949514" sldId="259"/>
            <ac:spMk id="85" creationId="{8161EA6B-09CA-445B-AB0D-8DF76FA92DEF}"/>
          </ac:spMkLst>
        </pc:spChg>
        <pc:spChg chg="add del">
          <ac:chgData name="Hubert Wojewoda" userId="e35cf906bef5d05c" providerId="LiveId" clId="{3EAAAFED-E62C-4E4F-81A3-6A3A131CF96F}" dt="2023-01-25T11:13:56.629" v="1735"/>
          <ac:spMkLst>
            <pc:docMk/>
            <pc:sldMk cId="1633949514" sldId="259"/>
            <ac:spMk id="87" creationId="{B8114C98-A349-4111-A123-E8EAB86ABE30}"/>
          </ac:spMkLst>
        </pc:spChg>
        <pc:spChg chg="add del">
          <ac:chgData name="Hubert Wojewoda" userId="e35cf906bef5d05c" providerId="LiveId" clId="{3EAAAFED-E62C-4E4F-81A3-6A3A131CF96F}" dt="2023-01-25T11:13:56.629" v="1735"/>
          <ac:spMkLst>
            <pc:docMk/>
            <pc:sldMk cId="1633949514" sldId="259"/>
            <ac:spMk id="89" creationId="{E2D3D3F2-ABBB-4453-B1C5-1BEBF7E4DD56}"/>
          </ac:spMkLst>
        </pc:spChg>
        <pc:spChg chg="add del">
          <ac:chgData name="Hubert Wojewoda" userId="e35cf906bef5d05c" providerId="LiveId" clId="{3EAAAFED-E62C-4E4F-81A3-6A3A131CF96F}" dt="2023-01-25T11:08:44.290" v="1688" actId="26606"/>
          <ac:spMkLst>
            <pc:docMk/>
            <pc:sldMk cId="1633949514" sldId="259"/>
            <ac:spMk id="93" creationId="{73AD41DB-DF9F-49BC-85AE-6AB1840AD517}"/>
          </ac:spMkLst>
        </pc:spChg>
        <pc:spChg chg="add del">
          <ac:chgData name="Hubert Wojewoda" userId="e35cf906bef5d05c" providerId="LiveId" clId="{3EAAAFED-E62C-4E4F-81A3-6A3A131CF96F}" dt="2023-01-25T11:08:55.178" v="1692" actId="26606"/>
          <ac:spMkLst>
            <pc:docMk/>
            <pc:sldMk cId="1633949514" sldId="259"/>
            <ac:spMk id="95" creationId="{E8A8EAB8-D2FF-444D-B34B-7D32F106AD0E}"/>
          </ac:spMkLst>
        </pc:spChg>
        <pc:spChg chg="add del">
          <ac:chgData name="Hubert Wojewoda" userId="e35cf906bef5d05c" providerId="LiveId" clId="{3EAAAFED-E62C-4E4F-81A3-6A3A131CF96F}" dt="2023-01-25T11:08:37.829" v="1686" actId="26606"/>
          <ac:spMkLst>
            <pc:docMk/>
            <pc:sldMk cId="1633949514" sldId="259"/>
            <ac:spMk id="96" creationId="{B250C39F-3F6C-4D53-86D2-7BC6B2FF609C}"/>
          </ac:spMkLst>
        </pc:spChg>
        <pc:spChg chg="add del">
          <ac:chgData name="Hubert Wojewoda" userId="e35cf906bef5d05c" providerId="LiveId" clId="{3EAAAFED-E62C-4E4F-81A3-6A3A131CF96F}" dt="2023-01-25T11:08:50.261" v="1690" actId="26606"/>
          <ac:spMkLst>
            <pc:docMk/>
            <pc:sldMk cId="1633949514" sldId="259"/>
            <ac:spMk id="97" creationId="{D7A453D2-15D8-4403-815F-291FA16340D9}"/>
          </ac:spMkLst>
        </pc:spChg>
        <pc:spChg chg="add del">
          <ac:chgData name="Hubert Wojewoda" userId="e35cf906bef5d05c" providerId="LiveId" clId="{3EAAAFED-E62C-4E4F-81A3-6A3A131CF96F}" dt="2023-01-25T11:08:37.829" v="1686" actId="26606"/>
          <ac:spMkLst>
            <pc:docMk/>
            <pc:sldMk cId="1633949514" sldId="259"/>
            <ac:spMk id="98" creationId="{70A48D59-8581-41F7-B529-F4617FE07A9A}"/>
          </ac:spMkLst>
        </pc:spChg>
        <pc:spChg chg="add del">
          <ac:chgData name="Hubert Wojewoda" userId="e35cf906bef5d05c" providerId="LiveId" clId="{3EAAAFED-E62C-4E4F-81A3-6A3A131CF96F}" dt="2023-01-25T11:08:55.178" v="1692" actId="26606"/>
          <ac:spMkLst>
            <pc:docMk/>
            <pc:sldMk cId="1633949514" sldId="259"/>
            <ac:spMk id="99" creationId="{9DD005C1-8C51-42D6-9BEE-B9B83849743D}"/>
          </ac:spMkLst>
        </pc:spChg>
        <pc:spChg chg="add del">
          <ac:chgData name="Hubert Wojewoda" userId="e35cf906bef5d05c" providerId="LiveId" clId="{3EAAAFED-E62C-4E4F-81A3-6A3A131CF96F}" dt="2023-01-25T11:08:37.829" v="1686" actId="26606"/>
          <ac:spMkLst>
            <pc:docMk/>
            <pc:sldMk cId="1633949514" sldId="259"/>
            <ac:spMk id="100" creationId="{9DD005C1-8C51-42D6-9BEE-B9B83849743D}"/>
          </ac:spMkLst>
        </pc:spChg>
        <pc:spChg chg="add del">
          <ac:chgData name="Hubert Wojewoda" userId="e35cf906bef5d05c" providerId="LiveId" clId="{3EAAAFED-E62C-4E4F-81A3-6A3A131CF96F}" dt="2023-01-25T11:09:00.043" v="1694" actId="26606"/>
          <ac:spMkLst>
            <pc:docMk/>
            <pc:sldMk cId="1633949514" sldId="259"/>
            <ac:spMk id="101" creationId="{B0792D4F-247E-46FE-85FC-881DEFA41D94}"/>
          </ac:spMkLst>
        </pc:spChg>
        <pc:spChg chg="add del">
          <ac:chgData name="Hubert Wojewoda" userId="e35cf906bef5d05c" providerId="LiveId" clId="{3EAAAFED-E62C-4E4F-81A3-6A3A131CF96F}" dt="2023-01-25T11:09:00.043" v="1694" actId="26606"/>
          <ac:spMkLst>
            <pc:docMk/>
            <pc:sldMk cId="1633949514" sldId="259"/>
            <ac:spMk id="102" creationId="{FA3CD3A3-D3C1-4567-BEC0-3A50E9A3A630}"/>
          </ac:spMkLst>
        </pc:spChg>
        <pc:spChg chg="add del">
          <ac:chgData name="Hubert Wojewoda" userId="e35cf906bef5d05c" providerId="LiveId" clId="{3EAAAFED-E62C-4E4F-81A3-6A3A131CF96F}" dt="2023-01-25T11:08:50.261" v="1690" actId="26606"/>
          <ac:spMkLst>
            <pc:docMk/>
            <pc:sldMk cId="1633949514" sldId="259"/>
            <ac:spMk id="107" creationId="{8161EA6B-09CA-445B-AB0D-8DF76FA92DEF}"/>
          </ac:spMkLst>
        </pc:spChg>
        <pc:spChg chg="add del">
          <ac:chgData name="Hubert Wojewoda" userId="e35cf906bef5d05c" providerId="LiveId" clId="{3EAAAFED-E62C-4E4F-81A3-6A3A131CF96F}" dt="2023-01-25T11:08:50.261" v="1690" actId="26606"/>
          <ac:spMkLst>
            <pc:docMk/>
            <pc:sldMk cId="1633949514" sldId="259"/>
            <ac:spMk id="108" creationId="{B8114C98-A349-4111-A123-E8EAB86ABE30}"/>
          </ac:spMkLst>
        </pc:spChg>
        <pc:spChg chg="add del">
          <ac:chgData name="Hubert Wojewoda" userId="e35cf906bef5d05c" providerId="LiveId" clId="{3EAAAFED-E62C-4E4F-81A3-6A3A131CF96F}" dt="2023-01-25T11:08:55.178" v="1692" actId="26606"/>
          <ac:spMkLst>
            <pc:docMk/>
            <pc:sldMk cId="1633949514" sldId="259"/>
            <ac:spMk id="111" creationId="{C61F2F60-14E3-4196-B7CE-175E46F04481}"/>
          </ac:spMkLst>
        </pc:spChg>
        <pc:spChg chg="add del">
          <ac:chgData name="Hubert Wojewoda" userId="e35cf906bef5d05c" providerId="LiveId" clId="{3EAAAFED-E62C-4E4F-81A3-6A3A131CF96F}" dt="2023-01-25T11:09:02.825" v="1696" actId="26606"/>
          <ac:spMkLst>
            <pc:docMk/>
            <pc:sldMk cId="1633949514" sldId="259"/>
            <ac:spMk id="115" creationId="{D7A453D2-15D8-4403-815F-291FA16340D9}"/>
          </ac:spMkLst>
        </pc:spChg>
        <pc:spChg chg="add del">
          <ac:chgData name="Hubert Wojewoda" userId="e35cf906bef5d05c" providerId="LiveId" clId="{3EAAAFED-E62C-4E4F-81A3-6A3A131CF96F}" dt="2023-01-25T11:08:50.261" v="1690" actId="26606"/>
          <ac:spMkLst>
            <pc:docMk/>
            <pc:sldMk cId="1633949514" sldId="259"/>
            <ac:spMk id="116" creationId="{E2D3D3F2-ABBB-4453-B1C5-1BEBF7E4DD56}"/>
          </ac:spMkLst>
        </pc:spChg>
        <pc:spChg chg="add del">
          <ac:chgData name="Hubert Wojewoda" userId="e35cf906bef5d05c" providerId="LiveId" clId="{3EAAAFED-E62C-4E4F-81A3-6A3A131CF96F}" dt="2023-01-25T11:09:02.825" v="1696" actId="26606"/>
          <ac:spMkLst>
            <pc:docMk/>
            <pc:sldMk cId="1633949514" sldId="259"/>
            <ac:spMk id="117" creationId="{8161EA6B-09CA-445B-AB0D-8DF76FA92DEF}"/>
          </ac:spMkLst>
        </pc:spChg>
        <pc:spChg chg="add del">
          <ac:chgData name="Hubert Wojewoda" userId="e35cf906bef5d05c" providerId="LiveId" clId="{3EAAAFED-E62C-4E4F-81A3-6A3A131CF96F}" dt="2023-01-25T11:09:02.825" v="1696" actId="26606"/>
          <ac:spMkLst>
            <pc:docMk/>
            <pc:sldMk cId="1633949514" sldId="259"/>
            <ac:spMk id="130" creationId="{773AEA78-C03B-40B7-9D11-DC022119D577}"/>
          </ac:spMkLst>
        </pc:spChg>
        <pc:spChg chg="add del">
          <ac:chgData name="Hubert Wojewoda" userId="e35cf906bef5d05c" providerId="LiveId" clId="{3EAAAFED-E62C-4E4F-81A3-6A3A131CF96F}" dt="2023-01-25T11:09:02.825" v="1696" actId="26606"/>
          <ac:spMkLst>
            <pc:docMk/>
            <pc:sldMk cId="1633949514" sldId="259"/>
            <ac:spMk id="133" creationId="{B8114C98-A349-4111-A123-E8EAB86ABE30}"/>
          </ac:spMkLst>
        </pc:spChg>
        <pc:spChg chg="add del">
          <ac:chgData name="Hubert Wojewoda" userId="e35cf906bef5d05c" providerId="LiveId" clId="{3EAAAFED-E62C-4E4F-81A3-6A3A131CF96F}" dt="2023-01-25T11:09:02.825" v="1696" actId="26606"/>
          <ac:spMkLst>
            <pc:docMk/>
            <pc:sldMk cId="1633949514" sldId="259"/>
            <ac:spMk id="136" creationId="{E2D3D3F2-ABBB-4453-B1C5-1BEBF7E4DD56}"/>
          </ac:spMkLst>
        </pc:spChg>
        <pc:grpChg chg="add del">
          <ac:chgData name="Hubert Wojewoda" userId="e35cf906bef5d05c" providerId="LiveId" clId="{3EAAAFED-E62C-4E4F-81A3-6A3A131CF96F}" dt="2023-01-25T10:48:30.193" v="1361" actId="26606"/>
          <ac:grpSpMkLst>
            <pc:docMk/>
            <pc:sldMk cId="1633949514" sldId="259"/>
            <ac:grpSpMk id="16" creationId="{5995D10D-E9C9-47DB-AE7E-801FEF38F5C9}"/>
          </ac:grpSpMkLst>
        </pc:grpChg>
        <pc:grpChg chg="add del">
          <ac:chgData name="Hubert Wojewoda" userId="e35cf906bef5d05c" providerId="LiveId" clId="{3EAAAFED-E62C-4E4F-81A3-6A3A131CF96F}" dt="2023-01-25T10:48:30.193" v="1361" actId="26606"/>
          <ac:grpSpMkLst>
            <pc:docMk/>
            <pc:sldMk cId="1633949514" sldId="259"/>
            <ac:grpSpMk id="19" creationId="{828A5161-06F1-46CF-8AD7-844680A59E13}"/>
          </ac:grpSpMkLst>
        </pc:grpChg>
        <pc:grpChg chg="add del">
          <ac:chgData name="Hubert Wojewoda" userId="e35cf906bef5d05c" providerId="LiveId" clId="{3EAAAFED-E62C-4E4F-81A3-6A3A131CF96F}" dt="2023-01-25T10:51:12.578" v="1411" actId="26606"/>
          <ac:grpSpMkLst>
            <pc:docMk/>
            <pc:sldMk cId="1633949514" sldId="259"/>
            <ac:grpSpMk id="50" creationId="{1EA1DAFF-CECA-492F-BFA1-22C64956B8D9}"/>
          </ac:grpSpMkLst>
        </pc:grpChg>
        <pc:grpChg chg="add del">
          <ac:chgData name="Hubert Wojewoda" userId="e35cf906bef5d05c" providerId="LiveId" clId="{3EAAAFED-E62C-4E4F-81A3-6A3A131CF96F}" dt="2023-01-25T10:51:12.578" v="1411" actId="26606"/>
          <ac:grpSpMkLst>
            <pc:docMk/>
            <pc:sldMk cId="1633949514" sldId="259"/>
            <ac:grpSpMk id="60" creationId="{670FB431-AE18-414D-92F4-1D12D1991152}"/>
          </ac:grpSpMkLst>
        </pc:grpChg>
        <pc:grpChg chg="add del">
          <ac:chgData name="Hubert Wojewoda" userId="e35cf906bef5d05c" providerId="LiveId" clId="{3EAAAFED-E62C-4E4F-81A3-6A3A131CF96F}" dt="2023-01-25T10:51:12.578" v="1411" actId="26606"/>
          <ac:grpSpMkLst>
            <pc:docMk/>
            <pc:sldMk cId="1633949514" sldId="259"/>
            <ac:grpSpMk id="66" creationId="{AF19A774-30A5-488B-9BAF-629C6440294E}"/>
          </ac:grpSpMkLst>
        </pc:grpChg>
        <pc:grpChg chg="add del">
          <ac:chgData name="Hubert Wojewoda" userId="e35cf906bef5d05c" providerId="LiveId" clId="{3EAAAFED-E62C-4E4F-81A3-6A3A131CF96F}" dt="2023-01-25T11:13:56.629" v="1735"/>
          <ac:grpSpMkLst>
            <pc:docMk/>
            <pc:sldMk cId="1633949514" sldId="259"/>
            <ac:grpSpMk id="68" creationId="{8214E4A5-A0D2-42C4-8D14-D2A7E495F041}"/>
          </ac:grpSpMkLst>
        </pc:grpChg>
        <pc:grpChg chg="add del">
          <ac:chgData name="Hubert Wojewoda" userId="e35cf906bef5d05c" providerId="LiveId" clId="{3EAAAFED-E62C-4E4F-81A3-6A3A131CF96F}" dt="2023-01-25T10:51:12.578" v="1411" actId="26606"/>
          <ac:grpSpMkLst>
            <pc:docMk/>
            <pc:sldMk cId="1633949514" sldId="259"/>
            <ac:grpSpMk id="74" creationId="{8214E4A5-A0D2-42C4-8D14-D2A7E495F041}"/>
          </ac:grpSpMkLst>
        </pc:grpChg>
        <pc:grpChg chg="add del">
          <ac:chgData name="Hubert Wojewoda" userId="e35cf906bef5d05c" providerId="LiveId" clId="{3EAAAFED-E62C-4E4F-81A3-6A3A131CF96F}" dt="2023-01-25T11:13:56.629" v="1735"/>
          <ac:grpSpMkLst>
            <pc:docMk/>
            <pc:sldMk cId="1633949514" sldId="259"/>
            <ac:grpSpMk id="86" creationId="{B352BBB9-69A8-405C-9209-A9FE217AEDC4}"/>
          </ac:grpSpMkLst>
        </pc:grpChg>
        <pc:grpChg chg="add del">
          <ac:chgData name="Hubert Wojewoda" userId="e35cf906bef5d05c" providerId="LiveId" clId="{3EAAAFED-E62C-4E4F-81A3-6A3A131CF96F}" dt="2023-01-25T11:13:56.629" v="1735"/>
          <ac:grpSpMkLst>
            <pc:docMk/>
            <pc:sldMk cId="1633949514" sldId="259"/>
            <ac:grpSpMk id="88" creationId="{670FB431-AE18-414D-92F4-1D12D1991152}"/>
          </ac:grpSpMkLst>
        </pc:grpChg>
        <pc:grpChg chg="add del">
          <ac:chgData name="Hubert Wojewoda" userId="e35cf906bef5d05c" providerId="LiveId" clId="{3EAAAFED-E62C-4E4F-81A3-6A3A131CF96F}" dt="2023-01-25T11:13:56.629" v="1735"/>
          <ac:grpSpMkLst>
            <pc:docMk/>
            <pc:sldMk cId="1633949514" sldId="259"/>
            <ac:grpSpMk id="91" creationId="{AF19A774-30A5-488B-9BAF-629C6440294E}"/>
          </ac:grpSpMkLst>
        </pc:grpChg>
        <pc:grpChg chg="add del">
          <ac:chgData name="Hubert Wojewoda" userId="e35cf906bef5d05c" providerId="LiveId" clId="{3EAAAFED-E62C-4E4F-81A3-6A3A131CF96F}" dt="2023-01-25T11:08:44.290" v="1688" actId="26606"/>
          <ac:grpSpMkLst>
            <pc:docMk/>
            <pc:sldMk cId="1633949514" sldId="259"/>
            <ac:grpSpMk id="94" creationId="{A4AE1828-51FD-4AD7-BCF6-9AF5C696CE5D}"/>
          </ac:grpSpMkLst>
        </pc:grpChg>
        <pc:grpChg chg="add del">
          <ac:chgData name="Hubert Wojewoda" userId="e35cf906bef5d05c" providerId="LiveId" clId="{3EAAAFED-E62C-4E4F-81A3-6A3A131CF96F}" dt="2023-01-25T11:08:50.261" v="1690" actId="26606"/>
          <ac:grpSpMkLst>
            <pc:docMk/>
            <pc:sldMk cId="1633949514" sldId="259"/>
            <ac:grpSpMk id="109" creationId="{B352BBB9-69A8-405C-9209-A9FE217AEDC4}"/>
          </ac:grpSpMkLst>
        </pc:grpChg>
        <pc:grpChg chg="add del">
          <ac:chgData name="Hubert Wojewoda" userId="e35cf906bef5d05c" providerId="LiveId" clId="{3EAAAFED-E62C-4E4F-81A3-6A3A131CF96F}" dt="2023-01-25T11:08:50.261" v="1690" actId="26606"/>
          <ac:grpSpMkLst>
            <pc:docMk/>
            <pc:sldMk cId="1633949514" sldId="259"/>
            <ac:grpSpMk id="110" creationId="{670FB431-AE18-414D-92F4-1D12D1991152}"/>
          </ac:grpSpMkLst>
        </pc:grpChg>
        <pc:grpChg chg="add del">
          <ac:chgData name="Hubert Wojewoda" userId="e35cf906bef5d05c" providerId="LiveId" clId="{3EAAAFED-E62C-4E4F-81A3-6A3A131CF96F}" dt="2023-01-25T11:08:50.261" v="1690" actId="26606"/>
          <ac:grpSpMkLst>
            <pc:docMk/>
            <pc:sldMk cId="1633949514" sldId="259"/>
            <ac:grpSpMk id="118" creationId="{8214E4A5-A0D2-42C4-8D14-D2A7E495F041}"/>
          </ac:grpSpMkLst>
        </pc:grpChg>
        <pc:grpChg chg="add del">
          <ac:chgData name="Hubert Wojewoda" userId="e35cf906bef5d05c" providerId="LiveId" clId="{3EAAAFED-E62C-4E4F-81A3-6A3A131CF96F}" dt="2023-01-25T11:09:02.825" v="1696" actId="26606"/>
          <ac:grpSpMkLst>
            <pc:docMk/>
            <pc:sldMk cId="1633949514" sldId="259"/>
            <ac:grpSpMk id="123" creationId="{913B067F-3154-4968-A886-DF93A787EC44}"/>
          </ac:grpSpMkLst>
        </pc:grpChg>
        <pc:grpChg chg="add del">
          <ac:chgData name="Hubert Wojewoda" userId="e35cf906bef5d05c" providerId="LiveId" clId="{3EAAAFED-E62C-4E4F-81A3-6A3A131CF96F}" dt="2023-01-25T11:08:50.261" v="1690" actId="26606"/>
          <ac:grpSpMkLst>
            <pc:docMk/>
            <pc:sldMk cId="1633949514" sldId="259"/>
            <ac:grpSpMk id="124" creationId="{AF19A774-30A5-488B-9BAF-629C6440294E}"/>
          </ac:grpSpMkLst>
        </pc:grpChg>
        <pc:grpChg chg="add del">
          <ac:chgData name="Hubert Wojewoda" userId="e35cf906bef5d05c" providerId="LiveId" clId="{3EAAAFED-E62C-4E4F-81A3-6A3A131CF96F}" dt="2023-01-25T11:09:02.825" v="1696" actId="26606"/>
          <ac:grpSpMkLst>
            <pc:docMk/>
            <pc:sldMk cId="1633949514" sldId="259"/>
            <ac:grpSpMk id="134" creationId="{670FB431-AE18-414D-92F4-1D12D1991152}"/>
          </ac:grpSpMkLst>
        </pc:grpChg>
        <pc:grpChg chg="add del">
          <ac:chgData name="Hubert Wojewoda" userId="e35cf906bef5d05c" providerId="LiveId" clId="{3EAAAFED-E62C-4E4F-81A3-6A3A131CF96F}" dt="2023-01-25T11:09:02.825" v="1696" actId="26606"/>
          <ac:grpSpMkLst>
            <pc:docMk/>
            <pc:sldMk cId="1633949514" sldId="259"/>
            <ac:grpSpMk id="137" creationId="{8214E4A5-A0D2-42C4-8D14-D2A7E495F041}"/>
          </ac:grpSpMkLst>
        </pc:grpChg>
        <pc:grpChg chg="add del">
          <ac:chgData name="Hubert Wojewoda" userId="e35cf906bef5d05c" providerId="LiveId" clId="{3EAAAFED-E62C-4E4F-81A3-6A3A131CF96F}" dt="2023-01-25T11:09:02.825" v="1696" actId="26606"/>
          <ac:grpSpMkLst>
            <pc:docMk/>
            <pc:sldMk cId="1633949514" sldId="259"/>
            <ac:grpSpMk id="138" creationId="{1F4E1649-4D1F-4A91-AF97-A254BFDD524D}"/>
          </ac:grpSpMkLst>
        </pc:grpChg>
        <pc:picChg chg="add mod ord">
          <ac:chgData name="Hubert Wojewoda" userId="e35cf906bef5d05c" providerId="LiveId" clId="{3EAAAFED-E62C-4E4F-81A3-6A3A131CF96F}" dt="2023-01-25T11:09:02.825" v="1696" actId="26606"/>
          <ac:picMkLst>
            <pc:docMk/>
            <pc:sldMk cId="1633949514" sldId="259"/>
            <ac:picMk id="5" creationId="{63DC8162-D424-29DC-BF7E-0D3E64A6BA16}"/>
          </ac:picMkLst>
        </pc:picChg>
        <pc:cxnChg chg="add del">
          <ac:chgData name="Hubert Wojewoda" userId="e35cf906bef5d05c" providerId="LiveId" clId="{3EAAAFED-E62C-4E4F-81A3-6A3A131CF96F}" dt="2023-01-25T10:48:35.432" v="1365" actId="26606"/>
          <ac:cxnSpMkLst>
            <pc:docMk/>
            <pc:sldMk cId="1633949514" sldId="259"/>
            <ac:cxnSpMk id="14" creationId="{E2FFB46B-05BC-4950-B18A-9593FDAE6ED7}"/>
          </ac:cxnSpMkLst>
        </pc:cxnChg>
        <pc:cxnChg chg="add del">
          <ac:chgData name="Hubert Wojewoda" userId="e35cf906bef5d05c" providerId="LiveId" clId="{3EAAAFED-E62C-4E4F-81A3-6A3A131CF96F}" dt="2023-01-25T10:48:54.782" v="1373" actId="26606"/>
          <ac:cxnSpMkLst>
            <pc:docMk/>
            <pc:sldMk cId="1633949514" sldId="259"/>
            <ac:cxnSpMk id="38" creationId="{B56D13EF-D431-4D0F-BFFC-1B5A686FF9BD}"/>
          </ac:cxnSpMkLst>
        </pc:cxnChg>
        <pc:cxnChg chg="add del">
          <ac:chgData name="Hubert Wojewoda" userId="e35cf906bef5d05c" providerId="LiveId" clId="{3EAAAFED-E62C-4E4F-81A3-6A3A131CF96F}" dt="2023-01-25T10:51:22.958" v="1413" actId="26606"/>
          <ac:cxnSpMkLst>
            <pc:docMk/>
            <pc:sldMk cId="1633949514" sldId="259"/>
            <ac:cxnSpMk id="82" creationId="{E2FFB46B-05BC-4950-B18A-9593FDAE6ED7}"/>
          </ac:cxnSpMkLst>
        </pc:cxnChg>
        <pc:cxnChg chg="add del">
          <ac:chgData name="Hubert Wojewoda" userId="e35cf906bef5d05c" providerId="LiveId" clId="{3EAAAFED-E62C-4E4F-81A3-6A3A131CF96F}" dt="2023-01-25T11:09:00.043" v="1694" actId="26606"/>
          <ac:cxnSpMkLst>
            <pc:docMk/>
            <pc:sldMk cId="1633949514" sldId="259"/>
            <ac:cxnSpMk id="103" creationId="{B56D13EF-D431-4D0F-BFFC-1B5A686FF9BD}"/>
          </ac:cxnSpMkLst>
        </pc:cxnChg>
      </pc:sldChg>
      <pc:sldChg chg="addSp delSp modSp new mod setBg setClrOvrMap delDesignElem">
        <pc:chgData name="Hubert Wojewoda" userId="e35cf906bef5d05c" providerId="LiveId" clId="{3EAAAFED-E62C-4E4F-81A3-6A3A131CF96F}" dt="2023-01-25T11:13:56.629" v="1735"/>
        <pc:sldMkLst>
          <pc:docMk/>
          <pc:sldMk cId="1735486446" sldId="260"/>
        </pc:sldMkLst>
        <pc:spChg chg="mod ord">
          <ac:chgData name="Hubert Wojewoda" userId="e35cf906bef5d05c" providerId="LiveId" clId="{3EAAAFED-E62C-4E4F-81A3-6A3A131CF96F}" dt="2023-01-25T10:53:02.601" v="1461" actId="26606"/>
          <ac:spMkLst>
            <pc:docMk/>
            <pc:sldMk cId="1735486446" sldId="260"/>
            <ac:spMk id="2" creationId="{A2127D5D-2516-5B81-ED5D-6EF265D17164}"/>
          </ac:spMkLst>
        </pc:spChg>
        <pc:spChg chg="del mod">
          <ac:chgData name="Hubert Wojewoda" userId="e35cf906bef5d05c" providerId="LiveId" clId="{3EAAAFED-E62C-4E4F-81A3-6A3A131CF96F}" dt="2023-01-25T10:26:48.581" v="161" actId="22"/>
          <ac:spMkLst>
            <pc:docMk/>
            <pc:sldMk cId="1735486446" sldId="260"/>
            <ac:spMk id="3" creationId="{BA678A3D-4825-42BA-4E47-7B50881892D5}"/>
          </ac:spMkLst>
        </pc:spChg>
        <pc:spChg chg="add del">
          <ac:chgData name="Hubert Wojewoda" userId="e35cf906bef5d05c" providerId="LiveId" clId="{3EAAAFED-E62C-4E4F-81A3-6A3A131CF96F}" dt="2023-01-25T10:49:09.572" v="1378" actId="26606"/>
          <ac:spMkLst>
            <pc:docMk/>
            <pc:sldMk cId="1735486446" sldId="260"/>
            <ac:spMk id="9" creationId="{F69F4D19-F036-B824-1A6B-03561B67AE2E}"/>
          </ac:spMkLst>
        </pc:spChg>
        <pc:spChg chg="add del">
          <ac:chgData name="Hubert Wojewoda" userId="e35cf906bef5d05c" providerId="LiveId" clId="{3EAAAFED-E62C-4E4F-81A3-6A3A131CF96F}" dt="2023-01-25T10:49:08.340" v="1376" actId="26606"/>
          <ac:spMkLst>
            <pc:docMk/>
            <pc:sldMk cId="1735486446" sldId="260"/>
            <ac:spMk id="12" creationId="{7F57BEA8-497D-4AA8-8A18-BDCD696B25FE}"/>
          </ac:spMkLst>
        </pc:spChg>
        <pc:spChg chg="add del">
          <ac:chgData name="Hubert Wojewoda" userId="e35cf906bef5d05c" providerId="LiveId" clId="{3EAAAFED-E62C-4E4F-81A3-6A3A131CF96F}" dt="2023-01-25T10:49:09.572" v="1378" actId="26606"/>
          <ac:spMkLst>
            <pc:docMk/>
            <pc:sldMk cId="1735486446" sldId="260"/>
            <ac:spMk id="18" creationId="{32AEEBC8-9D30-42EF-95F2-386C2653FBF0}"/>
          </ac:spMkLst>
        </pc:spChg>
        <pc:spChg chg="add del">
          <ac:chgData name="Hubert Wojewoda" userId="e35cf906bef5d05c" providerId="LiveId" clId="{3EAAAFED-E62C-4E4F-81A3-6A3A131CF96F}" dt="2023-01-25T10:49:09.572" v="1378" actId="26606"/>
          <ac:spMkLst>
            <pc:docMk/>
            <pc:sldMk cId="1735486446" sldId="260"/>
            <ac:spMk id="19" creationId="{2E92FA66-67D7-4CB4-94D3-E643A9AD4757}"/>
          </ac:spMkLst>
        </pc:spChg>
        <pc:spChg chg="add del">
          <ac:chgData name="Hubert Wojewoda" userId="e35cf906bef5d05c" providerId="LiveId" clId="{3EAAAFED-E62C-4E4F-81A3-6A3A131CF96F}" dt="2023-01-25T10:49:10.856" v="1380" actId="26606"/>
          <ac:spMkLst>
            <pc:docMk/>
            <pc:sldMk cId="1735486446" sldId="260"/>
            <ac:spMk id="21" creationId="{6753252F-4873-4F63-801D-CC719279A7D5}"/>
          </ac:spMkLst>
        </pc:spChg>
        <pc:spChg chg="add del">
          <ac:chgData name="Hubert Wojewoda" userId="e35cf906bef5d05c" providerId="LiveId" clId="{3EAAAFED-E62C-4E4F-81A3-6A3A131CF96F}" dt="2023-01-25T10:49:10.856" v="1380" actId="26606"/>
          <ac:spMkLst>
            <pc:docMk/>
            <pc:sldMk cId="1735486446" sldId="260"/>
            <ac:spMk id="22" creationId="{047C8CCB-F95D-4249-92DD-651249D3535A}"/>
          </ac:spMkLst>
        </pc:spChg>
        <pc:spChg chg="add del">
          <ac:chgData name="Hubert Wojewoda" userId="e35cf906bef5d05c" providerId="LiveId" clId="{3EAAAFED-E62C-4E4F-81A3-6A3A131CF96F}" dt="2023-01-25T10:49:15.152" v="1382" actId="26606"/>
          <ac:spMkLst>
            <pc:docMk/>
            <pc:sldMk cId="1735486446" sldId="260"/>
            <ac:spMk id="24" creationId="{FF9B822F-893E-44C8-963C-64F50ACECBB2}"/>
          </ac:spMkLst>
        </pc:spChg>
        <pc:spChg chg="add del">
          <ac:chgData name="Hubert Wojewoda" userId="e35cf906bef5d05c" providerId="LiveId" clId="{3EAAAFED-E62C-4E4F-81A3-6A3A131CF96F}" dt="2023-01-25T10:49:15.152" v="1382" actId="26606"/>
          <ac:spMkLst>
            <pc:docMk/>
            <pc:sldMk cId="1735486446" sldId="260"/>
            <ac:spMk id="25" creationId="{EBF87945-A001-489F-9D9B-7D9435F0B9CA}"/>
          </ac:spMkLst>
        </pc:spChg>
        <pc:spChg chg="add del">
          <ac:chgData name="Hubert Wojewoda" userId="e35cf906bef5d05c" providerId="LiveId" clId="{3EAAAFED-E62C-4E4F-81A3-6A3A131CF96F}" dt="2023-01-25T10:49:15.152" v="1382" actId="26606"/>
          <ac:spMkLst>
            <pc:docMk/>
            <pc:sldMk cId="1735486446" sldId="260"/>
            <ac:spMk id="26" creationId="{EA810CCC-3A24-95B9-83BD-1E5D58552DCE}"/>
          </ac:spMkLst>
        </pc:spChg>
        <pc:spChg chg="add del">
          <ac:chgData name="Hubert Wojewoda" userId="e35cf906bef5d05c" providerId="LiveId" clId="{3EAAAFED-E62C-4E4F-81A3-6A3A131CF96F}" dt="2023-01-25T10:49:18.614" v="1384" actId="26606"/>
          <ac:spMkLst>
            <pc:docMk/>
            <pc:sldMk cId="1735486446" sldId="260"/>
            <ac:spMk id="28" creationId="{A4AC5506-6312-4701-8D3C-40187889A947}"/>
          </ac:spMkLst>
        </pc:spChg>
        <pc:spChg chg="add del">
          <ac:chgData name="Hubert Wojewoda" userId="e35cf906bef5d05c" providerId="LiveId" clId="{3EAAAFED-E62C-4E4F-81A3-6A3A131CF96F}" dt="2023-01-25T10:49:26.012" v="1386" actId="26606"/>
          <ac:spMkLst>
            <pc:docMk/>
            <pc:sldMk cId="1735486446" sldId="260"/>
            <ac:spMk id="30" creationId="{A8908DB7-C3A6-4FCB-9820-CEE02B398C4A}"/>
          </ac:spMkLst>
        </pc:spChg>
        <pc:spChg chg="add del">
          <ac:chgData name="Hubert Wojewoda" userId="e35cf906bef5d05c" providerId="LiveId" clId="{3EAAAFED-E62C-4E4F-81A3-6A3A131CF96F}" dt="2023-01-25T10:49:26.012" v="1386" actId="26606"/>
          <ac:spMkLst>
            <pc:docMk/>
            <pc:sldMk cId="1735486446" sldId="260"/>
            <ac:spMk id="31" creationId="{535742DD-1B16-4E9D-B715-0D74B4574A68}"/>
          </ac:spMkLst>
        </pc:spChg>
        <pc:spChg chg="add del">
          <ac:chgData name="Hubert Wojewoda" userId="e35cf906bef5d05c" providerId="LiveId" clId="{3EAAAFED-E62C-4E4F-81A3-6A3A131CF96F}" dt="2023-01-25T10:49:26.012" v="1386" actId="26606"/>
          <ac:spMkLst>
            <pc:docMk/>
            <pc:sldMk cId="1735486446" sldId="260"/>
            <ac:spMk id="32" creationId="{46CA7B42-9987-23DB-480C-6D2DD53893A7}"/>
          </ac:spMkLst>
        </pc:spChg>
        <pc:spChg chg="add del">
          <ac:chgData name="Hubert Wojewoda" userId="e35cf906bef5d05c" providerId="LiveId" clId="{3EAAAFED-E62C-4E4F-81A3-6A3A131CF96F}" dt="2023-01-25T10:49:27.196" v="1388" actId="26606"/>
          <ac:spMkLst>
            <pc:docMk/>
            <pc:sldMk cId="1735486446" sldId="260"/>
            <ac:spMk id="35" creationId="{7F57BEA8-497D-4AA8-8A18-BDCD696B25FE}"/>
          </ac:spMkLst>
        </pc:spChg>
        <pc:spChg chg="add del">
          <ac:chgData name="Hubert Wojewoda" userId="e35cf906bef5d05c" providerId="LiveId" clId="{3EAAAFED-E62C-4E4F-81A3-6A3A131CF96F}" dt="2023-01-25T10:49:40.540" v="1393" actId="26606"/>
          <ac:spMkLst>
            <pc:docMk/>
            <pc:sldMk cId="1735486446" sldId="260"/>
            <ac:spMk id="39" creationId="{32AEEBC8-9D30-42EF-95F2-386C2653FBF0}"/>
          </ac:spMkLst>
        </pc:spChg>
        <pc:spChg chg="add del">
          <ac:chgData name="Hubert Wojewoda" userId="e35cf906bef5d05c" providerId="LiveId" clId="{3EAAAFED-E62C-4E4F-81A3-6A3A131CF96F}" dt="2023-01-25T10:49:40.540" v="1393" actId="26606"/>
          <ac:spMkLst>
            <pc:docMk/>
            <pc:sldMk cId="1735486446" sldId="260"/>
            <ac:spMk id="40" creationId="{2E92FA66-67D7-4CB4-94D3-E643A9AD4757}"/>
          </ac:spMkLst>
        </pc:spChg>
        <pc:spChg chg="add del">
          <ac:chgData name="Hubert Wojewoda" userId="e35cf906bef5d05c" providerId="LiveId" clId="{3EAAAFED-E62C-4E4F-81A3-6A3A131CF96F}" dt="2023-01-25T10:49:31.788" v="1390" actId="478"/>
          <ac:spMkLst>
            <pc:docMk/>
            <pc:sldMk cId="1735486446" sldId="260"/>
            <ac:spMk id="41" creationId="{F69F4D19-F036-B824-1A6B-03561B67AE2E}"/>
          </ac:spMkLst>
        </pc:spChg>
        <pc:spChg chg="add del">
          <ac:chgData name="Hubert Wojewoda" userId="e35cf906bef5d05c" providerId="LiveId" clId="{3EAAAFED-E62C-4E4F-81A3-6A3A131CF96F}" dt="2023-01-25T10:49:40.524" v="1392" actId="26606"/>
          <ac:spMkLst>
            <pc:docMk/>
            <pc:sldMk cId="1735486446" sldId="260"/>
            <ac:spMk id="45" creationId="{76906711-0AFB-47DD-A4B6-4E94B38B8C91}"/>
          </ac:spMkLst>
        </pc:spChg>
        <pc:spChg chg="add del">
          <ac:chgData name="Hubert Wojewoda" userId="e35cf906bef5d05c" providerId="LiveId" clId="{3EAAAFED-E62C-4E4F-81A3-6A3A131CF96F}" dt="2023-01-25T10:49:40.524" v="1392" actId="26606"/>
          <ac:spMkLst>
            <pc:docMk/>
            <pc:sldMk cId="1735486446" sldId="260"/>
            <ac:spMk id="47" creationId="{AA91F649-894C-41F6-A21D-3D1AC558E934}"/>
          </ac:spMkLst>
        </pc:spChg>
        <pc:spChg chg="add del">
          <ac:chgData name="Hubert Wojewoda" userId="e35cf906bef5d05c" providerId="LiveId" clId="{3EAAAFED-E62C-4E4F-81A3-6A3A131CF96F}" dt="2023-01-25T10:49:40.524" v="1392" actId="26606"/>
          <ac:spMkLst>
            <pc:docMk/>
            <pc:sldMk cId="1735486446" sldId="260"/>
            <ac:spMk id="49" creationId="{56037404-66BD-46B5-9323-1B531319671A}"/>
          </ac:spMkLst>
        </pc:spChg>
        <pc:spChg chg="add del">
          <ac:chgData name="Hubert Wojewoda" userId="e35cf906bef5d05c" providerId="LiveId" clId="{3EAAAFED-E62C-4E4F-81A3-6A3A131CF96F}" dt="2023-01-25T10:49:46.714" v="1396" actId="26606"/>
          <ac:spMkLst>
            <pc:docMk/>
            <pc:sldMk cId="1735486446" sldId="260"/>
            <ac:spMk id="51" creationId="{BCED4D40-4B67-4331-AC48-79B82B4A47D8}"/>
          </ac:spMkLst>
        </pc:spChg>
        <pc:spChg chg="add del">
          <ac:chgData name="Hubert Wojewoda" userId="e35cf906bef5d05c" providerId="LiveId" clId="{3EAAAFED-E62C-4E4F-81A3-6A3A131CF96F}" dt="2023-01-25T10:49:46.714" v="1396" actId="26606"/>
          <ac:spMkLst>
            <pc:docMk/>
            <pc:sldMk cId="1735486446" sldId="260"/>
            <ac:spMk id="52" creationId="{670CEDEF-4F34-412E-84EE-329C1E936AF5}"/>
          </ac:spMkLst>
        </pc:spChg>
        <pc:spChg chg="add del">
          <ac:chgData name="Hubert Wojewoda" userId="e35cf906bef5d05c" providerId="LiveId" clId="{3EAAAFED-E62C-4E4F-81A3-6A3A131CF96F}" dt="2023-01-25T10:53:02.601" v="1461" actId="26606"/>
          <ac:spMkLst>
            <pc:docMk/>
            <pc:sldMk cId="1735486446" sldId="260"/>
            <ac:spMk id="57" creationId="{BCED4D40-4B67-4331-AC48-79B82B4A47D8}"/>
          </ac:spMkLst>
        </pc:spChg>
        <pc:spChg chg="add del">
          <ac:chgData name="Hubert Wojewoda" userId="e35cf906bef5d05c" providerId="LiveId" clId="{3EAAAFED-E62C-4E4F-81A3-6A3A131CF96F}" dt="2023-01-25T10:53:02.601" v="1461" actId="26606"/>
          <ac:spMkLst>
            <pc:docMk/>
            <pc:sldMk cId="1735486446" sldId="260"/>
            <ac:spMk id="59" creationId="{670CEDEF-4F34-412E-84EE-329C1E936AF5}"/>
          </ac:spMkLst>
        </pc:spChg>
        <pc:spChg chg="add del">
          <ac:chgData name="Hubert Wojewoda" userId="e35cf906bef5d05c" providerId="LiveId" clId="{3EAAAFED-E62C-4E4F-81A3-6A3A131CF96F}" dt="2023-01-25T10:52:10.362" v="1436" actId="26606"/>
          <ac:spMkLst>
            <pc:docMk/>
            <pc:sldMk cId="1735486446" sldId="260"/>
            <ac:spMk id="61" creationId="{37C89E4B-3C9F-44B9-8B86-D9E3D112D8EC}"/>
          </ac:spMkLst>
        </pc:spChg>
        <pc:spChg chg="add del">
          <ac:chgData name="Hubert Wojewoda" userId="e35cf906bef5d05c" providerId="LiveId" clId="{3EAAAFED-E62C-4E4F-81A3-6A3A131CF96F}" dt="2023-01-25T10:51:55.896" v="1424" actId="26606"/>
          <ac:spMkLst>
            <pc:docMk/>
            <pc:sldMk cId="1735486446" sldId="260"/>
            <ac:spMk id="64" creationId="{A8384FB5-9ADC-4DDC-881B-597D56F5B15D}"/>
          </ac:spMkLst>
        </pc:spChg>
        <pc:spChg chg="add del">
          <ac:chgData name="Hubert Wojewoda" userId="e35cf906bef5d05c" providerId="LiveId" clId="{3EAAAFED-E62C-4E4F-81A3-6A3A131CF96F}" dt="2023-01-25T10:52:11.617" v="1438" actId="26606"/>
          <ac:spMkLst>
            <pc:docMk/>
            <pc:sldMk cId="1735486446" sldId="260"/>
            <ac:spMk id="65" creationId="{657F69E0-C4B0-4BEC-A689-4F8D877F05D4}"/>
          </ac:spMkLst>
        </pc:spChg>
        <pc:spChg chg="add del">
          <ac:chgData name="Hubert Wojewoda" userId="e35cf906bef5d05c" providerId="LiveId" clId="{3EAAAFED-E62C-4E4F-81A3-6A3A131CF96F}" dt="2023-01-25T10:51:55.896" v="1424" actId="26606"/>
          <ac:spMkLst>
            <pc:docMk/>
            <pc:sldMk cId="1735486446" sldId="260"/>
            <ac:spMk id="66" creationId="{1199E1B1-A8C0-4FE8-A5A8-1CB41D69F857}"/>
          </ac:spMkLst>
        </pc:spChg>
        <pc:spChg chg="add del">
          <ac:chgData name="Hubert Wojewoda" userId="e35cf906bef5d05c" providerId="LiveId" clId="{3EAAAFED-E62C-4E4F-81A3-6A3A131CF96F}" dt="2023-01-25T10:52:11.617" v="1438" actId="26606"/>
          <ac:spMkLst>
            <pc:docMk/>
            <pc:sldMk cId="1735486446" sldId="260"/>
            <ac:spMk id="67" creationId="{9F6380B4-6A1C-481E-8408-B4E6C75B9B81}"/>
          </ac:spMkLst>
        </pc:spChg>
        <pc:spChg chg="add del">
          <ac:chgData name="Hubert Wojewoda" userId="e35cf906bef5d05c" providerId="LiveId" clId="{3EAAAFED-E62C-4E4F-81A3-6A3A131CF96F}" dt="2023-01-25T10:51:55.896" v="1424" actId="26606"/>
          <ac:spMkLst>
            <pc:docMk/>
            <pc:sldMk cId="1735486446" sldId="260"/>
            <ac:spMk id="68" creationId="{84A8DE83-DE75-4B41-9DB4-A7EC0B0DEC0B}"/>
          </ac:spMkLst>
        </pc:spChg>
        <pc:spChg chg="add del">
          <ac:chgData name="Hubert Wojewoda" userId="e35cf906bef5d05c" providerId="LiveId" clId="{3EAAAFED-E62C-4E4F-81A3-6A3A131CF96F}" dt="2023-01-25T10:52:12.645" v="1440" actId="26606"/>
          <ac:spMkLst>
            <pc:docMk/>
            <pc:sldMk cId="1735486446" sldId="260"/>
            <ac:spMk id="69" creationId="{C38CD1F2-2CDE-4B42-BB23-EC7686F92569}"/>
          </ac:spMkLst>
        </pc:spChg>
        <pc:spChg chg="add del">
          <ac:chgData name="Hubert Wojewoda" userId="e35cf906bef5d05c" providerId="LiveId" clId="{3EAAAFED-E62C-4E4F-81A3-6A3A131CF96F}" dt="2023-01-25T10:51:55.896" v="1424" actId="26606"/>
          <ac:spMkLst>
            <pc:docMk/>
            <pc:sldMk cId="1735486446" sldId="260"/>
            <ac:spMk id="70" creationId="{A7009A0A-BEF5-4EAC-AF15-E4F9F002E239}"/>
          </ac:spMkLst>
        </pc:spChg>
        <pc:spChg chg="add del">
          <ac:chgData name="Hubert Wojewoda" userId="e35cf906bef5d05c" providerId="LiveId" clId="{3EAAAFED-E62C-4E4F-81A3-6A3A131CF96F}" dt="2023-01-25T10:51:57.737" v="1426" actId="26606"/>
          <ac:spMkLst>
            <pc:docMk/>
            <pc:sldMk cId="1735486446" sldId="260"/>
            <ac:spMk id="72" creationId="{71CFE9EA-50D8-4028-BE42-DC2D813BEA66}"/>
          </ac:spMkLst>
        </pc:spChg>
        <pc:spChg chg="add del">
          <ac:chgData name="Hubert Wojewoda" userId="e35cf906bef5d05c" providerId="LiveId" clId="{3EAAAFED-E62C-4E4F-81A3-6A3A131CF96F}" dt="2023-01-25T10:52:25.845" v="1446" actId="26606"/>
          <ac:spMkLst>
            <pc:docMk/>
            <pc:sldMk cId="1735486446" sldId="260"/>
            <ac:spMk id="74" creationId="{43954639-FB5D-41F4-9560-6F6DFE778425}"/>
          </ac:spMkLst>
        </pc:spChg>
        <pc:spChg chg="add del">
          <ac:chgData name="Hubert Wojewoda" userId="e35cf906bef5d05c" providerId="LiveId" clId="{3EAAAFED-E62C-4E4F-81A3-6A3A131CF96F}" dt="2023-01-25T10:51:58.557" v="1428" actId="26606"/>
          <ac:spMkLst>
            <pc:docMk/>
            <pc:sldMk cId="1735486446" sldId="260"/>
            <ac:spMk id="75" creationId="{665DBBEF-238B-476B-96AB-8AAC3224ECEA}"/>
          </ac:spMkLst>
        </pc:spChg>
        <pc:spChg chg="add del">
          <ac:chgData name="Hubert Wojewoda" userId="e35cf906bef5d05c" providerId="LiveId" clId="{3EAAAFED-E62C-4E4F-81A3-6A3A131CF96F}" dt="2023-01-25T10:51:58.557" v="1428" actId="26606"/>
          <ac:spMkLst>
            <pc:docMk/>
            <pc:sldMk cId="1735486446" sldId="260"/>
            <ac:spMk id="76" creationId="{3FCFB1DE-0B7E-48CC-BA90-B2AB0889F9D6}"/>
          </ac:spMkLst>
        </pc:spChg>
        <pc:spChg chg="add del">
          <ac:chgData name="Hubert Wojewoda" userId="e35cf906bef5d05c" providerId="LiveId" clId="{3EAAAFED-E62C-4E4F-81A3-6A3A131CF96F}" dt="2023-01-25T10:52:12.645" v="1440" actId="26606"/>
          <ac:spMkLst>
            <pc:docMk/>
            <pc:sldMk cId="1735486446" sldId="260"/>
            <ac:spMk id="77" creationId="{21301226-F3C6-4744-94AE-2460B381D86F}"/>
          </ac:spMkLst>
        </pc:spChg>
        <pc:spChg chg="add del">
          <ac:chgData name="Hubert Wojewoda" userId="e35cf906bef5d05c" providerId="LiveId" clId="{3EAAAFED-E62C-4E4F-81A3-6A3A131CF96F}" dt="2023-01-25T10:52:00.293" v="1430" actId="26606"/>
          <ac:spMkLst>
            <pc:docMk/>
            <pc:sldMk cId="1735486446" sldId="260"/>
            <ac:spMk id="78" creationId="{9089EED9-F54D-4F20-A2C6-949DE4176959}"/>
          </ac:spMkLst>
        </pc:spChg>
        <pc:spChg chg="add del">
          <ac:chgData name="Hubert Wojewoda" userId="e35cf906bef5d05c" providerId="LiveId" clId="{3EAAAFED-E62C-4E4F-81A3-6A3A131CF96F}" dt="2023-01-25T10:52:00.293" v="1430" actId="26606"/>
          <ac:spMkLst>
            <pc:docMk/>
            <pc:sldMk cId="1735486446" sldId="260"/>
            <ac:spMk id="79" creationId="{7E46F721-3785-414D-8697-16AF490E6806}"/>
          </ac:spMkLst>
        </pc:spChg>
        <pc:spChg chg="add del">
          <ac:chgData name="Hubert Wojewoda" userId="e35cf906bef5d05c" providerId="LiveId" clId="{3EAAAFED-E62C-4E4F-81A3-6A3A131CF96F}" dt="2023-01-25T10:52:06.270" v="1432" actId="26606"/>
          <ac:spMkLst>
            <pc:docMk/>
            <pc:sldMk cId="1735486446" sldId="260"/>
            <ac:spMk id="80" creationId="{E2683E3F-F855-4549-84F8-42064EC0F247}"/>
          </ac:spMkLst>
        </pc:spChg>
        <pc:spChg chg="add del">
          <ac:chgData name="Hubert Wojewoda" userId="e35cf906bef5d05c" providerId="LiveId" clId="{3EAAAFED-E62C-4E4F-81A3-6A3A131CF96F}" dt="2023-01-25T10:52:06.270" v="1432" actId="26606"/>
          <ac:spMkLst>
            <pc:docMk/>
            <pc:sldMk cId="1735486446" sldId="260"/>
            <ac:spMk id="81" creationId="{84CA08B7-4716-4E27-A721-D79C91A21507}"/>
          </ac:spMkLst>
        </pc:spChg>
        <pc:spChg chg="add del">
          <ac:chgData name="Hubert Wojewoda" userId="e35cf906bef5d05c" providerId="LiveId" clId="{3EAAAFED-E62C-4E4F-81A3-6A3A131CF96F}" dt="2023-01-25T10:52:12.645" v="1440" actId="26606"/>
          <ac:spMkLst>
            <pc:docMk/>
            <pc:sldMk cId="1735486446" sldId="260"/>
            <ac:spMk id="83" creationId="{4EC57637-D435-4155-993A-0E3A8BBBA560}"/>
          </ac:spMkLst>
        </pc:spChg>
        <pc:spChg chg="add del">
          <ac:chgData name="Hubert Wojewoda" userId="e35cf906bef5d05c" providerId="LiveId" clId="{3EAAAFED-E62C-4E4F-81A3-6A3A131CF96F}" dt="2023-01-25T10:53:02.565" v="1460" actId="26606"/>
          <ac:spMkLst>
            <pc:docMk/>
            <pc:sldMk cId="1735486446" sldId="260"/>
            <ac:spMk id="85" creationId="{73BCEA90-F7D5-4EC1-9BE2-5A49A20F4B1D}"/>
          </ac:spMkLst>
        </pc:spChg>
        <pc:spChg chg="add del">
          <ac:chgData name="Hubert Wojewoda" userId="e35cf906bef5d05c" providerId="LiveId" clId="{3EAAAFED-E62C-4E4F-81A3-6A3A131CF96F}" dt="2023-01-25T10:52:25.845" v="1446" actId="26606"/>
          <ac:spMkLst>
            <pc:docMk/>
            <pc:sldMk cId="1735486446" sldId="260"/>
            <ac:spMk id="86" creationId="{237E2353-22DF-46E0-A200-FB30F8F394E2}"/>
          </ac:spMkLst>
        </pc:spChg>
        <pc:spChg chg="add del">
          <ac:chgData name="Hubert Wojewoda" userId="e35cf906bef5d05c" providerId="LiveId" clId="{3EAAAFED-E62C-4E4F-81A3-6A3A131CF96F}" dt="2023-01-25T10:52:06.270" v="1432" actId="26606"/>
          <ac:spMkLst>
            <pc:docMk/>
            <pc:sldMk cId="1735486446" sldId="260"/>
            <ac:spMk id="87" creationId="{94714483-7072-431F-9DBE-87F44E4D44BC}"/>
          </ac:spMkLst>
        </pc:spChg>
        <pc:spChg chg="add del">
          <ac:chgData name="Hubert Wojewoda" userId="e35cf906bef5d05c" providerId="LiveId" clId="{3EAAAFED-E62C-4E4F-81A3-6A3A131CF96F}" dt="2023-01-25T10:53:02.565" v="1460" actId="26606"/>
          <ac:spMkLst>
            <pc:docMk/>
            <pc:sldMk cId="1735486446" sldId="260"/>
            <ac:spMk id="89" creationId="{9848F91B-FA65-4A06-A177-8CCF7EBC8631}"/>
          </ac:spMkLst>
        </pc:spChg>
        <pc:spChg chg="add del">
          <ac:chgData name="Hubert Wojewoda" userId="e35cf906bef5d05c" providerId="LiveId" clId="{3EAAAFED-E62C-4E4F-81A3-6A3A131CF96F}" dt="2023-01-25T10:52:25.845" v="1446" actId="26606"/>
          <ac:spMkLst>
            <pc:docMk/>
            <pc:sldMk cId="1735486446" sldId="260"/>
            <ac:spMk id="90" creationId="{79A54AB1-B64F-4843-BFAB-81CB74E66B65}"/>
          </ac:spMkLst>
        </pc:spChg>
        <pc:spChg chg="add del">
          <ac:chgData name="Hubert Wojewoda" userId="e35cf906bef5d05c" providerId="LiveId" clId="{3EAAAFED-E62C-4E4F-81A3-6A3A131CF96F}" dt="2023-01-25T10:52:06.270" v="1432" actId="26606"/>
          <ac:spMkLst>
            <pc:docMk/>
            <pc:sldMk cId="1735486446" sldId="260"/>
            <ac:spMk id="93" creationId="{495892E1-F4A5-4991-AC52-4F417B14A2A2}"/>
          </ac:spMkLst>
        </pc:spChg>
        <pc:spChg chg="add del">
          <ac:chgData name="Hubert Wojewoda" userId="e35cf906bef5d05c" providerId="LiveId" clId="{3EAAAFED-E62C-4E4F-81A3-6A3A131CF96F}" dt="2023-01-25T10:53:02.565" v="1460" actId="26606"/>
          <ac:spMkLst>
            <pc:docMk/>
            <pc:sldMk cId="1735486446" sldId="260"/>
            <ac:spMk id="95" creationId="{2CF7CF5F-D747-47B3-80B1-8392750446C6}"/>
          </ac:spMkLst>
        </pc:spChg>
        <pc:spChg chg="add del">
          <ac:chgData name="Hubert Wojewoda" userId="e35cf906bef5d05c" providerId="LiveId" clId="{3EAAAFED-E62C-4E4F-81A3-6A3A131CF96F}" dt="2023-01-25T10:53:02.565" v="1460" actId="26606"/>
          <ac:spMkLst>
            <pc:docMk/>
            <pc:sldMk cId="1735486446" sldId="260"/>
            <ac:spMk id="96" creationId="{820B6604-1FF9-43F5-AC47-3D41CB2F563B}"/>
          </ac:spMkLst>
        </pc:spChg>
        <pc:spChg chg="add del">
          <ac:chgData name="Hubert Wojewoda" userId="e35cf906bef5d05c" providerId="LiveId" clId="{3EAAAFED-E62C-4E4F-81A3-6A3A131CF96F}" dt="2023-01-25T10:53:02.565" v="1460" actId="26606"/>
          <ac:spMkLst>
            <pc:docMk/>
            <pc:sldMk cId="1735486446" sldId="260"/>
            <ac:spMk id="97" creationId="{D98779F6-5395-4B82-BDCB-4ADF6A5BB9E5}"/>
          </ac:spMkLst>
        </pc:spChg>
        <pc:spChg chg="add del">
          <ac:chgData name="Hubert Wojewoda" userId="e35cf906bef5d05c" providerId="LiveId" clId="{3EAAAFED-E62C-4E4F-81A3-6A3A131CF96F}" dt="2023-01-25T10:53:02.565" v="1460" actId="26606"/>
          <ac:spMkLst>
            <pc:docMk/>
            <pc:sldMk cId="1735486446" sldId="260"/>
            <ac:spMk id="98" creationId="{CE1108CD-786E-4304-9504-9C5AD64829D2}"/>
          </ac:spMkLst>
        </pc:spChg>
        <pc:spChg chg="add del">
          <ac:chgData name="Hubert Wojewoda" userId="e35cf906bef5d05c" providerId="LiveId" clId="{3EAAAFED-E62C-4E4F-81A3-6A3A131CF96F}" dt="2023-01-25T10:52:06.270" v="1432" actId="26606"/>
          <ac:spMkLst>
            <pc:docMk/>
            <pc:sldMk cId="1735486446" sldId="260"/>
            <ac:spMk id="99" creationId="{17BC89B9-A6CD-482B-9352-638D0E05ACAC}"/>
          </ac:spMkLst>
        </pc:spChg>
        <pc:spChg chg="add del">
          <ac:chgData name="Hubert Wojewoda" userId="e35cf906bef5d05c" providerId="LiveId" clId="{3EAAAFED-E62C-4E4F-81A3-6A3A131CF96F}" dt="2023-01-25T10:52:12.645" v="1440" actId="26606"/>
          <ac:spMkLst>
            <pc:docMk/>
            <pc:sldMk cId="1735486446" sldId="260"/>
            <ac:spMk id="100" creationId="{E9827173-10F7-4BE6-8CC8-39A46D781209}"/>
          </ac:spMkLst>
        </pc:spChg>
        <pc:spChg chg="add del">
          <ac:chgData name="Hubert Wojewoda" userId="e35cf906bef5d05c" providerId="LiveId" clId="{3EAAAFED-E62C-4E4F-81A3-6A3A131CF96F}" dt="2023-01-25T10:53:02.565" v="1460" actId="26606"/>
          <ac:spMkLst>
            <pc:docMk/>
            <pc:sldMk cId="1735486446" sldId="260"/>
            <ac:spMk id="102" creationId="{C70191CD-D48F-4F7A-8077-0380603A29E2}"/>
          </ac:spMkLst>
        </pc:spChg>
        <pc:spChg chg="add del">
          <ac:chgData name="Hubert Wojewoda" userId="e35cf906bef5d05c" providerId="LiveId" clId="{3EAAAFED-E62C-4E4F-81A3-6A3A131CF96F}" dt="2023-01-25T11:13:56.629" v="1735"/>
          <ac:spMkLst>
            <pc:docMk/>
            <pc:sldMk cId="1735486446" sldId="260"/>
            <ac:spMk id="104" creationId="{C38CD1F2-2CDE-4B42-BB23-EC7686F92569}"/>
          </ac:spMkLst>
        </pc:spChg>
        <pc:spChg chg="add del">
          <ac:chgData name="Hubert Wojewoda" userId="e35cf906bef5d05c" providerId="LiveId" clId="{3EAAAFED-E62C-4E4F-81A3-6A3A131CF96F}" dt="2023-01-25T11:13:56.629" v="1735"/>
          <ac:spMkLst>
            <pc:docMk/>
            <pc:sldMk cId="1735486446" sldId="260"/>
            <ac:spMk id="105" creationId="{E9827173-10F7-4BE6-8CC8-39A46D781209}"/>
          </ac:spMkLst>
        </pc:spChg>
        <pc:spChg chg="add del">
          <ac:chgData name="Hubert Wojewoda" userId="e35cf906bef5d05c" providerId="LiveId" clId="{3EAAAFED-E62C-4E4F-81A3-6A3A131CF96F}" dt="2023-01-25T10:52:15.354" v="1442" actId="26606"/>
          <ac:spMkLst>
            <pc:docMk/>
            <pc:sldMk cId="1735486446" sldId="260"/>
            <ac:spMk id="111" creationId="{C38CD1F2-2CDE-4B42-BB23-EC7686F92569}"/>
          </ac:spMkLst>
        </pc:spChg>
        <pc:spChg chg="add del">
          <ac:chgData name="Hubert Wojewoda" userId="e35cf906bef5d05c" providerId="LiveId" clId="{3EAAAFED-E62C-4E4F-81A3-6A3A131CF96F}" dt="2023-01-25T10:52:15.354" v="1442" actId="26606"/>
          <ac:spMkLst>
            <pc:docMk/>
            <pc:sldMk cId="1735486446" sldId="260"/>
            <ac:spMk id="112" creationId="{E9827173-10F7-4BE6-8CC8-39A46D781209}"/>
          </ac:spMkLst>
        </pc:spChg>
        <pc:spChg chg="add del">
          <ac:chgData name="Hubert Wojewoda" userId="e35cf906bef5d05c" providerId="LiveId" clId="{3EAAAFED-E62C-4E4F-81A3-6A3A131CF96F}" dt="2023-01-25T11:13:56.629" v="1735"/>
          <ac:spMkLst>
            <pc:docMk/>
            <pc:sldMk cId="1735486446" sldId="260"/>
            <ac:spMk id="115" creationId="{21301226-F3C6-4744-94AE-2460B381D86F}"/>
          </ac:spMkLst>
        </pc:spChg>
        <pc:spChg chg="add del">
          <ac:chgData name="Hubert Wojewoda" userId="e35cf906bef5d05c" providerId="LiveId" clId="{3EAAAFED-E62C-4E4F-81A3-6A3A131CF96F}" dt="2023-01-25T11:13:56.629" v="1735"/>
          <ac:spMkLst>
            <pc:docMk/>
            <pc:sldMk cId="1735486446" sldId="260"/>
            <ac:spMk id="116" creationId="{4EC57637-D435-4155-993A-0E3A8BBBA560}"/>
          </ac:spMkLst>
        </pc:spChg>
        <pc:spChg chg="add del">
          <ac:chgData name="Hubert Wojewoda" userId="e35cf906bef5d05c" providerId="LiveId" clId="{3EAAAFED-E62C-4E4F-81A3-6A3A131CF96F}" dt="2023-01-25T10:52:15.354" v="1442" actId="26606"/>
          <ac:spMkLst>
            <pc:docMk/>
            <pc:sldMk cId="1735486446" sldId="260"/>
            <ac:spMk id="118" creationId="{21301226-F3C6-4744-94AE-2460B381D86F}"/>
          </ac:spMkLst>
        </pc:spChg>
        <pc:spChg chg="add del">
          <ac:chgData name="Hubert Wojewoda" userId="e35cf906bef5d05c" providerId="LiveId" clId="{3EAAAFED-E62C-4E4F-81A3-6A3A131CF96F}" dt="2023-01-25T10:52:15.354" v="1442" actId="26606"/>
          <ac:spMkLst>
            <pc:docMk/>
            <pc:sldMk cId="1735486446" sldId="260"/>
            <ac:spMk id="119" creationId="{4EC57637-D435-4155-993A-0E3A8BBBA560}"/>
          </ac:spMkLst>
        </pc:spChg>
        <pc:spChg chg="add del">
          <ac:chgData name="Hubert Wojewoda" userId="e35cf906bef5d05c" providerId="LiveId" clId="{3EAAAFED-E62C-4E4F-81A3-6A3A131CF96F}" dt="2023-01-25T10:52:23.011" v="1444" actId="26606"/>
          <ac:spMkLst>
            <pc:docMk/>
            <pc:sldMk cId="1735486446" sldId="260"/>
            <ac:spMk id="134" creationId="{0E91F5CA-B392-444C-88E3-BF5BAAEBDEB0}"/>
          </ac:spMkLst>
        </pc:spChg>
        <pc:spChg chg="add del">
          <ac:chgData name="Hubert Wojewoda" userId="e35cf906bef5d05c" providerId="LiveId" clId="{3EAAAFED-E62C-4E4F-81A3-6A3A131CF96F}" dt="2023-01-25T10:52:23.011" v="1444" actId="26606"/>
          <ac:spMkLst>
            <pc:docMk/>
            <pc:sldMk cId="1735486446" sldId="260"/>
            <ac:spMk id="135" creationId="{0459807F-B6FA-44D3-9A53-C55B6B56884A}"/>
          </ac:spMkLst>
        </pc:spChg>
        <pc:spChg chg="add del">
          <ac:chgData name="Hubert Wojewoda" userId="e35cf906bef5d05c" providerId="LiveId" clId="{3EAAAFED-E62C-4E4F-81A3-6A3A131CF96F}" dt="2023-01-25T10:52:25.845" v="1446" actId="26606"/>
          <ac:spMkLst>
            <pc:docMk/>
            <pc:sldMk cId="1735486446" sldId="260"/>
            <ac:spMk id="137" creationId="{07322A9E-F1EC-405E-8971-BA906EFFCCB8}"/>
          </ac:spMkLst>
        </pc:spChg>
        <pc:spChg chg="add del">
          <ac:chgData name="Hubert Wojewoda" userId="e35cf906bef5d05c" providerId="LiveId" clId="{3EAAAFED-E62C-4E4F-81A3-6A3A131CF96F}" dt="2023-01-25T10:52:25.845" v="1446" actId="26606"/>
          <ac:spMkLst>
            <pc:docMk/>
            <pc:sldMk cId="1735486446" sldId="260"/>
            <ac:spMk id="138" creationId="{A5704422-1118-4FD1-95AD-29A064EB80D9}"/>
          </ac:spMkLst>
        </pc:spChg>
        <pc:spChg chg="add del">
          <ac:chgData name="Hubert Wojewoda" userId="e35cf906bef5d05c" providerId="LiveId" clId="{3EAAAFED-E62C-4E4F-81A3-6A3A131CF96F}" dt="2023-01-25T10:52:25.845" v="1446" actId="26606"/>
          <ac:spMkLst>
            <pc:docMk/>
            <pc:sldMk cId="1735486446" sldId="260"/>
            <ac:spMk id="139" creationId="{A88B2AAA-B805-498E-A9E6-98B885855498}"/>
          </ac:spMkLst>
        </pc:spChg>
        <pc:spChg chg="add del">
          <ac:chgData name="Hubert Wojewoda" userId="e35cf906bef5d05c" providerId="LiveId" clId="{3EAAAFED-E62C-4E4F-81A3-6A3A131CF96F}" dt="2023-01-25T10:52:25.845" v="1446" actId="26606"/>
          <ac:spMkLst>
            <pc:docMk/>
            <pc:sldMk cId="1735486446" sldId="260"/>
            <ac:spMk id="140" creationId="{9B8051E0-19D7-43E1-BFD9-E6DBFEB3A3F1}"/>
          </ac:spMkLst>
        </pc:spChg>
        <pc:spChg chg="add del">
          <ac:chgData name="Hubert Wojewoda" userId="e35cf906bef5d05c" providerId="LiveId" clId="{3EAAAFED-E62C-4E4F-81A3-6A3A131CF96F}" dt="2023-01-25T10:52:25.845" v="1446" actId="26606"/>
          <ac:spMkLst>
            <pc:docMk/>
            <pc:sldMk cId="1735486446" sldId="260"/>
            <ac:spMk id="141" creationId="{4EDB2B02-86A2-46F5-A4BE-B7D9B10411D6}"/>
          </ac:spMkLst>
        </pc:spChg>
        <pc:spChg chg="add del">
          <ac:chgData name="Hubert Wojewoda" userId="e35cf906bef5d05c" providerId="LiveId" clId="{3EAAAFED-E62C-4E4F-81A3-6A3A131CF96F}" dt="2023-01-25T10:52:25.845" v="1446" actId="26606"/>
          <ac:spMkLst>
            <pc:docMk/>
            <pc:sldMk cId="1735486446" sldId="260"/>
            <ac:spMk id="142" creationId="{E898931C-0323-41FA-A036-20F818B1FF81}"/>
          </ac:spMkLst>
        </pc:spChg>
        <pc:spChg chg="add del">
          <ac:chgData name="Hubert Wojewoda" userId="e35cf906bef5d05c" providerId="LiveId" clId="{3EAAAFED-E62C-4E4F-81A3-6A3A131CF96F}" dt="2023-01-25T10:52:25.845" v="1446" actId="26606"/>
          <ac:spMkLst>
            <pc:docMk/>
            <pc:sldMk cId="1735486446" sldId="260"/>
            <ac:spMk id="143" creationId="{89AFE9DD-0792-4B98-B4EB-97ACA17E6AA8}"/>
          </ac:spMkLst>
        </pc:spChg>
        <pc:spChg chg="add del">
          <ac:chgData name="Hubert Wojewoda" userId="e35cf906bef5d05c" providerId="LiveId" clId="{3EAAAFED-E62C-4E4F-81A3-6A3A131CF96F}" dt="2023-01-25T10:52:25.845" v="1446" actId="26606"/>
          <ac:spMkLst>
            <pc:docMk/>
            <pc:sldMk cId="1735486446" sldId="260"/>
            <ac:spMk id="144" creationId="{3981F5C4-9AE1-404E-AF44-A4E6DB374F9D}"/>
          </ac:spMkLst>
        </pc:spChg>
        <pc:spChg chg="add del">
          <ac:chgData name="Hubert Wojewoda" userId="e35cf906bef5d05c" providerId="LiveId" clId="{3EAAAFED-E62C-4E4F-81A3-6A3A131CF96F}" dt="2023-01-25T10:52:25.845" v="1446" actId="26606"/>
          <ac:spMkLst>
            <pc:docMk/>
            <pc:sldMk cId="1735486446" sldId="260"/>
            <ac:spMk id="145" creationId="{763C1781-8726-4FAC-8C45-FF40376BE409}"/>
          </ac:spMkLst>
        </pc:spChg>
        <pc:spChg chg="add del">
          <ac:chgData name="Hubert Wojewoda" userId="e35cf906bef5d05c" providerId="LiveId" clId="{3EAAAFED-E62C-4E4F-81A3-6A3A131CF96F}" dt="2023-01-25T10:52:25.845" v="1446" actId="26606"/>
          <ac:spMkLst>
            <pc:docMk/>
            <pc:sldMk cId="1735486446" sldId="260"/>
            <ac:spMk id="146" creationId="{301491B5-56C7-43DC-A3D9-861EECCA056A}"/>
          </ac:spMkLst>
        </pc:spChg>
        <pc:spChg chg="add del">
          <ac:chgData name="Hubert Wojewoda" userId="e35cf906bef5d05c" providerId="LiveId" clId="{3EAAAFED-E62C-4E4F-81A3-6A3A131CF96F}" dt="2023-01-25T10:52:25.845" v="1446" actId="26606"/>
          <ac:spMkLst>
            <pc:docMk/>
            <pc:sldMk cId="1735486446" sldId="260"/>
            <ac:spMk id="147" creationId="{DD6138DB-057B-45F7-A5F4-E7BFDA20D02C}"/>
          </ac:spMkLst>
        </pc:spChg>
        <pc:spChg chg="add del">
          <ac:chgData name="Hubert Wojewoda" userId="e35cf906bef5d05c" providerId="LiveId" clId="{3EAAAFED-E62C-4E4F-81A3-6A3A131CF96F}" dt="2023-01-25T10:52:26.651" v="1448" actId="26606"/>
          <ac:spMkLst>
            <pc:docMk/>
            <pc:sldMk cId="1735486446" sldId="260"/>
            <ac:spMk id="149" creationId="{0C0CCF94-9536-4A63-8FF2-E37827C92756}"/>
          </ac:spMkLst>
        </pc:spChg>
        <pc:spChg chg="add del">
          <ac:chgData name="Hubert Wojewoda" userId="e35cf906bef5d05c" providerId="LiveId" clId="{3EAAAFED-E62C-4E4F-81A3-6A3A131CF96F}" dt="2023-01-25T10:52:26.651" v="1448" actId="26606"/>
          <ac:spMkLst>
            <pc:docMk/>
            <pc:sldMk cId="1735486446" sldId="260"/>
            <ac:spMk id="150" creationId="{C970655A-F4C2-4D7E-BAB6-D3BFC5CAE148}"/>
          </ac:spMkLst>
        </pc:spChg>
        <pc:spChg chg="add del">
          <ac:chgData name="Hubert Wojewoda" userId="e35cf906bef5d05c" providerId="LiveId" clId="{3EAAAFED-E62C-4E4F-81A3-6A3A131CF96F}" dt="2023-01-25T10:52:26.651" v="1448" actId="26606"/>
          <ac:spMkLst>
            <pc:docMk/>
            <pc:sldMk cId="1735486446" sldId="260"/>
            <ac:spMk id="151" creationId="{3389D0BC-BA1D-4360-88F9-D9ECCBDAB50E}"/>
          </ac:spMkLst>
        </pc:spChg>
        <pc:spChg chg="add del">
          <ac:chgData name="Hubert Wojewoda" userId="e35cf906bef5d05c" providerId="LiveId" clId="{3EAAAFED-E62C-4E4F-81A3-6A3A131CF96F}" dt="2023-01-25T10:52:32.069" v="1450" actId="26606"/>
          <ac:spMkLst>
            <pc:docMk/>
            <pc:sldMk cId="1735486446" sldId="260"/>
            <ac:spMk id="153" creationId="{16C5FA50-8D52-4617-AF91-5C7B1C8352F1}"/>
          </ac:spMkLst>
        </pc:spChg>
        <pc:spChg chg="add del">
          <ac:chgData name="Hubert Wojewoda" userId="e35cf906bef5d05c" providerId="LiveId" clId="{3EAAAFED-E62C-4E4F-81A3-6A3A131CF96F}" dt="2023-01-25T10:52:32.069" v="1450" actId="26606"/>
          <ac:spMkLst>
            <pc:docMk/>
            <pc:sldMk cId="1735486446" sldId="260"/>
            <ac:spMk id="154" creationId="{E223798C-12AD-4B0C-A50C-D676347D67CF}"/>
          </ac:spMkLst>
        </pc:spChg>
        <pc:spChg chg="add del">
          <ac:chgData name="Hubert Wojewoda" userId="e35cf906bef5d05c" providerId="LiveId" clId="{3EAAAFED-E62C-4E4F-81A3-6A3A131CF96F}" dt="2023-01-25T10:52:35.232" v="1452" actId="26606"/>
          <ac:spMkLst>
            <pc:docMk/>
            <pc:sldMk cId="1735486446" sldId="260"/>
            <ac:spMk id="156" creationId="{16F9E488-0718-4E1E-9D12-26779F606252}"/>
          </ac:spMkLst>
        </pc:spChg>
        <pc:spChg chg="add del">
          <ac:chgData name="Hubert Wojewoda" userId="e35cf906bef5d05c" providerId="LiveId" clId="{3EAAAFED-E62C-4E4F-81A3-6A3A131CF96F}" dt="2023-01-25T10:52:35.232" v="1452" actId="26606"/>
          <ac:spMkLst>
            <pc:docMk/>
            <pc:sldMk cId="1735486446" sldId="260"/>
            <ac:spMk id="157" creationId="{CE708407-D01D-4E57-8998-FF799DBC3788}"/>
          </ac:spMkLst>
        </pc:spChg>
        <pc:spChg chg="add del">
          <ac:chgData name="Hubert Wojewoda" userId="e35cf906bef5d05c" providerId="LiveId" clId="{3EAAAFED-E62C-4E4F-81A3-6A3A131CF96F}" dt="2023-01-25T10:52:49.066" v="1458" actId="26606"/>
          <ac:spMkLst>
            <pc:docMk/>
            <pc:sldMk cId="1735486446" sldId="260"/>
            <ac:spMk id="162" creationId="{FE0CB333-1D05-4CF3-ABBA-EE62B6E172C8}"/>
          </ac:spMkLst>
        </pc:spChg>
        <pc:spChg chg="add del">
          <ac:chgData name="Hubert Wojewoda" userId="e35cf906bef5d05c" providerId="LiveId" clId="{3EAAAFED-E62C-4E4F-81A3-6A3A131CF96F}" dt="2023-01-25T10:52:49.066" v="1458" actId="26606"/>
          <ac:spMkLst>
            <pc:docMk/>
            <pc:sldMk cId="1735486446" sldId="260"/>
            <ac:spMk id="163" creationId="{AB70C2CB-1E8E-4D42-BC66-B59A0C1ECC1E}"/>
          </ac:spMkLst>
        </pc:spChg>
        <pc:spChg chg="add del">
          <ac:chgData name="Hubert Wojewoda" userId="e35cf906bef5d05c" providerId="LiveId" clId="{3EAAAFED-E62C-4E4F-81A3-6A3A131CF96F}" dt="2023-01-25T10:52:49.066" v="1458" actId="26606"/>
          <ac:spMkLst>
            <pc:docMk/>
            <pc:sldMk cId="1735486446" sldId="260"/>
            <ac:spMk id="170" creationId="{CB6B0E2D-ACE2-456C-96FB-F6CDDC21E26A}"/>
          </ac:spMkLst>
        </pc:spChg>
        <pc:spChg chg="add del">
          <ac:chgData name="Hubert Wojewoda" userId="e35cf906bef5d05c" providerId="LiveId" clId="{3EAAAFED-E62C-4E4F-81A3-6A3A131CF96F}" dt="2023-01-25T10:52:49.066" v="1458" actId="26606"/>
          <ac:spMkLst>
            <pc:docMk/>
            <pc:sldMk cId="1735486446" sldId="260"/>
            <ac:spMk id="176" creationId="{E3DE2F20-E231-408F-A27C-07C7DEA9EB3D}"/>
          </ac:spMkLst>
        </pc:spChg>
        <pc:grpChg chg="add del">
          <ac:chgData name="Hubert Wojewoda" userId="e35cf906bef5d05c" providerId="LiveId" clId="{3EAAAFED-E62C-4E4F-81A3-6A3A131CF96F}" dt="2023-01-25T10:52:06.270" v="1432" actId="26606"/>
          <ac:grpSpMkLst>
            <pc:docMk/>
            <pc:sldMk cId="1735486446" sldId="260"/>
            <ac:grpSpMk id="82" creationId="{8FC90B1E-0223-4440-AF22-8F32F6F0C7D2}"/>
          </ac:grpSpMkLst>
        </pc:grpChg>
        <pc:grpChg chg="add del">
          <ac:chgData name="Hubert Wojewoda" userId="e35cf906bef5d05c" providerId="LiveId" clId="{3EAAAFED-E62C-4E4F-81A3-6A3A131CF96F}" dt="2023-01-25T10:52:12.645" v="1440" actId="26606"/>
          <ac:grpSpMkLst>
            <pc:docMk/>
            <pc:sldMk cId="1735486446" sldId="260"/>
            <ac:grpSpMk id="84" creationId="{3A55E621-84C3-4951-A868-1A53730865EC}"/>
          </ac:grpSpMkLst>
        </pc:grpChg>
        <pc:grpChg chg="add del">
          <ac:chgData name="Hubert Wojewoda" userId="e35cf906bef5d05c" providerId="LiveId" clId="{3EAAAFED-E62C-4E4F-81A3-6A3A131CF96F}" dt="2023-01-25T10:52:06.270" v="1432" actId="26606"/>
          <ac:grpSpMkLst>
            <pc:docMk/>
            <pc:sldMk cId="1735486446" sldId="260"/>
            <ac:grpSpMk id="88" creationId="{11CE155D-684B-4F5E-B835-C52765E310E7}"/>
          </ac:grpSpMkLst>
        </pc:grpChg>
        <pc:grpChg chg="add del">
          <ac:chgData name="Hubert Wojewoda" userId="e35cf906bef5d05c" providerId="LiveId" clId="{3EAAAFED-E62C-4E4F-81A3-6A3A131CF96F}" dt="2023-01-25T10:52:12.645" v="1440" actId="26606"/>
          <ac:grpSpMkLst>
            <pc:docMk/>
            <pc:sldMk cId="1735486446" sldId="260"/>
            <ac:grpSpMk id="91" creationId="{0B81AE96-B9C7-4679-BC62-F2C79F2E8F37}"/>
          </ac:grpSpMkLst>
        </pc:grpChg>
        <pc:grpChg chg="add del">
          <ac:chgData name="Hubert Wojewoda" userId="e35cf906bef5d05c" providerId="LiveId" clId="{3EAAAFED-E62C-4E4F-81A3-6A3A131CF96F}" dt="2023-01-25T10:52:12.645" v="1440" actId="26606"/>
          <ac:grpSpMkLst>
            <pc:docMk/>
            <pc:sldMk cId="1735486446" sldId="260"/>
            <ac:grpSpMk id="92" creationId="{ACA2F7C3-1A69-44EE-A8B6-A4552E2C849E}"/>
          </ac:grpSpMkLst>
        </pc:grpChg>
        <pc:grpChg chg="add del">
          <ac:chgData name="Hubert Wojewoda" userId="e35cf906bef5d05c" providerId="LiveId" clId="{3EAAAFED-E62C-4E4F-81A3-6A3A131CF96F}" dt="2023-01-25T10:52:06.270" v="1432" actId="26606"/>
          <ac:grpSpMkLst>
            <pc:docMk/>
            <pc:sldMk cId="1735486446" sldId="260"/>
            <ac:grpSpMk id="94" creationId="{34042933-0A94-4AA9-97E0-FB2288C19113}"/>
          </ac:grpSpMkLst>
        </pc:grpChg>
        <pc:grpChg chg="add del">
          <ac:chgData name="Hubert Wojewoda" userId="e35cf906bef5d05c" providerId="LiveId" clId="{3EAAAFED-E62C-4E4F-81A3-6A3A131CF96F}" dt="2023-01-25T10:52:12.645" v="1440" actId="26606"/>
          <ac:grpSpMkLst>
            <pc:docMk/>
            <pc:sldMk cId="1735486446" sldId="260"/>
            <ac:grpSpMk id="101" creationId="{DBFD3A89-3666-47FE-913F-6C75228F5D3F}"/>
          </ac:grpSpMkLst>
        </pc:grpChg>
        <pc:grpChg chg="add del">
          <ac:chgData name="Hubert Wojewoda" userId="e35cf906bef5d05c" providerId="LiveId" clId="{3EAAAFED-E62C-4E4F-81A3-6A3A131CF96F}" dt="2023-01-25T11:13:56.629" v="1735"/>
          <ac:grpSpMkLst>
            <pc:docMk/>
            <pc:sldMk cId="1735486446" sldId="260"/>
            <ac:grpSpMk id="106" creationId="{60FB2829-9E66-4DBD-BC15-FC5D73246DDB}"/>
          </ac:grpSpMkLst>
        </pc:grpChg>
        <pc:grpChg chg="add del">
          <ac:chgData name="Hubert Wojewoda" userId="e35cf906bef5d05c" providerId="LiveId" clId="{3EAAAFED-E62C-4E4F-81A3-6A3A131CF96F}" dt="2023-01-25T10:52:15.354" v="1442" actId="26606"/>
          <ac:grpSpMkLst>
            <pc:docMk/>
            <pc:sldMk cId="1735486446" sldId="260"/>
            <ac:grpSpMk id="113" creationId="{60FB2829-9E66-4DBD-BC15-FC5D73246DDB}"/>
          </ac:grpSpMkLst>
        </pc:grpChg>
        <pc:grpChg chg="add del">
          <ac:chgData name="Hubert Wojewoda" userId="e35cf906bef5d05c" providerId="LiveId" clId="{3EAAAFED-E62C-4E4F-81A3-6A3A131CF96F}" dt="2023-01-25T11:13:56.629" v="1735"/>
          <ac:grpSpMkLst>
            <pc:docMk/>
            <pc:sldMk cId="1735486446" sldId="260"/>
            <ac:grpSpMk id="117" creationId="{0B81AE96-B9C7-4679-BC62-F2C79F2E8F37}"/>
          </ac:grpSpMkLst>
        </pc:grpChg>
        <pc:grpChg chg="add del">
          <ac:chgData name="Hubert Wojewoda" userId="e35cf906bef5d05c" providerId="LiveId" clId="{3EAAAFED-E62C-4E4F-81A3-6A3A131CF96F}" dt="2023-01-25T10:52:15.354" v="1442" actId="26606"/>
          <ac:grpSpMkLst>
            <pc:docMk/>
            <pc:sldMk cId="1735486446" sldId="260"/>
            <ac:grpSpMk id="120" creationId="{0B81AE96-B9C7-4679-BC62-F2C79F2E8F37}"/>
          </ac:grpSpMkLst>
        </pc:grpChg>
        <pc:grpChg chg="add del">
          <ac:chgData name="Hubert Wojewoda" userId="e35cf906bef5d05c" providerId="LiveId" clId="{3EAAAFED-E62C-4E4F-81A3-6A3A131CF96F}" dt="2023-01-25T10:52:15.354" v="1442" actId="26606"/>
          <ac:grpSpMkLst>
            <pc:docMk/>
            <pc:sldMk cId="1735486446" sldId="260"/>
            <ac:grpSpMk id="125" creationId="{DBFD3A89-3666-47FE-913F-6C75228F5D3F}"/>
          </ac:grpSpMkLst>
        </pc:grpChg>
        <pc:grpChg chg="add del">
          <ac:chgData name="Hubert Wojewoda" userId="e35cf906bef5d05c" providerId="LiveId" clId="{3EAAAFED-E62C-4E4F-81A3-6A3A131CF96F}" dt="2023-01-25T11:13:56.629" v="1735"/>
          <ac:grpSpMkLst>
            <pc:docMk/>
            <pc:sldMk cId="1735486446" sldId="260"/>
            <ac:grpSpMk id="126" creationId="{DBFD3A89-3666-47FE-913F-6C75228F5D3F}"/>
          </ac:grpSpMkLst>
        </pc:grpChg>
        <pc:grpChg chg="add del">
          <ac:chgData name="Hubert Wojewoda" userId="e35cf906bef5d05c" providerId="LiveId" clId="{3EAAAFED-E62C-4E4F-81A3-6A3A131CF96F}" dt="2023-01-25T10:52:15.354" v="1442" actId="26606"/>
          <ac:grpSpMkLst>
            <pc:docMk/>
            <pc:sldMk cId="1735486446" sldId="260"/>
            <ac:grpSpMk id="130" creationId="{ACA2F7C3-1A69-44EE-A8B6-A4552E2C849E}"/>
          </ac:grpSpMkLst>
        </pc:grpChg>
        <pc:grpChg chg="add del">
          <ac:chgData name="Hubert Wojewoda" userId="e35cf906bef5d05c" providerId="LiveId" clId="{3EAAAFED-E62C-4E4F-81A3-6A3A131CF96F}" dt="2023-01-25T11:13:56.629" v="1735"/>
          <ac:grpSpMkLst>
            <pc:docMk/>
            <pc:sldMk cId="1735486446" sldId="260"/>
            <ac:grpSpMk id="132" creationId="{ACA2F7C3-1A69-44EE-A8B6-A4552E2C849E}"/>
          </ac:grpSpMkLst>
        </pc:grpChg>
        <pc:grpChg chg="add del">
          <ac:chgData name="Hubert Wojewoda" userId="e35cf906bef5d05c" providerId="LiveId" clId="{3EAAAFED-E62C-4E4F-81A3-6A3A131CF96F}" dt="2023-01-25T10:52:35.232" v="1452" actId="26606"/>
          <ac:grpSpMkLst>
            <pc:docMk/>
            <pc:sldMk cId="1735486446" sldId="260"/>
            <ac:grpSpMk id="158" creationId="{7F963B07-5C9E-478C-A53E-B6F5B4A78933}"/>
          </ac:grpSpMkLst>
        </pc:grpChg>
        <pc:grpChg chg="add del">
          <ac:chgData name="Hubert Wojewoda" userId="e35cf906bef5d05c" providerId="LiveId" clId="{3EAAAFED-E62C-4E4F-81A3-6A3A131CF96F}" dt="2023-01-25T10:52:49.066" v="1458" actId="26606"/>
          <ac:grpSpMkLst>
            <pc:docMk/>
            <pc:sldMk cId="1735486446" sldId="260"/>
            <ac:grpSpMk id="164" creationId="{54F34E1B-44BF-4D8D-BDC0-C5B77452A78F}"/>
          </ac:grpSpMkLst>
        </pc:grpChg>
        <pc:grpChg chg="add del">
          <ac:chgData name="Hubert Wojewoda" userId="e35cf906bef5d05c" providerId="LiveId" clId="{3EAAAFED-E62C-4E4F-81A3-6A3A131CF96F}" dt="2023-01-25T10:52:49.066" v="1458" actId="26606"/>
          <ac:grpSpMkLst>
            <pc:docMk/>
            <pc:sldMk cId="1735486446" sldId="260"/>
            <ac:grpSpMk id="171" creationId="{DC57ADAF-37DC-42F6-96C5-4B07C3E97FF3}"/>
          </ac:grpSpMkLst>
        </pc:grpChg>
        <pc:grpChg chg="add del">
          <ac:chgData name="Hubert Wojewoda" userId="e35cf906bef5d05c" providerId="LiveId" clId="{3EAAAFED-E62C-4E4F-81A3-6A3A131CF96F}" dt="2023-01-25T10:52:49.066" v="1458" actId="26606"/>
          <ac:grpSpMkLst>
            <pc:docMk/>
            <pc:sldMk cId="1735486446" sldId="260"/>
            <ac:grpSpMk id="177" creationId="{54FBC50F-6FC4-4816-AB3D-9913C4329CD3}"/>
          </ac:grpSpMkLst>
        </pc:grpChg>
        <pc:grpChg chg="add del">
          <ac:chgData name="Hubert Wojewoda" userId="e35cf906bef5d05c" providerId="LiveId" clId="{3EAAAFED-E62C-4E4F-81A3-6A3A131CF96F}" dt="2023-01-25T10:52:49.066" v="1458" actId="26606"/>
          <ac:grpSpMkLst>
            <pc:docMk/>
            <pc:sldMk cId="1735486446" sldId="260"/>
            <ac:grpSpMk id="181" creationId="{6487E84D-1FD8-436D-AEEC-82711BFA27B5}"/>
          </ac:grpSpMkLst>
        </pc:grpChg>
        <pc:picChg chg="add mod ord">
          <ac:chgData name="Hubert Wojewoda" userId="e35cf906bef5d05c" providerId="LiveId" clId="{3EAAAFED-E62C-4E4F-81A3-6A3A131CF96F}" dt="2023-01-25T10:53:08.880" v="1463" actId="14100"/>
          <ac:picMkLst>
            <pc:docMk/>
            <pc:sldMk cId="1735486446" sldId="260"/>
            <ac:picMk id="5" creationId="{2ACDB956-CF56-4BB6-407D-244263A60E9D}"/>
          </ac:picMkLst>
        </pc:picChg>
        <pc:cxnChg chg="add del">
          <ac:chgData name="Hubert Wojewoda" userId="e35cf906bef5d05c" providerId="LiveId" clId="{3EAAAFED-E62C-4E4F-81A3-6A3A131CF96F}" dt="2023-01-25T10:49:08.340" v="1376" actId="26606"/>
          <ac:cxnSpMkLst>
            <pc:docMk/>
            <pc:sldMk cId="1735486446" sldId="260"/>
            <ac:cxnSpMk id="10" creationId="{D2E961F1-4A28-4A5F-BBD4-6E400E5E6C75}"/>
          </ac:cxnSpMkLst>
        </pc:cxnChg>
        <pc:cxnChg chg="add del">
          <ac:chgData name="Hubert Wojewoda" userId="e35cf906bef5d05c" providerId="LiveId" clId="{3EAAAFED-E62C-4E4F-81A3-6A3A131CF96F}" dt="2023-01-25T10:49:08.340" v="1376" actId="26606"/>
          <ac:cxnSpMkLst>
            <pc:docMk/>
            <pc:sldMk cId="1735486446" sldId="260"/>
            <ac:cxnSpMk id="14" creationId="{A82415D3-DDE5-4D63-8CB3-23A5EC581B27}"/>
          </ac:cxnSpMkLst>
        </pc:cxnChg>
        <pc:cxnChg chg="add del">
          <ac:chgData name="Hubert Wojewoda" userId="e35cf906bef5d05c" providerId="LiveId" clId="{3EAAAFED-E62C-4E4F-81A3-6A3A131CF96F}" dt="2023-01-25T10:49:08.340" v="1376" actId="26606"/>
          <ac:cxnSpMkLst>
            <pc:docMk/>
            <pc:sldMk cId="1735486446" sldId="260"/>
            <ac:cxnSpMk id="16" creationId="{AD7193FB-6AE6-4B3B-8F89-56B55DD63B4D}"/>
          </ac:cxnSpMkLst>
        </pc:cxnChg>
        <pc:cxnChg chg="add del">
          <ac:chgData name="Hubert Wojewoda" userId="e35cf906bef5d05c" providerId="LiveId" clId="{3EAAAFED-E62C-4E4F-81A3-6A3A131CF96F}" dt="2023-01-25T10:49:27.196" v="1388" actId="26606"/>
          <ac:cxnSpMkLst>
            <pc:docMk/>
            <pc:sldMk cId="1735486446" sldId="260"/>
            <ac:cxnSpMk id="34" creationId="{D2E961F1-4A28-4A5F-BBD4-6E400E5E6C75}"/>
          </ac:cxnSpMkLst>
        </pc:cxnChg>
        <pc:cxnChg chg="add del">
          <ac:chgData name="Hubert Wojewoda" userId="e35cf906bef5d05c" providerId="LiveId" clId="{3EAAAFED-E62C-4E4F-81A3-6A3A131CF96F}" dt="2023-01-25T10:49:27.196" v="1388" actId="26606"/>
          <ac:cxnSpMkLst>
            <pc:docMk/>
            <pc:sldMk cId="1735486446" sldId="260"/>
            <ac:cxnSpMk id="36" creationId="{A82415D3-DDE5-4D63-8CB3-23A5EC581B27}"/>
          </ac:cxnSpMkLst>
        </pc:cxnChg>
        <pc:cxnChg chg="add del">
          <ac:chgData name="Hubert Wojewoda" userId="e35cf906bef5d05c" providerId="LiveId" clId="{3EAAAFED-E62C-4E4F-81A3-6A3A131CF96F}" dt="2023-01-25T10:49:27.196" v="1388" actId="26606"/>
          <ac:cxnSpMkLst>
            <pc:docMk/>
            <pc:sldMk cId="1735486446" sldId="260"/>
            <ac:cxnSpMk id="37" creationId="{AD7193FB-6AE6-4B3B-8F89-56B55DD63B4D}"/>
          </ac:cxnSpMkLst>
        </pc:cxnChg>
        <pc:cxnChg chg="add del">
          <ac:chgData name="Hubert Wojewoda" userId="e35cf906bef5d05c" providerId="LiveId" clId="{3EAAAFED-E62C-4E4F-81A3-6A3A131CF96F}" dt="2023-01-25T10:52:10.362" v="1436" actId="26606"/>
          <ac:cxnSpMkLst>
            <pc:docMk/>
            <pc:sldMk cId="1735486446" sldId="260"/>
            <ac:cxnSpMk id="62" creationId="{AA2EAA10-076F-46BD-8F0F-B9A2FB77A85C}"/>
          </ac:cxnSpMkLst>
        </pc:cxnChg>
        <pc:cxnChg chg="add del">
          <ac:chgData name="Hubert Wojewoda" userId="e35cf906bef5d05c" providerId="LiveId" clId="{3EAAAFED-E62C-4E4F-81A3-6A3A131CF96F}" dt="2023-01-25T10:52:10.362" v="1436" actId="26606"/>
          <ac:cxnSpMkLst>
            <pc:docMk/>
            <pc:sldMk cId="1735486446" sldId="260"/>
            <ac:cxnSpMk id="63" creationId="{D891E407-403B-4764-86C9-33A56D3BCAA3}"/>
          </ac:cxnSpMkLst>
        </pc:cxnChg>
        <pc:cxnChg chg="add del">
          <ac:chgData name="Hubert Wojewoda" userId="e35cf906bef5d05c" providerId="LiveId" clId="{3EAAAFED-E62C-4E4F-81A3-6A3A131CF96F}" dt="2023-01-25T10:51:57.737" v="1426" actId="26606"/>
          <ac:cxnSpMkLst>
            <pc:docMk/>
            <pc:sldMk cId="1735486446" sldId="260"/>
            <ac:cxnSpMk id="73" creationId="{9A218DD6-0CC7-465B-B80F-747F97B4021F}"/>
          </ac:cxnSpMkLst>
        </pc:cxnChg>
      </pc:sldChg>
      <pc:sldChg chg="addSp delSp modSp new mod setBg delDesignElem">
        <pc:chgData name="Hubert Wojewoda" userId="e35cf906bef5d05c" providerId="LiveId" clId="{3EAAAFED-E62C-4E4F-81A3-6A3A131CF96F}" dt="2023-01-25T11:13:56.629" v="1735"/>
        <pc:sldMkLst>
          <pc:docMk/>
          <pc:sldMk cId="1701537191" sldId="261"/>
        </pc:sldMkLst>
        <pc:spChg chg="mod">
          <ac:chgData name="Hubert Wojewoda" userId="e35cf906bef5d05c" providerId="LiveId" clId="{3EAAAFED-E62C-4E4F-81A3-6A3A131CF96F}" dt="2023-01-25T10:53:15.006" v="1464" actId="26606"/>
          <ac:spMkLst>
            <pc:docMk/>
            <pc:sldMk cId="1701537191" sldId="261"/>
            <ac:spMk id="2" creationId="{B54229E7-822A-A9F0-5635-3B3CF6BD2BCD}"/>
          </ac:spMkLst>
        </pc:spChg>
        <pc:spChg chg="del mod">
          <ac:chgData name="Hubert Wojewoda" userId="e35cf906bef5d05c" providerId="LiveId" clId="{3EAAAFED-E62C-4E4F-81A3-6A3A131CF96F}" dt="2023-01-25T10:27:19.778" v="176" actId="22"/>
          <ac:spMkLst>
            <pc:docMk/>
            <pc:sldMk cId="1701537191" sldId="261"/>
            <ac:spMk id="3" creationId="{D25C84C1-9D7B-53BA-5BEA-BD633B1A491C}"/>
          </ac:spMkLst>
        </pc:spChg>
        <pc:spChg chg="add del">
          <ac:chgData name="Hubert Wojewoda" userId="e35cf906bef5d05c" providerId="LiveId" clId="{3EAAAFED-E62C-4E4F-81A3-6A3A131CF96F}" dt="2023-01-25T10:50:16.934" v="1402" actId="478"/>
          <ac:spMkLst>
            <pc:docMk/>
            <pc:sldMk cId="1701537191" sldId="261"/>
            <ac:spMk id="9" creationId="{D9313240-507C-5471-ADEC-9E26B5B67A56}"/>
          </ac:spMkLst>
        </pc:spChg>
        <pc:spChg chg="add del">
          <ac:chgData name="Hubert Wojewoda" userId="e35cf906bef5d05c" providerId="LiveId" clId="{3EAAAFED-E62C-4E4F-81A3-6A3A131CF96F}" dt="2023-01-25T10:50:20.206" v="1403" actId="26606"/>
          <ac:spMkLst>
            <pc:docMk/>
            <pc:sldMk cId="1701537191" sldId="261"/>
            <ac:spMk id="12" creationId="{32AEEBC8-9D30-42EF-95F2-386C2653FBF0}"/>
          </ac:spMkLst>
        </pc:spChg>
        <pc:spChg chg="add del">
          <ac:chgData name="Hubert Wojewoda" userId="e35cf906bef5d05c" providerId="LiveId" clId="{3EAAAFED-E62C-4E4F-81A3-6A3A131CF96F}" dt="2023-01-25T10:50:20.206" v="1403" actId="26606"/>
          <ac:spMkLst>
            <pc:docMk/>
            <pc:sldMk cId="1701537191" sldId="261"/>
            <ac:spMk id="14" creationId="{2E92FA66-67D7-4CB4-94D3-E643A9AD4757}"/>
          </ac:spMkLst>
        </pc:spChg>
        <pc:spChg chg="add del">
          <ac:chgData name="Hubert Wojewoda" userId="e35cf906bef5d05c" providerId="LiveId" clId="{3EAAAFED-E62C-4E4F-81A3-6A3A131CF96F}" dt="2023-01-25T10:53:15.006" v="1464" actId="26606"/>
          <ac:spMkLst>
            <pc:docMk/>
            <pc:sldMk cId="1701537191" sldId="261"/>
            <ac:spMk id="19" creationId="{C59AB4C8-9178-4F7A-8404-6890510B5917}"/>
          </ac:spMkLst>
        </pc:spChg>
        <pc:spChg chg="add del">
          <ac:chgData name="Hubert Wojewoda" userId="e35cf906bef5d05c" providerId="LiveId" clId="{3EAAAFED-E62C-4E4F-81A3-6A3A131CF96F}" dt="2023-01-25T10:53:15.006" v="1464" actId="26606"/>
          <ac:spMkLst>
            <pc:docMk/>
            <pc:sldMk cId="1701537191" sldId="261"/>
            <ac:spMk id="21" creationId="{4CFDFB37-4BC7-42C6-915D-A6609139BFE7}"/>
          </ac:spMkLst>
        </pc:spChg>
        <pc:spChg chg="add del">
          <ac:chgData name="Hubert Wojewoda" userId="e35cf906bef5d05c" providerId="LiveId" clId="{3EAAAFED-E62C-4E4F-81A3-6A3A131CF96F}" dt="2023-01-25T11:13:56.629" v="1735"/>
          <ac:spMkLst>
            <pc:docMk/>
            <pc:sldMk cId="1701537191" sldId="261"/>
            <ac:spMk id="26" creationId="{C38CD1F2-2CDE-4B42-BB23-EC7686F92569}"/>
          </ac:spMkLst>
        </pc:spChg>
        <pc:spChg chg="add del">
          <ac:chgData name="Hubert Wojewoda" userId="e35cf906bef5d05c" providerId="LiveId" clId="{3EAAAFED-E62C-4E4F-81A3-6A3A131CF96F}" dt="2023-01-25T11:13:56.629" v="1735"/>
          <ac:spMkLst>
            <pc:docMk/>
            <pc:sldMk cId="1701537191" sldId="261"/>
            <ac:spMk id="28" creationId="{E9827173-10F7-4BE6-8CC8-39A46D781209}"/>
          </ac:spMkLst>
        </pc:spChg>
        <pc:spChg chg="add del">
          <ac:chgData name="Hubert Wojewoda" userId="e35cf906bef5d05c" providerId="LiveId" clId="{3EAAAFED-E62C-4E4F-81A3-6A3A131CF96F}" dt="2023-01-25T11:13:56.629" v="1735"/>
          <ac:spMkLst>
            <pc:docMk/>
            <pc:sldMk cId="1701537191" sldId="261"/>
            <ac:spMk id="38" creationId="{21301226-F3C6-4744-94AE-2460B381D86F}"/>
          </ac:spMkLst>
        </pc:spChg>
        <pc:spChg chg="add del">
          <ac:chgData name="Hubert Wojewoda" userId="e35cf906bef5d05c" providerId="LiveId" clId="{3EAAAFED-E62C-4E4F-81A3-6A3A131CF96F}" dt="2023-01-25T11:13:56.629" v="1735"/>
          <ac:spMkLst>
            <pc:docMk/>
            <pc:sldMk cId="1701537191" sldId="261"/>
            <ac:spMk id="40" creationId="{4EC57637-D435-4155-993A-0E3A8BBBA560}"/>
          </ac:spMkLst>
        </pc:spChg>
        <pc:grpChg chg="add del">
          <ac:chgData name="Hubert Wojewoda" userId="e35cf906bef5d05c" providerId="LiveId" clId="{3EAAAFED-E62C-4E4F-81A3-6A3A131CF96F}" dt="2023-01-25T11:13:56.629" v="1735"/>
          <ac:grpSpMkLst>
            <pc:docMk/>
            <pc:sldMk cId="1701537191" sldId="261"/>
            <ac:grpSpMk id="30" creationId="{60FB2829-9E66-4DBD-BC15-FC5D73246DDB}"/>
          </ac:grpSpMkLst>
        </pc:grpChg>
        <pc:grpChg chg="add del">
          <ac:chgData name="Hubert Wojewoda" userId="e35cf906bef5d05c" providerId="LiveId" clId="{3EAAAFED-E62C-4E4F-81A3-6A3A131CF96F}" dt="2023-01-25T11:13:56.629" v="1735"/>
          <ac:grpSpMkLst>
            <pc:docMk/>
            <pc:sldMk cId="1701537191" sldId="261"/>
            <ac:grpSpMk id="42" creationId="{0B81AE96-B9C7-4679-BC62-F2C79F2E8F37}"/>
          </ac:grpSpMkLst>
        </pc:grpChg>
        <pc:grpChg chg="add del">
          <ac:chgData name="Hubert Wojewoda" userId="e35cf906bef5d05c" providerId="LiveId" clId="{3EAAAFED-E62C-4E4F-81A3-6A3A131CF96F}" dt="2023-01-25T11:13:56.629" v="1735"/>
          <ac:grpSpMkLst>
            <pc:docMk/>
            <pc:sldMk cId="1701537191" sldId="261"/>
            <ac:grpSpMk id="48" creationId="{DBFD3A89-3666-47FE-913F-6C75228F5D3F}"/>
          </ac:grpSpMkLst>
        </pc:grpChg>
        <pc:grpChg chg="add del">
          <ac:chgData name="Hubert Wojewoda" userId="e35cf906bef5d05c" providerId="LiveId" clId="{3EAAAFED-E62C-4E4F-81A3-6A3A131CF96F}" dt="2023-01-25T11:13:56.629" v="1735"/>
          <ac:grpSpMkLst>
            <pc:docMk/>
            <pc:sldMk cId="1701537191" sldId="261"/>
            <ac:grpSpMk id="54" creationId="{ACA2F7C3-1A69-44EE-A8B6-A4552E2C849E}"/>
          </ac:grpSpMkLst>
        </pc:grpChg>
        <pc:picChg chg="add mod ord">
          <ac:chgData name="Hubert Wojewoda" userId="e35cf906bef5d05c" providerId="LiveId" clId="{3EAAAFED-E62C-4E4F-81A3-6A3A131CF96F}" dt="2023-01-25T10:53:30.545" v="1467" actId="1076"/>
          <ac:picMkLst>
            <pc:docMk/>
            <pc:sldMk cId="1701537191" sldId="261"/>
            <ac:picMk id="5" creationId="{4E32F9BB-27B1-0634-C2C7-9F19980459CC}"/>
          </ac:picMkLst>
        </pc:picChg>
      </pc:sldChg>
      <pc:sldChg chg="addSp delSp modSp new mod setBg setClrOvrMap delDesignElem">
        <pc:chgData name="Hubert Wojewoda" userId="e35cf906bef5d05c" providerId="LiveId" clId="{3EAAAFED-E62C-4E4F-81A3-6A3A131CF96F}" dt="2023-01-25T11:19:28.247" v="1782" actId="790"/>
        <pc:sldMkLst>
          <pc:docMk/>
          <pc:sldMk cId="223248761" sldId="262"/>
        </pc:sldMkLst>
        <pc:spChg chg="mod ord">
          <ac:chgData name="Hubert Wojewoda" userId="e35cf906bef5d05c" providerId="LiveId" clId="{3EAAAFED-E62C-4E4F-81A3-6A3A131CF96F}" dt="2023-01-25T11:19:28.247" v="1782" actId="790"/>
          <ac:spMkLst>
            <pc:docMk/>
            <pc:sldMk cId="223248761" sldId="262"/>
            <ac:spMk id="2" creationId="{6851FE34-C5E5-B8FE-894A-94A5B22E6134}"/>
          </ac:spMkLst>
        </pc:spChg>
        <pc:spChg chg="del mod">
          <ac:chgData name="Hubert Wojewoda" userId="e35cf906bef5d05c" providerId="LiveId" clId="{3EAAAFED-E62C-4E4F-81A3-6A3A131CF96F}" dt="2023-01-25T10:30:28.897" v="179" actId="22"/>
          <ac:spMkLst>
            <pc:docMk/>
            <pc:sldMk cId="223248761" sldId="262"/>
            <ac:spMk id="3" creationId="{69142DBB-5F22-36C0-F600-901E1CF37948}"/>
          </ac:spMkLst>
        </pc:spChg>
        <pc:spChg chg="add del mod">
          <ac:chgData name="Hubert Wojewoda" userId="e35cf906bef5d05c" providerId="LiveId" clId="{3EAAAFED-E62C-4E4F-81A3-6A3A131CF96F}" dt="2023-01-25T10:31:42.430" v="184" actId="22"/>
          <ac:spMkLst>
            <pc:docMk/>
            <pc:sldMk cId="223248761" sldId="262"/>
            <ac:spMk id="7" creationId="{5A693FF0-57DF-E236-99D0-7DEBC1D07DE9}"/>
          </ac:spMkLst>
        </pc:spChg>
        <pc:spChg chg="add del">
          <ac:chgData name="Hubert Wojewoda" userId="e35cf906bef5d05c" providerId="LiveId" clId="{3EAAAFED-E62C-4E4F-81A3-6A3A131CF96F}" dt="2023-01-25T10:53:40.580" v="1469" actId="26606"/>
          <ac:spMkLst>
            <pc:docMk/>
            <pc:sldMk cId="223248761" sldId="262"/>
            <ac:spMk id="15" creationId="{BF0C33BF-121C-0732-82CD-C02BF4CD0A18}"/>
          </ac:spMkLst>
        </pc:spChg>
        <pc:spChg chg="add del">
          <ac:chgData name="Hubert Wojewoda" userId="e35cf906bef5d05c" providerId="LiveId" clId="{3EAAAFED-E62C-4E4F-81A3-6A3A131CF96F}" dt="2023-01-25T10:53:49.321" v="1473" actId="26606"/>
          <ac:spMkLst>
            <pc:docMk/>
            <pc:sldMk cId="223248761" sldId="262"/>
            <ac:spMk id="16" creationId="{665DBBEF-238B-476B-96AB-8AAC3224ECEA}"/>
          </ac:spMkLst>
        </pc:spChg>
        <pc:spChg chg="add del">
          <ac:chgData name="Hubert Wojewoda" userId="e35cf906bef5d05c" providerId="LiveId" clId="{3EAAAFED-E62C-4E4F-81A3-6A3A131CF96F}" dt="2023-01-25T10:53:40.580" v="1469" actId="26606"/>
          <ac:spMkLst>
            <pc:docMk/>
            <pc:sldMk cId="223248761" sldId="262"/>
            <ac:spMk id="18" creationId="{D7A453D2-15D8-4403-815F-291FA16340D9}"/>
          </ac:spMkLst>
        </pc:spChg>
        <pc:spChg chg="add del">
          <ac:chgData name="Hubert Wojewoda" userId="e35cf906bef5d05c" providerId="LiveId" clId="{3EAAAFED-E62C-4E4F-81A3-6A3A131CF96F}" dt="2023-01-25T10:53:40.580" v="1469" actId="26606"/>
          <ac:spMkLst>
            <pc:docMk/>
            <pc:sldMk cId="223248761" sldId="262"/>
            <ac:spMk id="20" creationId="{8161EA6B-09CA-445B-AB0D-8DF76FA92DEF}"/>
          </ac:spMkLst>
        </pc:spChg>
        <pc:spChg chg="add del">
          <ac:chgData name="Hubert Wojewoda" userId="e35cf906bef5d05c" providerId="LiveId" clId="{3EAAAFED-E62C-4E4F-81A3-6A3A131CF96F}" dt="2023-01-25T10:53:40.580" v="1469" actId="26606"/>
          <ac:spMkLst>
            <pc:docMk/>
            <pc:sldMk cId="223248761" sldId="262"/>
            <ac:spMk id="30" creationId="{B8114C98-A349-4111-A123-E8EAB86ABE30}"/>
          </ac:spMkLst>
        </pc:spChg>
        <pc:spChg chg="add del">
          <ac:chgData name="Hubert Wojewoda" userId="e35cf906bef5d05c" providerId="LiveId" clId="{3EAAAFED-E62C-4E4F-81A3-6A3A131CF96F}" dt="2023-01-25T10:53:40.580" v="1469" actId="26606"/>
          <ac:spMkLst>
            <pc:docMk/>
            <pc:sldMk cId="223248761" sldId="262"/>
            <ac:spMk id="38" creationId="{E2D3D3F2-ABBB-4453-B1C5-1BEBF7E4DD56}"/>
          </ac:spMkLst>
        </pc:spChg>
        <pc:spChg chg="add del">
          <ac:chgData name="Hubert Wojewoda" userId="e35cf906bef5d05c" providerId="LiveId" clId="{3EAAAFED-E62C-4E4F-81A3-6A3A131CF96F}" dt="2023-01-25T10:53:47.928" v="1471" actId="26606"/>
          <ac:spMkLst>
            <pc:docMk/>
            <pc:sldMk cId="223248761" sldId="262"/>
            <ac:spMk id="44" creationId="{E2D3D3F2-ABBB-4453-B1C5-1BEBF7E4DD56}"/>
          </ac:spMkLst>
        </pc:spChg>
        <pc:spChg chg="add del">
          <ac:chgData name="Hubert Wojewoda" userId="e35cf906bef5d05c" providerId="LiveId" clId="{3EAAAFED-E62C-4E4F-81A3-6A3A131CF96F}" dt="2023-01-25T10:53:40.580" v="1469" actId="26606"/>
          <ac:spMkLst>
            <pc:docMk/>
            <pc:sldMk cId="223248761" sldId="262"/>
            <ac:spMk id="52" creationId="{773AEA78-C03B-40B7-9D11-DC022119D577}"/>
          </ac:spMkLst>
        </pc:spChg>
        <pc:spChg chg="add del">
          <ac:chgData name="Hubert Wojewoda" userId="e35cf906bef5d05c" providerId="LiveId" clId="{3EAAAFED-E62C-4E4F-81A3-6A3A131CF96F}" dt="2023-01-25T10:53:47.928" v="1471" actId="26606"/>
          <ac:spMkLst>
            <pc:docMk/>
            <pc:sldMk cId="223248761" sldId="262"/>
            <ac:spMk id="54" creationId="{D7A453D2-15D8-4403-815F-291FA16340D9}"/>
          </ac:spMkLst>
        </pc:spChg>
        <pc:spChg chg="add del">
          <ac:chgData name="Hubert Wojewoda" userId="e35cf906bef5d05c" providerId="LiveId" clId="{3EAAAFED-E62C-4E4F-81A3-6A3A131CF96F}" dt="2023-01-25T10:53:47.928" v="1471" actId="26606"/>
          <ac:spMkLst>
            <pc:docMk/>
            <pc:sldMk cId="223248761" sldId="262"/>
            <ac:spMk id="55" creationId="{8161EA6B-09CA-445B-AB0D-8DF76FA92DEF}"/>
          </ac:spMkLst>
        </pc:spChg>
        <pc:spChg chg="add del">
          <ac:chgData name="Hubert Wojewoda" userId="e35cf906bef5d05c" providerId="LiveId" clId="{3EAAAFED-E62C-4E4F-81A3-6A3A131CF96F}" dt="2023-01-25T10:53:47.928" v="1471" actId="26606"/>
          <ac:spMkLst>
            <pc:docMk/>
            <pc:sldMk cId="223248761" sldId="262"/>
            <ac:spMk id="63" creationId="{B8114C98-A349-4111-A123-E8EAB86ABE30}"/>
          </ac:spMkLst>
        </pc:spChg>
        <pc:spChg chg="add del">
          <ac:chgData name="Hubert Wojewoda" userId="e35cf906bef5d05c" providerId="LiveId" clId="{3EAAAFED-E62C-4E4F-81A3-6A3A131CF96F}" dt="2023-01-25T10:53:47.928" v="1471" actId="26606"/>
          <ac:spMkLst>
            <pc:docMk/>
            <pc:sldMk cId="223248761" sldId="262"/>
            <ac:spMk id="68" creationId="{7E036D3A-B46A-1348-947A-B2676372ACF8}"/>
          </ac:spMkLst>
        </pc:spChg>
        <pc:spChg chg="add del">
          <ac:chgData name="Hubert Wojewoda" userId="e35cf906bef5d05c" providerId="LiveId" clId="{3EAAAFED-E62C-4E4F-81A3-6A3A131CF96F}" dt="2023-01-25T10:53:49.321" v="1473" actId="26606"/>
          <ac:spMkLst>
            <pc:docMk/>
            <pc:sldMk cId="223248761" sldId="262"/>
            <ac:spMk id="70" creationId="{3FCFB1DE-0B7E-48CC-BA90-B2AB0889F9D6}"/>
          </ac:spMkLst>
        </pc:spChg>
        <pc:spChg chg="add del">
          <ac:chgData name="Hubert Wojewoda" userId="e35cf906bef5d05c" providerId="LiveId" clId="{3EAAAFED-E62C-4E4F-81A3-6A3A131CF96F}" dt="2023-01-25T10:53:51.749" v="1475" actId="26606"/>
          <ac:spMkLst>
            <pc:docMk/>
            <pc:sldMk cId="223248761" sldId="262"/>
            <ac:spMk id="72" creationId="{8537B233-9CDD-4A90-AABB-A8963DEE4FBC}"/>
          </ac:spMkLst>
        </pc:spChg>
        <pc:spChg chg="add del">
          <ac:chgData name="Hubert Wojewoda" userId="e35cf906bef5d05c" providerId="LiveId" clId="{3EAAAFED-E62C-4E4F-81A3-6A3A131CF96F}" dt="2023-01-25T10:53:54.999" v="1477" actId="26606"/>
          <ac:spMkLst>
            <pc:docMk/>
            <pc:sldMk cId="223248761" sldId="262"/>
            <ac:spMk id="75" creationId="{5E8D2E83-FB3A-40E7-A9E5-7AB389D612B4}"/>
          </ac:spMkLst>
        </pc:spChg>
        <pc:spChg chg="add del">
          <ac:chgData name="Hubert Wojewoda" userId="e35cf906bef5d05c" providerId="LiveId" clId="{3EAAAFED-E62C-4E4F-81A3-6A3A131CF96F}" dt="2023-01-25T10:53:54.999" v="1477" actId="26606"/>
          <ac:spMkLst>
            <pc:docMk/>
            <pc:sldMk cId="223248761" sldId="262"/>
            <ac:spMk id="76" creationId="{60625166-2746-FF6E-660C-2DD73C5AADF6}"/>
          </ac:spMkLst>
        </pc:spChg>
        <pc:spChg chg="add del">
          <ac:chgData name="Hubert Wojewoda" userId="e35cf906bef5d05c" providerId="LiveId" clId="{3EAAAFED-E62C-4E4F-81A3-6A3A131CF96F}" dt="2023-01-25T11:13:56.629" v="1735"/>
          <ac:spMkLst>
            <pc:docMk/>
            <pc:sldMk cId="223248761" sldId="262"/>
            <ac:spMk id="78" creationId="{D7A453D2-15D8-4403-815F-291FA16340D9}"/>
          </ac:spMkLst>
        </pc:spChg>
        <pc:spChg chg="add del">
          <ac:chgData name="Hubert Wojewoda" userId="e35cf906bef5d05c" providerId="LiveId" clId="{3EAAAFED-E62C-4E4F-81A3-6A3A131CF96F}" dt="2023-01-25T11:13:56.629" v="1735"/>
          <ac:spMkLst>
            <pc:docMk/>
            <pc:sldMk cId="223248761" sldId="262"/>
            <ac:spMk id="79" creationId="{8161EA6B-09CA-445B-AB0D-8DF76FA92DEF}"/>
          </ac:spMkLst>
        </pc:spChg>
        <pc:spChg chg="add del">
          <ac:chgData name="Hubert Wojewoda" userId="e35cf906bef5d05c" providerId="LiveId" clId="{3EAAAFED-E62C-4E4F-81A3-6A3A131CF96F}" dt="2023-01-25T10:53:58.540" v="1479" actId="478"/>
          <ac:spMkLst>
            <pc:docMk/>
            <pc:sldMk cId="223248761" sldId="262"/>
            <ac:spMk id="81" creationId="{A2588658-324E-BC44-0557-3AA2E756CBE9}"/>
          </ac:spMkLst>
        </pc:spChg>
        <pc:spChg chg="add del">
          <ac:chgData name="Hubert Wojewoda" userId="e35cf906bef5d05c" providerId="LiveId" clId="{3EAAAFED-E62C-4E4F-81A3-6A3A131CF96F}" dt="2023-01-25T11:13:56.629" v="1735"/>
          <ac:spMkLst>
            <pc:docMk/>
            <pc:sldMk cId="223248761" sldId="262"/>
            <ac:spMk id="82" creationId="{B8114C98-A349-4111-A123-E8EAB86ABE30}"/>
          </ac:spMkLst>
        </pc:spChg>
        <pc:spChg chg="add del">
          <ac:chgData name="Hubert Wojewoda" userId="e35cf906bef5d05c" providerId="LiveId" clId="{3EAAAFED-E62C-4E4F-81A3-6A3A131CF96F}" dt="2023-01-25T11:13:56.629" v="1735"/>
          <ac:spMkLst>
            <pc:docMk/>
            <pc:sldMk cId="223248761" sldId="262"/>
            <ac:spMk id="84" creationId="{E2D3D3F2-ABBB-4453-B1C5-1BEBF7E4DD56}"/>
          </ac:spMkLst>
        </pc:spChg>
        <pc:grpChg chg="add del">
          <ac:chgData name="Hubert Wojewoda" userId="e35cf906bef5d05c" providerId="LiveId" clId="{3EAAAFED-E62C-4E4F-81A3-6A3A131CF96F}" dt="2023-01-25T10:53:40.580" v="1469" actId="26606"/>
          <ac:grpSpMkLst>
            <pc:docMk/>
            <pc:sldMk cId="223248761" sldId="262"/>
            <ac:grpSpMk id="22" creationId="{913B067F-3154-4968-A886-DF93A787EC44}"/>
          </ac:grpSpMkLst>
        </pc:grpChg>
        <pc:grpChg chg="add del">
          <ac:chgData name="Hubert Wojewoda" userId="e35cf906bef5d05c" providerId="LiveId" clId="{3EAAAFED-E62C-4E4F-81A3-6A3A131CF96F}" dt="2023-01-25T10:53:40.580" v="1469" actId="26606"/>
          <ac:grpSpMkLst>
            <pc:docMk/>
            <pc:sldMk cId="223248761" sldId="262"/>
            <ac:grpSpMk id="32" creationId="{670FB431-AE18-414D-92F4-1D12D1991152}"/>
          </ac:grpSpMkLst>
        </pc:grpChg>
        <pc:grpChg chg="add del">
          <ac:chgData name="Hubert Wojewoda" userId="e35cf906bef5d05c" providerId="LiveId" clId="{3EAAAFED-E62C-4E4F-81A3-6A3A131CF96F}" dt="2023-01-25T10:53:40.580" v="1469" actId="26606"/>
          <ac:grpSpMkLst>
            <pc:docMk/>
            <pc:sldMk cId="223248761" sldId="262"/>
            <ac:grpSpMk id="40" creationId="{8214E4A5-A0D2-42C4-8D14-D2A7E495F041}"/>
          </ac:grpSpMkLst>
        </pc:grpChg>
        <pc:grpChg chg="add del">
          <ac:chgData name="Hubert Wojewoda" userId="e35cf906bef5d05c" providerId="LiveId" clId="{3EAAAFED-E62C-4E4F-81A3-6A3A131CF96F}" dt="2023-01-25T10:53:40.580" v="1469" actId="26606"/>
          <ac:grpSpMkLst>
            <pc:docMk/>
            <pc:sldMk cId="223248761" sldId="262"/>
            <ac:grpSpMk id="46" creationId="{1F4E1649-4D1F-4A91-AF97-A254BFDD524D}"/>
          </ac:grpSpMkLst>
        </pc:grpChg>
        <pc:grpChg chg="add del">
          <ac:chgData name="Hubert Wojewoda" userId="e35cf906bef5d05c" providerId="LiveId" clId="{3EAAAFED-E62C-4E4F-81A3-6A3A131CF96F}" dt="2023-01-25T10:53:47.928" v="1471" actId="26606"/>
          <ac:grpSpMkLst>
            <pc:docMk/>
            <pc:sldMk cId="223248761" sldId="262"/>
            <ac:grpSpMk id="56" creationId="{1EA1DAFF-CECA-492F-BFA1-22C64956B8D9}"/>
          </ac:grpSpMkLst>
        </pc:grpChg>
        <pc:grpChg chg="add del">
          <ac:chgData name="Hubert Wojewoda" userId="e35cf906bef5d05c" providerId="LiveId" clId="{3EAAAFED-E62C-4E4F-81A3-6A3A131CF96F}" dt="2023-01-25T10:53:47.928" v="1471" actId="26606"/>
          <ac:grpSpMkLst>
            <pc:docMk/>
            <pc:sldMk cId="223248761" sldId="262"/>
            <ac:grpSpMk id="64" creationId="{670FB431-AE18-414D-92F4-1D12D1991152}"/>
          </ac:grpSpMkLst>
        </pc:grpChg>
        <pc:grpChg chg="add del">
          <ac:chgData name="Hubert Wojewoda" userId="e35cf906bef5d05c" providerId="LiveId" clId="{3EAAAFED-E62C-4E4F-81A3-6A3A131CF96F}" dt="2023-01-25T10:53:47.928" v="1471" actId="26606"/>
          <ac:grpSpMkLst>
            <pc:docMk/>
            <pc:sldMk cId="223248761" sldId="262"/>
            <ac:grpSpMk id="65" creationId="{AF19A774-30A5-488B-9BAF-629C6440294E}"/>
          </ac:grpSpMkLst>
        </pc:grpChg>
        <pc:grpChg chg="add del">
          <ac:chgData name="Hubert Wojewoda" userId="e35cf906bef5d05c" providerId="LiveId" clId="{3EAAAFED-E62C-4E4F-81A3-6A3A131CF96F}" dt="2023-01-25T10:53:47.928" v="1471" actId="26606"/>
          <ac:grpSpMkLst>
            <pc:docMk/>
            <pc:sldMk cId="223248761" sldId="262"/>
            <ac:grpSpMk id="67" creationId="{8214E4A5-A0D2-42C4-8D14-D2A7E495F041}"/>
          </ac:grpSpMkLst>
        </pc:grpChg>
        <pc:grpChg chg="add del">
          <ac:chgData name="Hubert Wojewoda" userId="e35cf906bef5d05c" providerId="LiveId" clId="{3EAAAFED-E62C-4E4F-81A3-6A3A131CF96F}" dt="2023-01-25T11:13:56.629" v="1735"/>
          <ac:grpSpMkLst>
            <pc:docMk/>
            <pc:sldMk cId="223248761" sldId="262"/>
            <ac:grpSpMk id="80" creationId="{74E65F23-789E-4CB9-B34F-46A85E25D667}"/>
          </ac:grpSpMkLst>
        </pc:grpChg>
        <pc:grpChg chg="add del">
          <ac:chgData name="Hubert Wojewoda" userId="e35cf906bef5d05c" providerId="LiveId" clId="{3EAAAFED-E62C-4E4F-81A3-6A3A131CF96F}" dt="2023-01-25T11:13:56.629" v="1735"/>
          <ac:grpSpMkLst>
            <pc:docMk/>
            <pc:sldMk cId="223248761" sldId="262"/>
            <ac:grpSpMk id="83" creationId="{670FB431-AE18-414D-92F4-1D12D1991152}"/>
          </ac:grpSpMkLst>
        </pc:grpChg>
        <pc:grpChg chg="add del">
          <ac:chgData name="Hubert Wojewoda" userId="e35cf906bef5d05c" providerId="LiveId" clId="{3EAAAFED-E62C-4E4F-81A3-6A3A131CF96F}" dt="2023-01-25T11:13:56.629" v="1735"/>
          <ac:grpSpMkLst>
            <pc:docMk/>
            <pc:sldMk cId="223248761" sldId="262"/>
            <ac:grpSpMk id="85" creationId="{8214E4A5-A0D2-42C4-8D14-D2A7E495F041}"/>
          </ac:grpSpMkLst>
        </pc:grpChg>
        <pc:grpChg chg="add del">
          <ac:chgData name="Hubert Wojewoda" userId="e35cf906bef5d05c" providerId="LiveId" clId="{3EAAAFED-E62C-4E4F-81A3-6A3A131CF96F}" dt="2023-01-25T11:13:56.629" v="1735"/>
          <ac:grpSpMkLst>
            <pc:docMk/>
            <pc:sldMk cId="223248761" sldId="262"/>
            <ac:grpSpMk id="87" creationId="{4043ADFC-DC2E-40D2-954D-4A13B908DA80}"/>
          </ac:grpSpMkLst>
        </pc:grpChg>
        <pc:picChg chg="add del mod ord">
          <ac:chgData name="Hubert Wojewoda" userId="e35cf906bef5d05c" providerId="LiveId" clId="{3EAAAFED-E62C-4E4F-81A3-6A3A131CF96F}" dt="2023-01-25T10:31:38.727" v="180" actId="478"/>
          <ac:picMkLst>
            <pc:docMk/>
            <pc:sldMk cId="223248761" sldId="262"/>
            <ac:picMk id="5" creationId="{CDEFC5EE-6AB1-B34D-19C7-35D1F1907E2A}"/>
          </ac:picMkLst>
        </pc:picChg>
        <pc:picChg chg="add del">
          <ac:chgData name="Hubert Wojewoda" userId="e35cf906bef5d05c" providerId="LiveId" clId="{3EAAAFED-E62C-4E4F-81A3-6A3A131CF96F}" dt="2023-01-25T10:31:39.821" v="182" actId="22"/>
          <ac:picMkLst>
            <pc:docMk/>
            <pc:sldMk cId="223248761" sldId="262"/>
            <ac:picMk id="9" creationId="{C985BE1E-DF29-4B1C-3581-00DA92923B58}"/>
          </ac:picMkLst>
        </pc:picChg>
        <pc:picChg chg="add mod ord">
          <ac:chgData name="Hubert Wojewoda" userId="e35cf906bef5d05c" providerId="LiveId" clId="{3EAAAFED-E62C-4E4F-81A3-6A3A131CF96F}" dt="2023-01-25T10:54:09.108" v="1483" actId="1076"/>
          <ac:picMkLst>
            <pc:docMk/>
            <pc:sldMk cId="223248761" sldId="262"/>
            <ac:picMk id="11" creationId="{71B964FD-62F1-D66D-1401-8905B350B772}"/>
          </ac:picMkLst>
        </pc:picChg>
        <pc:cxnChg chg="add del">
          <ac:chgData name="Hubert Wojewoda" userId="e35cf906bef5d05c" providerId="LiveId" clId="{3EAAAFED-E62C-4E4F-81A3-6A3A131CF96F}" dt="2023-01-25T10:53:51.749" v="1475" actId="26606"/>
          <ac:cxnSpMkLst>
            <pc:docMk/>
            <pc:sldMk cId="223248761" sldId="262"/>
            <ac:cxnSpMk id="73" creationId="{040575EE-C594-4566-BC00-663004E52AB5}"/>
          </ac:cxnSpMkLst>
        </pc:cxnChg>
      </pc:sldChg>
      <pc:sldChg chg="addSp delSp modSp new mod setBg delDesignElem">
        <pc:chgData name="Hubert Wojewoda" userId="e35cf906bef5d05c" providerId="LiveId" clId="{3EAAAFED-E62C-4E4F-81A3-6A3A131CF96F}" dt="2023-01-25T11:19:40.342" v="1783" actId="790"/>
        <pc:sldMkLst>
          <pc:docMk/>
          <pc:sldMk cId="1445241891" sldId="263"/>
        </pc:sldMkLst>
        <pc:spChg chg="mod">
          <ac:chgData name="Hubert Wojewoda" userId="e35cf906bef5d05c" providerId="LiveId" clId="{3EAAAFED-E62C-4E4F-81A3-6A3A131CF96F}" dt="2023-01-25T11:19:40.342" v="1783" actId="790"/>
          <ac:spMkLst>
            <pc:docMk/>
            <pc:sldMk cId="1445241891" sldId="263"/>
            <ac:spMk id="2" creationId="{9F762B8C-E455-5118-3CE2-21A4127CBCD4}"/>
          </ac:spMkLst>
        </pc:spChg>
        <pc:spChg chg="mod">
          <ac:chgData name="Hubert Wojewoda" userId="e35cf906bef5d05c" providerId="LiveId" clId="{3EAAAFED-E62C-4E4F-81A3-6A3A131CF96F}" dt="2023-01-25T11:19:40.342" v="1783" actId="790"/>
          <ac:spMkLst>
            <pc:docMk/>
            <pc:sldMk cId="1445241891" sldId="263"/>
            <ac:spMk id="3" creationId="{687CC1CF-B2CA-DB81-E4D1-BD3DE972B821}"/>
          </ac:spMkLst>
        </pc:spChg>
        <pc:spChg chg="add del">
          <ac:chgData name="Hubert Wojewoda" userId="e35cf906bef5d05c" providerId="LiveId" clId="{3EAAAFED-E62C-4E4F-81A3-6A3A131CF96F}" dt="2023-01-25T10:54:24.693" v="1486" actId="26606"/>
          <ac:spMkLst>
            <pc:docMk/>
            <pc:sldMk cId="1445241891" sldId="263"/>
            <ac:spMk id="10" creationId="{D7A453D2-15D8-4403-815F-291FA16340D9}"/>
          </ac:spMkLst>
        </pc:spChg>
        <pc:spChg chg="add del">
          <ac:chgData name="Hubert Wojewoda" userId="e35cf906bef5d05c" providerId="LiveId" clId="{3EAAAFED-E62C-4E4F-81A3-6A3A131CF96F}" dt="2023-01-25T10:54:24.693" v="1486" actId="26606"/>
          <ac:spMkLst>
            <pc:docMk/>
            <pc:sldMk cId="1445241891" sldId="263"/>
            <ac:spMk id="12" creationId="{8161EA6B-09CA-445B-AB0D-8DF76FA92DEF}"/>
          </ac:spMkLst>
        </pc:spChg>
        <pc:spChg chg="add del">
          <ac:chgData name="Hubert Wojewoda" userId="e35cf906bef5d05c" providerId="LiveId" clId="{3EAAAFED-E62C-4E4F-81A3-6A3A131CF96F}" dt="2023-01-25T10:54:24.693" v="1486" actId="26606"/>
          <ac:spMkLst>
            <pc:docMk/>
            <pc:sldMk cId="1445241891" sldId="263"/>
            <ac:spMk id="22" creationId="{B8114C98-A349-4111-A123-E8EAB86ABE30}"/>
          </ac:spMkLst>
        </pc:spChg>
        <pc:spChg chg="add del">
          <ac:chgData name="Hubert Wojewoda" userId="e35cf906bef5d05c" providerId="LiveId" clId="{3EAAAFED-E62C-4E4F-81A3-6A3A131CF96F}" dt="2023-01-25T10:54:24.693" v="1486" actId="26606"/>
          <ac:spMkLst>
            <pc:docMk/>
            <pc:sldMk cId="1445241891" sldId="263"/>
            <ac:spMk id="30" creationId="{E2D3D3F2-ABBB-4453-B1C5-1BEBF7E4DD56}"/>
          </ac:spMkLst>
        </pc:spChg>
        <pc:spChg chg="add del">
          <ac:chgData name="Hubert Wojewoda" userId="e35cf906bef5d05c" providerId="LiveId" clId="{3EAAAFED-E62C-4E4F-81A3-6A3A131CF96F}" dt="2023-01-25T11:13:56.629" v="1735"/>
          <ac:spMkLst>
            <pc:docMk/>
            <pc:sldMk cId="1445241891" sldId="263"/>
            <ac:spMk id="47" creationId="{D7A453D2-15D8-4403-815F-291FA16340D9}"/>
          </ac:spMkLst>
        </pc:spChg>
        <pc:spChg chg="add del">
          <ac:chgData name="Hubert Wojewoda" userId="e35cf906bef5d05c" providerId="LiveId" clId="{3EAAAFED-E62C-4E4F-81A3-6A3A131CF96F}" dt="2023-01-25T11:13:56.629" v="1735"/>
          <ac:spMkLst>
            <pc:docMk/>
            <pc:sldMk cId="1445241891" sldId="263"/>
            <ac:spMk id="49" creationId="{8161EA6B-09CA-445B-AB0D-8DF76FA92DEF}"/>
          </ac:spMkLst>
        </pc:spChg>
        <pc:spChg chg="mod">
          <ac:chgData name="Hubert Wojewoda" userId="e35cf906bef5d05c" providerId="LiveId" clId="{3EAAAFED-E62C-4E4F-81A3-6A3A131CF96F}" dt="2023-01-25T11:19:40.342" v="1783" actId="790"/>
          <ac:spMkLst>
            <pc:docMk/>
            <pc:sldMk cId="1445241891" sldId="263"/>
            <ac:spMk id="52" creationId="{1CA207F7-3B67-4EA2-8EC5-1260B55A07F4}"/>
          </ac:spMkLst>
        </pc:spChg>
        <pc:spChg chg="mod">
          <ac:chgData name="Hubert Wojewoda" userId="e35cf906bef5d05c" providerId="LiveId" clId="{3EAAAFED-E62C-4E4F-81A3-6A3A131CF96F}" dt="2023-01-25T11:19:40.342" v="1783" actId="790"/>
          <ac:spMkLst>
            <pc:docMk/>
            <pc:sldMk cId="1445241891" sldId="263"/>
            <ac:spMk id="53" creationId="{AD4CC450-51C3-4A41-B2B1-68A15D57C5E6}"/>
          </ac:spMkLst>
        </pc:spChg>
        <pc:spChg chg="mod">
          <ac:chgData name="Hubert Wojewoda" userId="e35cf906bef5d05c" providerId="LiveId" clId="{3EAAAFED-E62C-4E4F-81A3-6A3A131CF96F}" dt="2023-01-25T11:19:40.342" v="1783" actId="790"/>
          <ac:spMkLst>
            <pc:docMk/>
            <pc:sldMk cId="1445241891" sldId="263"/>
            <ac:spMk id="54" creationId="{ED62506D-F8E8-4C55-B160-D4FE8985049B}"/>
          </ac:spMkLst>
        </pc:spChg>
        <pc:spChg chg="mod">
          <ac:chgData name="Hubert Wojewoda" userId="e35cf906bef5d05c" providerId="LiveId" clId="{3EAAAFED-E62C-4E4F-81A3-6A3A131CF96F}" dt="2023-01-25T11:19:40.342" v="1783" actId="790"/>
          <ac:spMkLst>
            <pc:docMk/>
            <pc:sldMk cId="1445241891" sldId="263"/>
            <ac:spMk id="55" creationId="{E6004793-0083-43B9-81A2-20F71D2C7D95}"/>
          </ac:spMkLst>
        </pc:spChg>
        <pc:spChg chg="mod">
          <ac:chgData name="Hubert Wojewoda" userId="e35cf906bef5d05c" providerId="LiveId" clId="{3EAAAFED-E62C-4E4F-81A3-6A3A131CF96F}" dt="2023-01-25T11:19:40.342" v="1783" actId="790"/>
          <ac:spMkLst>
            <pc:docMk/>
            <pc:sldMk cId="1445241891" sldId="263"/>
            <ac:spMk id="56" creationId="{53D192AA-AFCB-470F-B66A-18815C3525CD}"/>
          </ac:spMkLst>
        </pc:spChg>
        <pc:spChg chg="mod">
          <ac:chgData name="Hubert Wojewoda" userId="e35cf906bef5d05c" providerId="LiveId" clId="{3EAAAFED-E62C-4E4F-81A3-6A3A131CF96F}" dt="2023-01-25T11:19:40.342" v="1783" actId="790"/>
          <ac:spMkLst>
            <pc:docMk/>
            <pc:sldMk cId="1445241891" sldId="263"/>
            <ac:spMk id="57" creationId="{9079B0CF-0B4C-42A9-9769-3AC0A34FACEF}"/>
          </ac:spMkLst>
        </pc:spChg>
        <pc:spChg chg="add del">
          <ac:chgData name="Hubert Wojewoda" userId="e35cf906bef5d05c" providerId="LiveId" clId="{3EAAAFED-E62C-4E4F-81A3-6A3A131CF96F}" dt="2023-01-25T11:13:56.629" v="1735"/>
          <ac:spMkLst>
            <pc:docMk/>
            <pc:sldMk cId="1445241891" sldId="263"/>
            <ac:spMk id="59" creationId="{B8114C98-A349-4111-A123-E8EAB86ABE30}"/>
          </ac:spMkLst>
        </pc:spChg>
        <pc:spChg chg="add del">
          <ac:chgData name="Hubert Wojewoda" userId="e35cf906bef5d05c" providerId="LiveId" clId="{3EAAAFED-E62C-4E4F-81A3-6A3A131CF96F}" dt="2023-01-25T11:13:56.629" v="1735"/>
          <ac:spMkLst>
            <pc:docMk/>
            <pc:sldMk cId="1445241891" sldId="263"/>
            <ac:spMk id="67" creationId="{E2D3D3F2-ABBB-4453-B1C5-1BEBF7E4DD56}"/>
          </ac:spMkLst>
        </pc:spChg>
        <pc:grpChg chg="add del">
          <ac:chgData name="Hubert Wojewoda" userId="e35cf906bef5d05c" providerId="LiveId" clId="{3EAAAFED-E62C-4E4F-81A3-6A3A131CF96F}" dt="2023-01-25T10:54:24.693" v="1486" actId="26606"/>
          <ac:grpSpMkLst>
            <pc:docMk/>
            <pc:sldMk cId="1445241891" sldId="263"/>
            <ac:grpSpMk id="14" creationId="{74E65F23-789E-4CB9-B34F-46A85E25D667}"/>
          </ac:grpSpMkLst>
        </pc:grpChg>
        <pc:grpChg chg="add del">
          <ac:chgData name="Hubert Wojewoda" userId="e35cf906bef5d05c" providerId="LiveId" clId="{3EAAAFED-E62C-4E4F-81A3-6A3A131CF96F}" dt="2023-01-25T10:54:24.693" v="1486" actId="26606"/>
          <ac:grpSpMkLst>
            <pc:docMk/>
            <pc:sldMk cId="1445241891" sldId="263"/>
            <ac:grpSpMk id="24" creationId="{670FB431-AE18-414D-92F4-1D12D1991152}"/>
          </ac:grpSpMkLst>
        </pc:grpChg>
        <pc:grpChg chg="add del">
          <ac:chgData name="Hubert Wojewoda" userId="e35cf906bef5d05c" providerId="LiveId" clId="{3EAAAFED-E62C-4E4F-81A3-6A3A131CF96F}" dt="2023-01-25T10:54:24.693" v="1486" actId="26606"/>
          <ac:grpSpMkLst>
            <pc:docMk/>
            <pc:sldMk cId="1445241891" sldId="263"/>
            <ac:grpSpMk id="32" creationId="{8214E4A5-A0D2-42C4-8D14-D2A7E495F041}"/>
          </ac:grpSpMkLst>
        </pc:grpChg>
        <pc:grpChg chg="add del">
          <ac:chgData name="Hubert Wojewoda" userId="e35cf906bef5d05c" providerId="LiveId" clId="{3EAAAFED-E62C-4E4F-81A3-6A3A131CF96F}" dt="2023-01-25T10:54:24.693" v="1486" actId="26606"/>
          <ac:grpSpMkLst>
            <pc:docMk/>
            <pc:sldMk cId="1445241891" sldId="263"/>
            <ac:grpSpMk id="38" creationId="{4043ADFC-DC2E-40D2-954D-4A13B908DA80}"/>
          </ac:grpSpMkLst>
        </pc:grpChg>
        <pc:grpChg chg="add del">
          <ac:chgData name="Hubert Wojewoda" userId="e35cf906bef5d05c" providerId="LiveId" clId="{3EAAAFED-E62C-4E4F-81A3-6A3A131CF96F}" dt="2023-01-25T11:13:56.629" v="1735"/>
          <ac:grpSpMkLst>
            <pc:docMk/>
            <pc:sldMk cId="1445241891" sldId="263"/>
            <ac:grpSpMk id="51" creationId="{74E65F23-789E-4CB9-B34F-46A85E25D667}"/>
          </ac:grpSpMkLst>
        </pc:grpChg>
        <pc:grpChg chg="add del">
          <ac:chgData name="Hubert Wojewoda" userId="e35cf906bef5d05c" providerId="LiveId" clId="{3EAAAFED-E62C-4E4F-81A3-6A3A131CF96F}" dt="2023-01-25T11:13:56.629" v="1735"/>
          <ac:grpSpMkLst>
            <pc:docMk/>
            <pc:sldMk cId="1445241891" sldId="263"/>
            <ac:grpSpMk id="61" creationId="{670FB431-AE18-414D-92F4-1D12D1991152}"/>
          </ac:grpSpMkLst>
        </pc:grpChg>
        <pc:grpChg chg="add del">
          <ac:chgData name="Hubert Wojewoda" userId="e35cf906bef5d05c" providerId="LiveId" clId="{3EAAAFED-E62C-4E4F-81A3-6A3A131CF96F}" dt="2023-01-25T11:13:56.629" v="1735"/>
          <ac:grpSpMkLst>
            <pc:docMk/>
            <pc:sldMk cId="1445241891" sldId="263"/>
            <ac:grpSpMk id="69" creationId="{8214E4A5-A0D2-42C4-8D14-D2A7E495F041}"/>
          </ac:grpSpMkLst>
        </pc:grpChg>
        <pc:grpChg chg="add del">
          <ac:chgData name="Hubert Wojewoda" userId="e35cf906bef5d05c" providerId="LiveId" clId="{3EAAAFED-E62C-4E4F-81A3-6A3A131CF96F}" dt="2023-01-25T11:13:56.629" v="1735"/>
          <ac:grpSpMkLst>
            <pc:docMk/>
            <pc:sldMk cId="1445241891" sldId="263"/>
            <ac:grpSpMk id="75" creationId="{4043ADFC-DC2E-40D2-954D-4A13B908DA80}"/>
          </ac:grpSpMkLst>
        </pc:grpChg>
        <pc:picChg chg="add mod modCrop">
          <ac:chgData name="Hubert Wojewoda" userId="e35cf906bef5d05c" providerId="LiveId" clId="{3EAAAFED-E62C-4E4F-81A3-6A3A131CF96F}" dt="2023-01-25T10:54:24.693" v="1486" actId="26606"/>
          <ac:picMkLst>
            <pc:docMk/>
            <pc:sldMk cId="1445241891" sldId="263"/>
            <ac:picMk id="5" creationId="{0C788AE0-85FC-25F1-BFF3-18251F1CBAFE}"/>
          </ac:picMkLst>
        </pc:picChg>
      </pc:sldChg>
      <pc:sldChg chg="addSp delSp modSp add mod setBg delDesignElem">
        <pc:chgData name="Hubert Wojewoda" userId="e35cf906bef5d05c" providerId="LiveId" clId="{3EAAAFED-E62C-4E4F-81A3-6A3A131CF96F}" dt="2023-01-25T11:19:55.218" v="1784" actId="790"/>
        <pc:sldMkLst>
          <pc:docMk/>
          <pc:sldMk cId="1270621730" sldId="264"/>
        </pc:sldMkLst>
        <pc:spChg chg="mod">
          <ac:chgData name="Hubert Wojewoda" userId="e35cf906bef5d05c" providerId="LiveId" clId="{3EAAAFED-E62C-4E4F-81A3-6A3A131CF96F}" dt="2023-01-25T11:19:55.218" v="1784" actId="790"/>
          <ac:spMkLst>
            <pc:docMk/>
            <pc:sldMk cId="1270621730" sldId="264"/>
            <ac:spMk id="2" creationId="{9F762B8C-E455-5118-3CE2-21A4127CBCD4}"/>
          </ac:spMkLst>
        </pc:spChg>
        <pc:spChg chg="mod">
          <ac:chgData name="Hubert Wojewoda" userId="e35cf906bef5d05c" providerId="LiveId" clId="{3EAAAFED-E62C-4E4F-81A3-6A3A131CF96F}" dt="2023-01-25T11:19:55.218" v="1784" actId="790"/>
          <ac:spMkLst>
            <pc:docMk/>
            <pc:sldMk cId="1270621730" sldId="264"/>
            <ac:spMk id="3" creationId="{687CC1CF-B2CA-DB81-E4D1-BD3DE972B821}"/>
          </ac:spMkLst>
        </pc:spChg>
        <pc:spChg chg="add del">
          <ac:chgData name="Hubert Wojewoda" userId="e35cf906bef5d05c" providerId="LiveId" clId="{3EAAAFED-E62C-4E4F-81A3-6A3A131CF96F}" dt="2023-01-25T11:13:56.629" v="1735"/>
          <ac:spMkLst>
            <pc:docMk/>
            <pc:sldMk cId="1270621730" sldId="264"/>
            <ac:spMk id="11" creationId="{D7A453D2-15D8-4403-815F-291FA16340D9}"/>
          </ac:spMkLst>
        </pc:spChg>
        <pc:spChg chg="add del">
          <ac:chgData name="Hubert Wojewoda" userId="e35cf906bef5d05c" providerId="LiveId" clId="{3EAAAFED-E62C-4E4F-81A3-6A3A131CF96F}" dt="2023-01-25T11:13:56.629" v="1735"/>
          <ac:spMkLst>
            <pc:docMk/>
            <pc:sldMk cId="1270621730" sldId="264"/>
            <ac:spMk id="13" creationId="{8161EA6B-09CA-445B-AB0D-8DF76FA92DEF}"/>
          </ac:spMkLst>
        </pc:spChg>
        <pc:spChg chg="mod">
          <ac:chgData name="Hubert Wojewoda" userId="e35cf906bef5d05c" providerId="LiveId" clId="{3EAAAFED-E62C-4E4F-81A3-6A3A131CF96F}" dt="2023-01-25T11:19:55.218" v="1784" actId="790"/>
          <ac:spMkLst>
            <pc:docMk/>
            <pc:sldMk cId="1270621730" sldId="264"/>
            <ac:spMk id="16" creationId="{1CA207F7-3B67-4EA2-8EC5-1260B55A07F4}"/>
          </ac:spMkLst>
        </pc:spChg>
        <pc:spChg chg="mod">
          <ac:chgData name="Hubert Wojewoda" userId="e35cf906bef5d05c" providerId="LiveId" clId="{3EAAAFED-E62C-4E4F-81A3-6A3A131CF96F}" dt="2023-01-25T11:19:55.218" v="1784" actId="790"/>
          <ac:spMkLst>
            <pc:docMk/>
            <pc:sldMk cId="1270621730" sldId="264"/>
            <ac:spMk id="17" creationId="{AD4CC450-51C3-4A41-B2B1-68A15D57C5E6}"/>
          </ac:spMkLst>
        </pc:spChg>
        <pc:spChg chg="mod">
          <ac:chgData name="Hubert Wojewoda" userId="e35cf906bef5d05c" providerId="LiveId" clId="{3EAAAFED-E62C-4E4F-81A3-6A3A131CF96F}" dt="2023-01-25T11:19:55.218" v="1784" actId="790"/>
          <ac:spMkLst>
            <pc:docMk/>
            <pc:sldMk cId="1270621730" sldId="264"/>
            <ac:spMk id="18" creationId="{ED62506D-F8E8-4C55-B160-D4FE8985049B}"/>
          </ac:spMkLst>
        </pc:spChg>
        <pc:spChg chg="mod">
          <ac:chgData name="Hubert Wojewoda" userId="e35cf906bef5d05c" providerId="LiveId" clId="{3EAAAFED-E62C-4E4F-81A3-6A3A131CF96F}" dt="2023-01-25T11:19:55.218" v="1784" actId="790"/>
          <ac:spMkLst>
            <pc:docMk/>
            <pc:sldMk cId="1270621730" sldId="264"/>
            <ac:spMk id="19" creationId="{E6004793-0083-43B9-81A2-20F71D2C7D95}"/>
          </ac:spMkLst>
        </pc:spChg>
        <pc:spChg chg="mod">
          <ac:chgData name="Hubert Wojewoda" userId="e35cf906bef5d05c" providerId="LiveId" clId="{3EAAAFED-E62C-4E4F-81A3-6A3A131CF96F}" dt="2023-01-25T11:19:55.218" v="1784" actId="790"/>
          <ac:spMkLst>
            <pc:docMk/>
            <pc:sldMk cId="1270621730" sldId="264"/>
            <ac:spMk id="20" creationId="{53D192AA-AFCB-470F-B66A-18815C3525CD}"/>
          </ac:spMkLst>
        </pc:spChg>
        <pc:spChg chg="mod">
          <ac:chgData name="Hubert Wojewoda" userId="e35cf906bef5d05c" providerId="LiveId" clId="{3EAAAFED-E62C-4E4F-81A3-6A3A131CF96F}" dt="2023-01-25T11:19:55.218" v="1784" actId="790"/>
          <ac:spMkLst>
            <pc:docMk/>
            <pc:sldMk cId="1270621730" sldId="264"/>
            <ac:spMk id="21" creationId="{9079B0CF-0B4C-42A9-9769-3AC0A34FACEF}"/>
          </ac:spMkLst>
        </pc:spChg>
        <pc:spChg chg="add del">
          <ac:chgData name="Hubert Wojewoda" userId="e35cf906bef5d05c" providerId="LiveId" clId="{3EAAAFED-E62C-4E4F-81A3-6A3A131CF96F}" dt="2023-01-25T11:13:56.629" v="1735"/>
          <ac:spMkLst>
            <pc:docMk/>
            <pc:sldMk cId="1270621730" sldId="264"/>
            <ac:spMk id="23" creationId="{B8114C98-A349-4111-A123-E8EAB86ABE30}"/>
          </ac:spMkLst>
        </pc:spChg>
        <pc:spChg chg="add del">
          <ac:chgData name="Hubert Wojewoda" userId="e35cf906bef5d05c" providerId="LiveId" clId="{3EAAAFED-E62C-4E4F-81A3-6A3A131CF96F}" dt="2023-01-25T11:13:56.629" v="1735"/>
          <ac:spMkLst>
            <pc:docMk/>
            <pc:sldMk cId="1270621730" sldId="264"/>
            <ac:spMk id="31" creationId="{E2D3D3F2-ABBB-4453-B1C5-1BEBF7E4DD56}"/>
          </ac:spMkLst>
        </pc:spChg>
        <pc:spChg chg="add del">
          <ac:chgData name="Hubert Wojewoda" userId="e35cf906bef5d05c" providerId="LiveId" clId="{3EAAAFED-E62C-4E4F-81A3-6A3A131CF96F}" dt="2023-01-25T11:01:57.729" v="1574" actId="26606"/>
          <ac:spMkLst>
            <pc:docMk/>
            <pc:sldMk cId="1270621730" sldId="264"/>
            <ac:spMk id="48" creationId="{E8A8EAB8-D2FF-444D-B34B-7D32F106AD0E}"/>
          </ac:spMkLst>
        </pc:spChg>
        <pc:spChg chg="add del">
          <ac:chgData name="Hubert Wojewoda" userId="e35cf906bef5d05c" providerId="LiveId" clId="{3EAAAFED-E62C-4E4F-81A3-6A3A131CF96F}" dt="2023-01-25T11:01:57.443" v="1573" actId="26606"/>
          <ac:spMkLst>
            <pc:docMk/>
            <pc:sldMk cId="1270621730" sldId="264"/>
            <ac:spMk id="57" creationId="{375B19E4-0108-41C4-8DB1-11BAE0B49D9B}"/>
          </ac:spMkLst>
        </pc:spChg>
        <pc:grpChg chg="add del">
          <ac:chgData name="Hubert Wojewoda" userId="e35cf906bef5d05c" providerId="LiveId" clId="{3EAAAFED-E62C-4E4F-81A3-6A3A131CF96F}" dt="2023-01-25T11:13:56.629" v="1735"/>
          <ac:grpSpMkLst>
            <pc:docMk/>
            <pc:sldMk cId="1270621730" sldId="264"/>
            <ac:grpSpMk id="15" creationId="{74E65F23-789E-4CB9-B34F-46A85E25D667}"/>
          </ac:grpSpMkLst>
        </pc:grpChg>
        <pc:grpChg chg="add del">
          <ac:chgData name="Hubert Wojewoda" userId="e35cf906bef5d05c" providerId="LiveId" clId="{3EAAAFED-E62C-4E4F-81A3-6A3A131CF96F}" dt="2023-01-25T11:13:56.629" v="1735"/>
          <ac:grpSpMkLst>
            <pc:docMk/>
            <pc:sldMk cId="1270621730" sldId="264"/>
            <ac:grpSpMk id="25" creationId="{670FB431-AE18-414D-92F4-1D12D1991152}"/>
          </ac:grpSpMkLst>
        </pc:grpChg>
        <pc:grpChg chg="add del">
          <ac:chgData name="Hubert Wojewoda" userId="e35cf906bef5d05c" providerId="LiveId" clId="{3EAAAFED-E62C-4E4F-81A3-6A3A131CF96F}" dt="2023-01-25T11:13:56.629" v="1735"/>
          <ac:grpSpMkLst>
            <pc:docMk/>
            <pc:sldMk cId="1270621730" sldId="264"/>
            <ac:grpSpMk id="33" creationId="{8214E4A5-A0D2-42C4-8D14-D2A7E495F041}"/>
          </ac:grpSpMkLst>
        </pc:grpChg>
        <pc:grpChg chg="add del">
          <ac:chgData name="Hubert Wojewoda" userId="e35cf906bef5d05c" providerId="LiveId" clId="{3EAAAFED-E62C-4E4F-81A3-6A3A131CF96F}" dt="2023-01-25T11:13:56.629" v="1735"/>
          <ac:grpSpMkLst>
            <pc:docMk/>
            <pc:sldMk cId="1270621730" sldId="264"/>
            <ac:grpSpMk id="39" creationId="{4043ADFC-DC2E-40D2-954D-4A13B908DA80}"/>
          </ac:grpSpMkLst>
        </pc:grpChg>
        <pc:picChg chg="del">
          <ac:chgData name="Hubert Wojewoda" userId="e35cf906bef5d05c" providerId="LiveId" clId="{3EAAAFED-E62C-4E4F-81A3-6A3A131CF96F}" dt="2023-01-25T10:36:38.602" v="568" actId="478"/>
          <ac:picMkLst>
            <pc:docMk/>
            <pc:sldMk cId="1270621730" sldId="264"/>
            <ac:picMk id="5" creationId="{0C788AE0-85FC-25F1-BFF3-18251F1CBAFE}"/>
          </ac:picMkLst>
        </pc:picChg>
        <pc:picChg chg="add mod">
          <ac:chgData name="Hubert Wojewoda" userId="e35cf906bef5d05c" providerId="LiveId" clId="{3EAAAFED-E62C-4E4F-81A3-6A3A131CF96F}" dt="2023-01-25T11:01:57.729" v="1574" actId="26606"/>
          <ac:picMkLst>
            <pc:docMk/>
            <pc:sldMk cId="1270621730" sldId="264"/>
            <ac:picMk id="6" creationId="{29E7A547-4C2B-89B8-AED0-F9B79C0D2DAA}"/>
          </ac:picMkLst>
        </pc:picChg>
        <pc:cxnChg chg="add del">
          <ac:chgData name="Hubert Wojewoda" userId="e35cf906bef5d05c" providerId="LiveId" clId="{3EAAAFED-E62C-4E4F-81A3-6A3A131CF96F}" dt="2023-01-25T11:01:57.729" v="1574" actId="26606"/>
          <ac:cxnSpMkLst>
            <pc:docMk/>
            <pc:sldMk cId="1270621730" sldId="264"/>
            <ac:cxnSpMk id="50" creationId="{EEA38897-7BA3-4408-8083-3235339C4A60}"/>
          </ac:cxnSpMkLst>
        </pc:cxnChg>
        <pc:cxnChg chg="add del">
          <ac:chgData name="Hubert Wojewoda" userId="e35cf906bef5d05c" providerId="LiveId" clId="{3EAAAFED-E62C-4E4F-81A3-6A3A131CF96F}" dt="2023-01-25T11:01:57.729" v="1574" actId="26606"/>
          <ac:cxnSpMkLst>
            <pc:docMk/>
            <pc:sldMk cId="1270621730" sldId="264"/>
            <ac:cxnSpMk id="52" creationId="{F11AD06B-AB20-4097-8606-5DA00DBACE88}"/>
          </ac:cxnSpMkLst>
        </pc:cxnChg>
        <pc:cxnChg chg="add del">
          <ac:chgData name="Hubert Wojewoda" userId="e35cf906bef5d05c" providerId="LiveId" clId="{3EAAAFED-E62C-4E4F-81A3-6A3A131CF96F}" dt="2023-01-25T11:01:57.443" v="1573" actId="26606"/>
          <ac:cxnSpMkLst>
            <pc:docMk/>
            <pc:sldMk cId="1270621730" sldId="264"/>
            <ac:cxnSpMk id="59" creationId="{C727A21A-62F5-405C-B7A5-439FD3993289}"/>
          </ac:cxnSpMkLst>
        </pc:cxnChg>
        <pc:cxnChg chg="add del">
          <ac:chgData name="Hubert Wojewoda" userId="e35cf906bef5d05c" providerId="LiveId" clId="{3EAAAFED-E62C-4E4F-81A3-6A3A131CF96F}" dt="2023-01-25T11:01:57.443" v="1573" actId="26606"/>
          <ac:cxnSpMkLst>
            <pc:docMk/>
            <pc:sldMk cId="1270621730" sldId="264"/>
            <ac:cxnSpMk id="61" creationId="{F641577A-888F-4E56-B9E4-CC57AC7B7BDB}"/>
          </ac:cxnSpMkLst>
        </pc:cxnChg>
      </pc:sldChg>
      <pc:sldChg chg="addSp delSp modSp new mod setBg setClrOvrMap delDesignElem">
        <pc:chgData name="Hubert Wojewoda" userId="e35cf906bef5d05c" providerId="LiveId" clId="{3EAAAFED-E62C-4E4F-81A3-6A3A131CF96F}" dt="2023-01-25T11:20:02.072" v="1785" actId="790"/>
        <pc:sldMkLst>
          <pc:docMk/>
          <pc:sldMk cId="3265248082" sldId="265"/>
        </pc:sldMkLst>
        <pc:spChg chg="mod">
          <ac:chgData name="Hubert Wojewoda" userId="e35cf906bef5d05c" providerId="LiveId" clId="{3EAAAFED-E62C-4E4F-81A3-6A3A131CF96F}" dt="2023-01-25T11:20:02.072" v="1785" actId="790"/>
          <ac:spMkLst>
            <pc:docMk/>
            <pc:sldMk cId="3265248082" sldId="265"/>
            <ac:spMk id="2" creationId="{5167245F-FDA0-F7D4-827D-124115B8F772}"/>
          </ac:spMkLst>
        </pc:spChg>
        <pc:spChg chg="add del mod">
          <ac:chgData name="Hubert Wojewoda" userId="e35cf906bef5d05c" providerId="LiveId" clId="{3EAAAFED-E62C-4E4F-81A3-6A3A131CF96F}" dt="2023-01-25T10:59:58.219" v="1542" actId="26606"/>
          <ac:spMkLst>
            <pc:docMk/>
            <pc:sldMk cId="3265248082" sldId="265"/>
            <ac:spMk id="3" creationId="{3041C61E-0B1B-9492-4AFE-B783ECAD28A0}"/>
          </ac:spMkLst>
        </pc:spChg>
        <pc:spChg chg="add del">
          <ac:chgData name="Hubert Wojewoda" userId="e35cf906bef5d05c" providerId="LiveId" clId="{3EAAAFED-E62C-4E4F-81A3-6A3A131CF96F}" dt="2023-01-25T10:59:46.483" v="1536" actId="26606"/>
          <ac:spMkLst>
            <pc:docMk/>
            <pc:sldMk cId="3265248082" sldId="265"/>
            <ac:spMk id="8" creationId="{E8A8EAB8-D2FF-444D-B34B-7D32F106AD0E}"/>
          </ac:spMkLst>
        </pc:spChg>
        <pc:spChg chg="add del">
          <ac:chgData name="Hubert Wojewoda" userId="e35cf906bef5d05c" providerId="LiveId" clId="{3EAAAFED-E62C-4E4F-81A3-6A3A131CF96F}" dt="2023-01-25T10:59:58.219" v="1542" actId="26606"/>
          <ac:spMkLst>
            <pc:docMk/>
            <pc:sldMk cId="3265248082" sldId="265"/>
            <ac:spMk id="14" creationId="{EA67B5B4-3A24-436E-B663-1B2EBFF8A0CD}"/>
          </ac:spMkLst>
        </pc:spChg>
        <pc:spChg chg="add del">
          <ac:chgData name="Hubert Wojewoda" userId="e35cf906bef5d05c" providerId="LiveId" clId="{3EAAAFED-E62C-4E4F-81A3-6A3A131CF96F}" dt="2023-01-25T10:59:58.219" v="1542" actId="26606"/>
          <ac:spMkLst>
            <pc:docMk/>
            <pc:sldMk cId="3265248082" sldId="265"/>
            <ac:spMk id="15" creationId="{987FDF89-C993-41F4-A1B8-DBAFF16008A9}"/>
          </ac:spMkLst>
        </pc:spChg>
        <pc:spChg chg="add del">
          <ac:chgData name="Hubert Wojewoda" userId="e35cf906bef5d05c" providerId="LiveId" clId="{3EAAAFED-E62C-4E4F-81A3-6A3A131CF96F}" dt="2023-01-25T10:59:58.219" v="1542" actId="26606"/>
          <ac:spMkLst>
            <pc:docMk/>
            <pc:sldMk cId="3265248082" sldId="265"/>
            <ac:spMk id="16" creationId="{D1D7179B-FF7C-482F-B3D9-2BE9ED1139F9}"/>
          </ac:spMkLst>
        </pc:spChg>
        <pc:spChg chg="add del">
          <ac:chgData name="Hubert Wojewoda" userId="e35cf906bef5d05c" providerId="LiveId" clId="{3EAAAFED-E62C-4E4F-81A3-6A3A131CF96F}" dt="2023-01-25T10:59:58.203" v="1541" actId="26606"/>
          <ac:spMkLst>
            <pc:docMk/>
            <pc:sldMk cId="3265248082" sldId="265"/>
            <ac:spMk id="21" creationId="{EA67B5B4-3A24-436E-B663-1B2EBFF8A0CD}"/>
          </ac:spMkLst>
        </pc:spChg>
        <pc:spChg chg="add del">
          <ac:chgData name="Hubert Wojewoda" userId="e35cf906bef5d05c" providerId="LiveId" clId="{3EAAAFED-E62C-4E4F-81A3-6A3A131CF96F}" dt="2023-01-25T10:59:54.397" v="1539" actId="26606"/>
          <ac:spMkLst>
            <pc:docMk/>
            <pc:sldMk cId="3265248082" sldId="265"/>
            <ac:spMk id="22" creationId="{A3EFF7B1-6CB7-47D1-AD37-B870CA2B2151}"/>
          </ac:spMkLst>
        </pc:spChg>
        <pc:spChg chg="add del">
          <ac:chgData name="Hubert Wojewoda" userId="e35cf906bef5d05c" providerId="LiveId" clId="{3EAAAFED-E62C-4E4F-81A3-6A3A131CF96F}" dt="2023-01-25T10:59:58.203" v="1541" actId="26606"/>
          <ac:spMkLst>
            <pc:docMk/>
            <pc:sldMk cId="3265248082" sldId="265"/>
            <ac:spMk id="23" creationId="{987FDF89-C993-41F4-A1B8-DBAFF16008A9}"/>
          </ac:spMkLst>
        </pc:spChg>
        <pc:spChg chg="add del">
          <ac:chgData name="Hubert Wojewoda" userId="e35cf906bef5d05c" providerId="LiveId" clId="{3EAAAFED-E62C-4E4F-81A3-6A3A131CF96F}" dt="2023-01-25T10:59:54.397" v="1539" actId="26606"/>
          <ac:spMkLst>
            <pc:docMk/>
            <pc:sldMk cId="3265248082" sldId="265"/>
            <ac:spMk id="24" creationId="{7FA2962B-21B6-4689-A95D-A8FF6ADE47F1}"/>
          </ac:spMkLst>
        </pc:spChg>
        <pc:spChg chg="add del">
          <ac:chgData name="Hubert Wojewoda" userId="e35cf906bef5d05c" providerId="LiveId" clId="{3EAAAFED-E62C-4E4F-81A3-6A3A131CF96F}" dt="2023-01-25T10:59:58.203" v="1541" actId="26606"/>
          <ac:spMkLst>
            <pc:docMk/>
            <pc:sldMk cId="3265248082" sldId="265"/>
            <ac:spMk id="25" creationId="{9FA64B84-CE2D-4179-B018-A71AC174C71C}"/>
          </ac:spMkLst>
        </pc:spChg>
        <pc:spChg chg="add del">
          <ac:chgData name="Hubert Wojewoda" userId="e35cf906bef5d05c" providerId="LiveId" clId="{3EAAAFED-E62C-4E4F-81A3-6A3A131CF96F}" dt="2023-01-25T10:59:58.203" v="1541" actId="26606"/>
          <ac:spMkLst>
            <pc:docMk/>
            <pc:sldMk cId="3265248082" sldId="265"/>
            <ac:spMk id="27" creationId="{4795A2E2-224B-4FA0-B323-9E61AD30697F}"/>
          </ac:spMkLst>
        </pc:spChg>
        <pc:spChg chg="add del">
          <ac:chgData name="Hubert Wojewoda" userId="e35cf906bef5d05c" providerId="LiveId" clId="{3EAAAFED-E62C-4E4F-81A3-6A3A131CF96F}" dt="2023-01-25T10:59:54.397" v="1539" actId="26606"/>
          <ac:spMkLst>
            <pc:docMk/>
            <pc:sldMk cId="3265248082" sldId="265"/>
            <ac:spMk id="40" creationId="{A00D2CE1-35C1-46E6-BD59-CEE668BD90F4}"/>
          </ac:spMkLst>
        </pc:spChg>
        <pc:spChg chg="add del">
          <ac:chgData name="Hubert Wojewoda" userId="e35cf906bef5d05c" providerId="LiveId" clId="{3EAAAFED-E62C-4E4F-81A3-6A3A131CF96F}" dt="2023-01-25T10:59:54.397" v="1539" actId="26606"/>
          <ac:spMkLst>
            <pc:docMk/>
            <pc:sldMk cId="3265248082" sldId="265"/>
            <ac:spMk id="48" creationId="{E18403B7-F2C7-4C07-8522-21C31910902C}"/>
          </ac:spMkLst>
        </pc:spChg>
        <pc:spChg chg="add del">
          <ac:chgData name="Hubert Wojewoda" userId="e35cf906bef5d05c" providerId="LiveId" clId="{3EAAAFED-E62C-4E4F-81A3-6A3A131CF96F}" dt="2023-01-25T10:59:58.203" v="1541" actId="26606"/>
          <ac:spMkLst>
            <pc:docMk/>
            <pc:sldMk cId="3265248082" sldId="265"/>
            <ac:spMk id="56" creationId="{3041C61E-0B1B-9492-4AFE-B783ECAD28A0}"/>
          </ac:spMkLst>
        </pc:spChg>
        <pc:spChg chg="add del">
          <ac:chgData name="Hubert Wojewoda" userId="e35cf906bef5d05c" providerId="LiveId" clId="{3EAAAFED-E62C-4E4F-81A3-6A3A131CF96F}" dt="2023-01-25T11:00:20.765" v="1547" actId="26606"/>
          <ac:spMkLst>
            <pc:docMk/>
            <pc:sldMk cId="3265248082" sldId="265"/>
            <ac:spMk id="58" creationId="{A7AE9375-4664-4DB2-922D-2782A6E439AC}"/>
          </ac:spMkLst>
        </pc:spChg>
        <pc:spChg chg="add del mod">
          <ac:chgData name="Hubert Wojewoda" userId="e35cf906bef5d05c" providerId="LiveId" clId="{3EAAAFED-E62C-4E4F-81A3-6A3A131CF96F}" dt="2023-01-25T11:00:20.765" v="1547" actId="26606"/>
          <ac:spMkLst>
            <pc:docMk/>
            <pc:sldMk cId="3265248082" sldId="265"/>
            <ac:spMk id="60" creationId="{3041C61E-0B1B-9492-4AFE-B783ECAD28A0}"/>
          </ac:spMkLst>
        </pc:spChg>
        <pc:spChg chg="add del">
          <ac:chgData name="Hubert Wojewoda" userId="e35cf906bef5d05c" providerId="LiveId" clId="{3EAAAFED-E62C-4E4F-81A3-6A3A131CF96F}" dt="2023-01-25T11:00:20.765" v="1547" actId="26606"/>
          <ac:spMkLst>
            <pc:docMk/>
            <pc:sldMk cId="3265248082" sldId="265"/>
            <ac:spMk id="61" creationId="{9DD005C1-8C51-42D6-9BEE-B9B83849743D}"/>
          </ac:spMkLst>
        </pc:spChg>
        <pc:spChg chg="add del">
          <ac:chgData name="Hubert Wojewoda" userId="e35cf906bef5d05c" providerId="LiveId" clId="{3EAAAFED-E62C-4E4F-81A3-6A3A131CF96F}" dt="2023-01-25T11:00:09.224" v="1544" actId="26606"/>
          <ac:spMkLst>
            <pc:docMk/>
            <pc:sldMk cId="3265248082" sldId="265"/>
            <ac:spMk id="66" creationId="{EA67B5B4-3A24-436E-B663-1B2EBFF8A0CD}"/>
          </ac:spMkLst>
        </pc:spChg>
        <pc:spChg chg="add del">
          <ac:chgData name="Hubert Wojewoda" userId="e35cf906bef5d05c" providerId="LiveId" clId="{3EAAAFED-E62C-4E4F-81A3-6A3A131CF96F}" dt="2023-01-25T11:00:20.750" v="1546" actId="26606"/>
          <ac:spMkLst>
            <pc:docMk/>
            <pc:sldMk cId="3265248082" sldId="265"/>
            <ac:spMk id="67" creationId="{A3EFF7B1-6CB7-47D1-AD37-B870CA2B2151}"/>
          </ac:spMkLst>
        </pc:spChg>
        <pc:spChg chg="add del">
          <ac:chgData name="Hubert Wojewoda" userId="e35cf906bef5d05c" providerId="LiveId" clId="{3EAAAFED-E62C-4E4F-81A3-6A3A131CF96F}" dt="2023-01-25T11:00:09.224" v="1544" actId="26606"/>
          <ac:spMkLst>
            <pc:docMk/>
            <pc:sldMk cId="3265248082" sldId="265"/>
            <ac:spMk id="68" creationId="{987FDF89-C993-41F4-A1B8-DBAFF16008A9}"/>
          </ac:spMkLst>
        </pc:spChg>
        <pc:spChg chg="add del">
          <ac:chgData name="Hubert Wojewoda" userId="e35cf906bef5d05c" providerId="LiveId" clId="{3EAAAFED-E62C-4E4F-81A3-6A3A131CF96F}" dt="2023-01-25T11:00:20.750" v="1546" actId="26606"/>
          <ac:spMkLst>
            <pc:docMk/>
            <pc:sldMk cId="3265248082" sldId="265"/>
            <ac:spMk id="69" creationId="{7FA2962B-21B6-4689-A95D-A8FF6ADE47F1}"/>
          </ac:spMkLst>
        </pc:spChg>
        <pc:spChg chg="add del">
          <ac:chgData name="Hubert Wojewoda" userId="e35cf906bef5d05c" providerId="LiveId" clId="{3EAAAFED-E62C-4E4F-81A3-6A3A131CF96F}" dt="2023-01-25T11:00:09.224" v="1544" actId="26606"/>
          <ac:spMkLst>
            <pc:docMk/>
            <pc:sldMk cId="3265248082" sldId="265"/>
            <ac:spMk id="70" creationId="{64E585EA-75FD-4025-8270-F66A58A15CDA}"/>
          </ac:spMkLst>
        </pc:spChg>
        <pc:spChg chg="add del">
          <ac:chgData name="Hubert Wojewoda" userId="e35cf906bef5d05c" providerId="LiveId" clId="{3EAAAFED-E62C-4E4F-81A3-6A3A131CF96F}" dt="2023-01-25T11:00:20.750" v="1546" actId="26606"/>
          <ac:spMkLst>
            <pc:docMk/>
            <pc:sldMk cId="3265248082" sldId="265"/>
            <ac:spMk id="85" creationId="{A00D2CE1-35C1-46E6-BD59-CEE668BD90F4}"/>
          </ac:spMkLst>
        </pc:spChg>
        <pc:spChg chg="add del">
          <ac:chgData name="Hubert Wojewoda" userId="e35cf906bef5d05c" providerId="LiveId" clId="{3EAAAFED-E62C-4E4F-81A3-6A3A131CF96F}" dt="2023-01-25T11:01:13.907" v="1570" actId="26606"/>
          <ac:spMkLst>
            <pc:docMk/>
            <pc:sldMk cId="3265248082" sldId="265"/>
            <ac:spMk id="86" creationId="{1452CEF2-C9EC-4C15-99E4-C781AB08AB91}"/>
          </ac:spMkLst>
        </pc:spChg>
        <pc:spChg chg="add del">
          <ac:chgData name="Hubert Wojewoda" userId="e35cf906bef5d05c" providerId="LiveId" clId="{3EAAAFED-E62C-4E4F-81A3-6A3A131CF96F}" dt="2023-01-25T11:00:20.750" v="1546" actId="26606"/>
          <ac:spMkLst>
            <pc:docMk/>
            <pc:sldMk cId="3265248082" sldId="265"/>
            <ac:spMk id="93" creationId="{E18403B7-F2C7-4C07-8522-21C31910902C}"/>
          </ac:spMkLst>
        </pc:spChg>
        <pc:spChg chg="add del">
          <ac:chgData name="Hubert Wojewoda" userId="e35cf906bef5d05c" providerId="LiveId" clId="{3EAAAFED-E62C-4E4F-81A3-6A3A131CF96F}" dt="2023-01-25T11:01:13.907" v="1570" actId="26606"/>
          <ac:spMkLst>
            <pc:docMk/>
            <pc:sldMk cId="3265248082" sldId="265"/>
            <ac:spMk id="101" creationId="{7A976E23-29EC-4E20-9EF6-B7CC4A8210C3}"/>
          </ac:spMkLst>
        </pc:spChg>
        <pc:spChg chg="add del">
          <ac:chgData name="Hubert Wojewoda" userId="e35cf906bef5d05c" providerId="LiveId" clId="{3EAAAFED-E62C-4E4F-81A3-6A3A131CF96F}" dt="2023-01-25T11:01:13.907" v="1570" actId="26606"/>
          <ac:spMkLst>
            <pc:docMk/>
            <pc:sldMk cId="3265248082" sldId="265"/>
            <ac:spMk id="102" creationId="{DF5FCEC6-E657-46F1-925F-13ED192124CE}"/>
          </ac:spMkLst>
        </pc:spChg>
        <pc:spChg chg="add del">
          <ac:chgData name="Hubert Wojewoda" userId="e35cf906bef5d05c" providerId="LiveId" clId="{3EAAAFED-E62C-4E4F-81A3-6A3A131CF96F}" dt="2023-01-25T11:01:13.907" v="1570" actId="26606"/>
          <ac:spMkLst>
            <pc:docMk/>
            <pc:sldMk cId="3265248082" sldId="265"/>
            <ac:spMk id="105" creationId="{FF0BDB76-BCEC-498E-BA26-C763CD9FA3E7}"/>
          </ac:spMkLst>
        </pc:spChg>
        <pc:spChg chg="add del mod">
          <ac:chgData name="Hubert Wojewoda" userId="e35cf906bef5d05c" providerId="LiveId" clId="{3EAAAFED-E62C-4E4F-81A3-6A3A131CF96F}" dt="2023-01-25T11:20:02.072" v="1785" actId="790"/>
          <ac:spMkLst>
            <pc:docMk/>
            <pc:sldMk cId="3265248082" sldId="265"/>
            <ac:spMk id="110" creationId="{3041C61E-0B1B-9492-4AFE-B783ECAD28A0}"/>
          </ac:spMkLst>
        </pc:spChg>
        <pc:spChg chg="add del">
          <ac:chgData name="Hubert Wojewoda" userId="e35cf906bef5d05c" providerId="LiveId" clId="{3EAAAFED-E62C-4E4F-81A3-6A3A131CF96F}" dt="2023-01-25T11:01:13.890" v="1569" actId="26606"/>
          <ac:spMkLst>
            <pc:docMk/>
            <pc:sldMk cId="3265248082" sldId="265"/>
            <ac:spMk id="115" creationId="{E38F5530-DA31-4B62-8DF9-56A1A3B6B614}"/>
          </ac:spMkLst>
        </pc:spChg>
        <pc:spChg chg="add del">
          <ac:chgData name="Hubert Wojewoda" userId="e35cf906bef5d05c" providerId="LiveId" clId="{3EAAAFED-E62C-4E4F-81A3-6A3A131CF96F}" dt="2023-01-25T11:01:13.890" v="1569" actId="26606"/>
          <ac:spMkLst>
            <pc:docMk/>
            <pc:sldMk cId="3265248082" sldId="265"/>
            <ac:spMk id="117" creationId="{4AEFAF95-013F-4375-AAF4-033AC93F5550}"/>
          </ac:spMkLst>
        </pc:spChg>
        <pc:spChg chg="add del">
          <ac:chgData name="Hubert Wojewoda" userId="e35cf906bef5d05c" providerId="LiveId" clId="{3EAAAFED-E62C-4E4F-81A3-6A3A131CF96F}" dt="2023-01-25T11:01:13.890" v="1569" actId="26606"/>
          <ac:spMkLst>
            <pc:docMk/>
            <pc:sldMk cId="3265248082" sldId="265"/>
            <ac:spMk id="127" creationId="{FBB336D1-2562-4680-B29B-E22C603C0ED9}"/>
          </ac:spMkLst>
        </pc:spChg>
        <pc:spChg chg="add del">
          <ac:chgData name="Hubert Wojewoda" userId="e35cf906bef5d05c" providerId="LiveId" clId="{3EAAAFED-E62C-4E4F-81A3-6A3A131CF96F}" dt="2023-01-25T11:01:13.890" v="1569" actId="26606"/>
          <ac:spMkLst>
            <pc:docMk/>
            <pc:sldMk cId="3265248082" sldId="265"/>
            <ac:spMk id="135" creationId="{B4806F9C-3233-4FC3-B300-D5AA58A5CD8F}"/>
          </ac:spMkLst>
        </pc:spChg>
        <pc:spChg chg="add del">
          <ac:chgData name="Hubert Wojewoda" userId="e35cf906bef5d05c" providerId="LiveId" clId="{3EAAAFED-E62C-4E4F-81A3-6A3A131CF96F}" dt="2023-01-25T11:03:19.522" v="1590" actId="26606"/>
          <ac:spMkLst>
            <pc:docMk/>
            <pc:sldMk cId="3265248082" sldId="265"/>
            <ac:spMk id="143" creationId="{A7AE9375-4664-4DB2-922D-2782A6E439AC}"/>
          </ac:spMkLst>
        </pc:spChg>
        <pc:spChg chg="add del">
          <ac:chgData name="Hubert Wojewoda" userId="e35cf906bef5d05c" providerId="LiveId" clId="{3EAAAFED-E62C-4E4F-81A3-6A3A131CF96F}" dt="2023-01-25T11:03:19.522" v="1590" actId="26606"/>
          <ac:spMkLst>
            <pc:docMk/>
            <pc:sldMk cId="3265248082" sldId="265"/>
            <ac:spMk id="145" creationId="{9DD005C1-8C51-42D6-9BEE-B9B83849743D}"/>
          </ac:spMkLst>
        </pc:spChg>
        <pc:spChg chg="add del">
          <ac:chgData name="Hubert Wojewoda" userId="e35cf906bef5d05c" providerId="LiveId" clId="{3EAAAFED-E62C-4E4F-81A3-6A3A131CF96F}" dt="2023-01-25T11:13:56.629" v="1735"/>
          <ac:spMkLst>
            <pc:docMk/>
            <pc:sldMk cId="3265248082" sldId="265"/>
            <ac:spMk id="148" creationId="{5112AC23-F046-4DC5-9B92-07CA6CC7C580}"/>
          </ac:spMkLst>
        </pc:spChg>
        <pc:spChg chg="add del">
          <ac:chgData name="Hubert Wojewoda" userId="e35cf906bef5d05c" providerId="LiveId" clId="{3EAAAFED-E62C-4E4F-81A3-6A3A131CF96F}" dt="2023-01-25T11:13:56.629" v="1735"/>
          <ac:spMkLst>
            <pc:docMk/>
            <pc:sldMk cId="3265248082" sldId="265"/>
            <ac:spMk id="149" creationId="{175AAFE7-143D-45AC-B616-09521E0F5597}"/>
          </ac:spMkLst>
        </pc:spChg>
        <pc:spChg chg="add del">
          <ac:chgData name="Hubert Wojewoda" userId="e35cf906bef5d05c" providerId="LiveId" clId="{3EAAAFED-E62C-4E4F-81A3-6A3A131CF96F}" dt="2023-01-25T11:02:07.636" v="1576" actId="26606"/>
          <ac:spMkLst>
            <pc:docMk/>
            <pc:sldMk cId="3265248082" sldId="265"/>
            <ac:spMk id="150" creationId="{EA67B5B4-3A24-436E-B663-1B2EBFF8A0CD}"/>
          </ac:spMkLst>
        </pc:spChg>
        <pc:spChg chg="add del">
          <ac:chgData name="Hubert Wojewoda" userId="e35cf906bef5d05c" providerId="LiveId" clId="{3EAAAFED-E62C-4E4F-81A3-6A3A131CF96F}" dt="2023-01-25T11:03:00.828" v="1589" actId="26606"/>
          <ac:spMkLst>
            <pc:docMk/>
            <pc:sldMk cId="3265248082" sldId="265"/>
            <ac:spMk id="151" creationId="{A3EFF7B1-6CB7-47D1-AD37-B870CA2B2151}"/>
          </ac:spMkLst>
        </pc:spChg>
        <pc:spChg chg="add del">
          <ac:chgData name="Hubert Wojewoda" userId="e35cf906bef5d05c" providerId="LiveId" clId="{3EAAAFED-E62C-4E4F-81A3-6A3A131CF96F}" dt="2023-01-25T11:02:07.636" v="1576" actId="26606"/>
          <ac:spMkLst>
            <pc:docMk/>
            <pc:sldMk cId="3265248082" sldId="265"/>
            <ac:spMk id="152" creationId="{987FDF89-C993-41F4-A1B8-DBAFF16008A9}"/>
          </ac:spMkLst>
        </pc:spChg>
        <pc:spChg chg="add del">
          <ac:chgData name="Hubert Wojewoda" userId="e35cf906bef5d05c" providerId="LiveId" clId="{3EAAAFED-E62C-4E4F-81A3-6A3A131CF96F}" dt="2023-01-25T11:03:00.828" v="1589" actId="26606"/>
          <ac:spMkLst>
            <pc:docMk/>
            <pc:sldMk cId="3265248082" sldId="265"/>
            <ac:spMk id="153" creationId="{7FA2962B-21B6-4689-A95D-A8FF6ADE47F1}"/>
          </ac:spMkLst>
        </pc:spChg>
        <pc:spChg chg="add del">
          <ac:chgData name="Hubert Wojewoda" userId="e35cf906bef5d05c" providerId="LiveId" clId="{3EAAAFED-E62C-4E4F-81A3-6A3A131CF96F}" dt="2023-01-25T11:02:07.636" v="1576" actId="26606"/>
          <ac:spMkLst>
            <pc:docMk/>
            <pc:sldMk cId="3265248082" sldId="265"/>
            <ac:spMk id="154" creationId="{64E585EA-75FD-4025-8270-F66A58A15CDA}"/>
          </ac:spMkLst>
        </pc:spChg>
        <pc:spChg chg="mod">
          <ac:chgData name="Hubert Wojewoda" userId="e35cf906bef5d05c" providerId="LiveId" clId="{3EAAAFED-E62C-4E4F-81A3-6A3A131CF96F}" dt="2023-01-25T11:20:02.072" v="1785" actId="790"/>
          <ac:spMkLst>
            <pc:docMk/>
            <pc:sldMk cId="3265248082" sldId="265"/>
            <ac:spMk id="157" creationId="{12152B4E-1BCF-43D1-814C-F560CEB522BC}"/>
          </ac:spMkLst>
        </pc:spChg>
        <pc:spChg chg="mod">
          <ac:chgData name="Hubert Wojewoda" userId="e35cf906bef5d05c" providerId="LiveId" clId="{3EAAAFED-E62C-4E4F-81A3-6A3A131CF96F}" dt="2023-01-25T11:20:02.072" v="1785" actId="790"/>
          <ac:spMkLst>
            <pc:docMk/>
            <pc:sldMk cId="3265248082" sldId="265"/>
            <ac:spMk id="158" creationId="{95486774-B7FC-480F-9AAF-9F55F4C436A2}"/>
          </ac:spMkLst>
        </pc:spChg>
        <pc:spChg chg="mod">
          <ac:chgData name="Hubert Wojewoda" userId="e35cf906bef5d05c" providerId="LiveId" clId="{3EAAAFED-E62C-4E4F-81A3-6A3A131CF96F}" dt="2023-01-25T11:20:02.072" v="1785" actId="790"/>
          <ac:spMkLst>
            <pc:docMk/>
            <pc:sldMk cId="3265248082" sldId="265"/>
            <ac:spMk id="159" creationId="{A8FA6A4C-BA1F-4EF8-B3BD-F28CB66DE66E}"/>
          </ac:spMkLst>
        </pc:spChg>
        <pc:spChg chg="mod">
          <ac:chgData name="Hubert Wojewoda" userId="e35cf906bef5d05c" providerId="LiveId" clId="{3EAAAFED-E62C-4E4F-81A3-6A3A131CF96F}" dt="2023-01-25T11:20:02.072" v="1785" actId="790"/>
          <ac:spMkLst>
            <pc:docMk/>
            <pc:sldMk cId="3265248082" sldId="265"/>
            <ac:spMk id="160" creationId="{4BF89DB3-EA73-4FD0-AACB-5FE32C149902}"/>
          </ac:spMkLst>
        </pc:spChg>
        <pc:spChg chg="add del">
          <ac:chgData name="Hubert Wojewoda" userId="e35cf906bef5d05c" providerId="LiveId" clId="{3EAAAFED-E62C-4E4F-81A3-6A3A131CF96F}" dt="2023-01-25T11:03:00.828" v="1589" actId="26606"/>
          <ac:spMkLst>
            <pc:docMk/>
            <pc:sldMk cId="3265248082" sldId="265"/>
            <ac:spMk id="169" creationId="{A00D2CE1-35C1-46E6-BD59-CEE668BD90F4}"/>
          </ac:spMkLst>
        </pc:spChg>
        <pc:spChg chg="add del">
          <ac:chgData name="Hubert Wojewoda" userId="e35cf906bef5d05c" providerId="LiveId" clId="{3EAAAFED-E62C-4E4F-81A3-6A3A131CF96F}" dt="2023-01-25T11:03:00.828" v="1589" actId="26606"/>
          <ac:spMkLst>
            <pc:docMk/>
            <pc:sldMk cId="3265248082" sldId="265"/>
            <ac:spMk id="177" creationId="{E18403B7-F2C7-4C07-8522-21C31910902C}"/>
          </ac:spMkLst>
        </pc:spChg>
        <pc:spChg chg="add del">
          <ac:chgData name="Hubert Wojewoda" userId="e35cf906bef5d05c" providerId="LiveId" clId="{3EAAAFED-E62C-4E4F-81A3-6A3A131CF96F}" dt="2023-01-25T11:13:56.629" v="1735"/>
          <ac:spMkLst>
            <pc:docMk/>
            <pc:sldMk cId="3265248082" sldId="265"/>
            <ac:spMk id="178" creationId="{C8D9C5DD-B8B3-46A0-8FBC-EE462F96C4E5}"/>
          </ac:spMkLst>
        </pc:spChg>
        <pc:spChg chg="add del">
          <ac:chgData name="Hubert Wojewoda" userId="e35cf906bef5d05c" providerId="LiveId" clId="{3EAAAFED-E62C-4E4F-81A3-6A3A131CF96F}" dt="2023-01-25T11:13:56.629" v="1735"/>
          <ac:spMkLst>
            <pc:docMk/>
            <pc:sldMk cId="3265248082" sldId="265"/>
            <ac:spMk id="180" creationId="{0BA5DB72-E109-4D37-B6DD-C328D539705B}"/>
          </ac:spMkLst>
        </pc:spChg>
        <pc:spChg chg="mod">
          <ac:chgData name="Hubert Wojewoda" userId="e35cf906bef5d05c" providerId="LiveId" clId="{3EAAAFED-E62C-4E4F-81A3-6A3A131CF96F}" dt="2023-01-25T11:20:02.072" v="1785" actId="790"/>
          <ac:spMkLst>
            <pc:docMk/>
            <pc:sldMk cId="3265248082" sldId="265"/>
            <ac:spMk id="181" creationId="{CBAB203A-25C6-422F-9DB6-C69F0EE9F639}"/>
          </ac:spMkLst>
        </pc:spChg>
        <pc:spChg chg="mod">
          <ac:chgData name="Hubert Wojewoda" userId="e35cf906bef5d05c" providerId="LiveId" clId="{3EAAAFED-E62C-4E4F-81A3-6A3A131CF96F}" dt="2023-01-25T11:20:02.072" v="1785" actId="790"/>
          <ac:spMkLst>
            <pc:docMk/>
            <pc:sldMk cId="3265248082" sldId="265"/>
            <ac:spMk id="182" creationId="{574730A1-7A3A-4ACF-965D-A6DCEC7DBE45}"/>
          </ac:spMkLst>
        </pc:spChg>
        <pc:spChg chg="add del">
          <ac:chgData name="Hubert Wojewoda" userId="e35cf906bef5d05c" providerId="LiveId" clId="{3EAAAFED-E62C-4E4F-81A3-6A3A131CF96F}" dt="2023-01-25T11:13:56.629" v="1735"/>
          <ac:spMkLst>
            <pc:docMk/>
            <pc:sldMk cId="3265248082" sldId="265"/>
            <ac:spMk id="183" creationId="{EB2D1A1F-B200-4444-AE01-EFC97AF7B51F}"/>
          </ac:spMkLst>
        </pc:spChg>
        <pc:grpChg chg="add del">
          <ac:chgData name="Hubert Wojewoda" userId="e35cf906bef5d05c" providerId="LiveId" clId="{3EAAAFED-E62C-4E4F-81A3-6A3A131CF96F}" dt="2023-01-25T10:59:54.397" v="1539" actId="26606"/>
          <ac:grpSpMkLst>
            <pc:docMk/>
            <pc:sldMk cId="3265248082" sldId="265"/>
            <ac:grpSpMk id="26" creationId="{A745280D-ED36-41FE-8EB1-CE597C99CFE8}"/>
          </ac:grpSpMkLst>
        </pc:grpChg>
        <pc:grpChg chg="add del">
          <ac:chgData name="Hubert Wojewoda" userId="e35cf906bef5d05c" providerId="LiveId" clId="{3EAAAFED-E62C-4E4F-81A3-6A3A131CF96F}" dt="2023-01-25T10:59:54.397" v="1539" actId="26606"/>
          <ac:grpSpMkLst>
            <pc:docMk/>
            <pc:sldMk cId="3265248082" sldId="265"/>
            <ac:grpSpMk id="32" creationId="{80E95A5C-1E97-41C3-9DEC-245FF6DEBF1F}"/>
          </ac:grpSpMkLst>
        </pc:grpChg>
        <pc:grpChg chg="add del">
          <ac:chgData name="Hubert Wojewoda" userId="e35cf906bef5d05c" providerId="LiveId" clId="{3EAAAFED-E62C-4E4F-81A3-6A3A131CF96F}" dt="2023-01-25T10:59:54.397" v="1539" actId="26606"/>
          <ac:grpSpMkLst>
            <pc:docMk/>
            <pc:sldMk cId="3265248082" sldId="265"/>
            <ac:grpSpMk id="42" creationId="{A58DCE86-9AE1-46D1-96D6-04B8B3EDF6FA}"/>
          </ac:grpSpMkLst>
        </pc:grpChg>
        <pc:grpChg chg="add del">
          <ac:chgData name="Hubert Wojewoda" userId="e35cf906bef5d05c" providerId="LiveId" clId="{3EAAAFED-E62C-4E4F-81A3-6A3A131CF96F}" dt="2023-01-25T10:59:54.397" v="1539" actId="26606"/>
          <ac:grpSpMkLst>
            <pc:docMk/>
            <pc:sldMk cId="3265248082" sldId="265"/>
            <ac:grpSpMk id="50" creationId="{23B58CC6-A99E-43AF-A467-256F19287FB8}"/>
          </ac:grpSpMkLst>
        </pc:grpChg>
        <pc:grpChg chg="add del">
          <ac:chgData name="Hubert Wojewoda" userId="e35cf906bef5d05c" providerId="LiveId" clId="{3EAAAFED-E62C-4E4F-81A3-6A3A131CF96F}" dt="2023-01-25T11:00:20.750" v="1546" actId="26606"/>
          <ac:grpSpMkLst>
            <pc:docMk/>
            <pc:sldMk cId="3265248082" sldId="265"/>
            <ac:grpSpMk id="71" creationId="{A745280D-ED36-41FE-8EB1-CE597C99CFE8}"/>
          </ac:grpSpMkLst>
        </pc:grpChg>
        <pc:grpChg chg="add del">
          <ac:chgData name="Hubert Wojewoda" userId="e35cf906bef5d05c" providerId="LiveId" clId="{3EAAAFED-E62C-4E4F-81A3-6A3A131CF96F}" dt="2023-01-25T11:00:20.750" v="1546" actId="26606"/>
          <ac:grpSpMkLst>
            <pc:docMk/>
            <pc:sldMk cId="3265248082" sldId="265"/>
            <ac:grpSpMk id="77" creationId="{80E95A5C-1E97-41C3-9DEC-245FF6DEBF1F}"/>
          </ac:grpSpMkLst>
        </pc:grpChg>
        <pc:grpChg chg="add del">
          <ac:chgData name="Hubert Wojewoda" userId="e35cf906bef5d05c" providerId="LiveId" clId="{3EAAAFED-E62C-4E4F-81A3-6A3A131CF96F}" dt="2023-01-25T11:00:20.750" v="1546" actId="26606"/>
          <ac:grpSpMkLst>
            <pc:docMk/>
            <pc:sldMk cId="3265248082" sldId="265"/>
            <ac:grpSpMk id="87" creationId="{A58DCE86-9AE1-46D1-96D6-04B8B3EDF6FA}"/>
          </ac:grpSpMkLst>
        </pc:grpChg>
        <pc:grpChg chg="add del">
          <ac:chgData name="Hubert Wojewoda" userId="e35cf906bef5d05c" providerId="LiveId" clId="{3EAAAFED-E62C-4E4F-81A3-6A3A131CF96F}" dt="2023-01-25T11:01:13.907" v="1570" actId="26606"/>
          <ac:grpSpMkLst>
            <pc:docMk/>
            <pc:sldMk cId="3265248082" sldId="265"/>
            <ac:grpSpMk id="88" creationId="{600459E6-26A3-4EAC-A34C-D0792D88CC26}"/>
          </ac:grpSpMkLst>
        </pc:grpChg>
        <pc:grpChg chg="add del">
          <ac:chgData name="Hubert Wojewoda" userId="e35cf906bef5d05c" providerId="LiveId" clId="{3EAAAFED-E62C-4E4F-81A3-6A3A131CF96F}" dt="2023-01-25T11:00:20.750" v="1546" actId="26606"/>
          <ac:grpSpMkLst>
            <pc:docMk/>
            <pc:sldMk cId="3265248082" sldId="265"/>
            <ac:grpSpMk id="95" creationId="{23B58CC6-A99E-43AF-A467-256F19287FB8}"/>
          </ac:grpSpMkLst>
        </pc:grpChg>
        <pc:grpChg chg="add del">
          <ac:chgData name="Hubert Wojewoda" userId="e35cf906bef5d05c" providerId="LiveId" clId="{3EAAAFED-E62C-4E4F-81A3-6A3A131CF96F}" dt="2023-01-25T11:01:13.907" v="1570" actId="26606"/>
          <ac:grpSpMkLst>
            <pc:docMk/>
            <pc:sldMk cId="3265248082" sldId="265"/>
            <ac:grpSpMk id="103" creationId="{2EF0090A-63B9-4569-B0AE-0C2F36B15E2E}"/>
          </ac:grpSpMkLst>
        </pc:grpChg>
        <pc:grpChg chg="add del">
          <ac:chgData name="Hubert Wojewoda" userId="e35cf906bef5d05c" providerId="LiveId" clId="{3EAAAFED-E62C-4E4F-81A3-6A3A131CF96F}" dt="2023-01-25T11:01:13.907" v="1570" actId="26606"/>
          <ac:grpSpMkLst>
            <pc:docMk/>
            <pc:sldMk cId="3265248082" sldId="265"/>
            <ac:grpSpMk id="106" creationId="{DD8DF5DF-A251-4BC2-8965-4EDDD01FC56E}"/>
          </ac:grpSpMkLst>
        </pc:grpChg>
        <pc:grpChg chg="add del">
          <ac:chgData name="Hubert Wojewoda" userId="e35cf906bef5d05c" providerId="LiveId" clId="{3EAAAFED-E62C-4E4F-81A3-6A3A131CF96F}" dt="2023-01-25T11:01:13.890" v="1569" actId="26606"/>
          <ac:grpSpMkLst>
            <pc:docMk/>
            <pc:sldMk cId="3265248082" sldId="265"/>
            <ac:grpSpMk id="119" creationId="{68735E28-7236-42D8-A5E1-A0F302FE879A}"/>
          </ac:grpSpMkLst>
        </pc:grpChg>
        <pc:grpChg chg="add del">
          <ac:chgData name="Hubert Wojewoda" userId="e35cf906bef5d05c" providerId="LiveId" clId="{3EAAAFED-E62C-4E4F-81A3-6A3A131CF96F}" dt="2023-01-25T11:01:13.890" v="1569" actId="26606"/>
          <ac:grpSpMkLst>
            <pc:docMk/>
            <pc:sldMk cId="3265248082" sldId="265"/>
            <ac:grpSpMk id="129" creationId="{9EED3885-4010-4FBE-A045-DC59CAE78290}"/>
          </ac:grpSpMkLst>
        </pc:grpChg>
        <pc:grpChg chg="add del">
          <ac:chgData name="Hubert Wojewoda" userId="e35cf906bef5d05c" providerId="LiveId" clId="{3EAAAFED-E62C-4E4F-81A3-6A3A131CF96F}" dt="2023-01-25T11:01:13.890" v="1569" actId="26606"/>
          <ac:grpSpMkLst>
            <pc:docMk/>
            <pc:sldMk cId="3265248082" sldId="265"/>
            <ac:grpSpMk id="137" creationId="{70E3F9FC-BB7B-433D-8A4F-1BCFA582E019}"/>
          </ac:grpSpMkLst>
        </pc:grpChg>
        <pc:grpChg chg="add del">
          <ac:chgData name="Hubert Wojewoda" userId="e35cf906bef5d05c" providerId="LiveId" clId="{3EAAAFED-E62C-4E4F-81A3-6A3A131CF96F}" dt="2023-01-25T11:03:00.828" v="1589" actId="26606"/>
          <ac:grpSpMkLst>
            <pc:docMk/>
            <pc:sldMk cId="3265248082" sldId="265"/>
            <ac:grpSpMk id="155" creationId="{A745280D-ED36-41FE-8EB1-CE597C99CFE8}"/>
          </ac:grpSpMkLst>
        </pc:grpChg>
        <pc:grpChg chg="add del">
          <ac:chgData name="Hubert Wojewoda" userId="e35cf906bef5d05c" providerId="LiveId" clId="{3EAAAFED-E62C-4E4F-81A3-6A3A131CF96F}" dt="2023-01-25T11:13:56.629" v="1735"/>
          <ac:grpSpMkLst>
            <pc:docMk/>
            <pc:sldMk cId="3265248082" sldId="265"/>
            <ac:grpSpMk id="156" creationId="{7C34EE77-74D1-42B4-801B-40B35A68C127}"/>
          </ac:grpSpMkLst>
        </pc:grpChg>
        <pc:grpChg chg="add del">
          <ac:chgData name="Hubert Wojewoda" userId="e35cf906bef5d05c" providerId="LiveId" clId="{3EAAAFED-E62C-4E4F-81A3-6A3A131CF96F}" dt="2023-01-25T11:03:00.828" v="1589" actId="26606"/>
          <ac:grpSpMkLst>
            <pc:docMk/>
            <pc:sldMk cId="3265248082" sldId="265"/>
            <ac:grpSpMk id="161" creationId="{80E95A5C-1E97-41C3-9DEC-245FF6DEBF1F}"/>
          </ac:grpSpMkLst>
        </pc:grpChg>
        <pc:grpChg chg="add del">
          <ac:chgData name="Hubert Wojewoda" userId="e35cf906bef5d05c" providerId="LiveId" clId="{3EAAAFED-E62C-4E4F-81A3-6A3A131CF96F}" dt="2023-01-25T11:03:00.828" v="1589" actId="26606"/>
          <ac:grpSpMkLst>
            <pc:docMk/>
            <pc:sldMk cId="3265248082" sldId="265"/>
            <ac:grpSpMk id="171" creationId="{A58DCE86-9AE1-46D1-96D6-04B8B3EDF6FA}"/>
          </ac:grpSpMkLst>
        </pc:grpChg>
        <pc:grpChg chg="add del">
          <ac:chgData name="Hubert Wojewoda" userId="e35cf906bef5d05c" providerId="LiveId" clId="{3EAAAFED-E62C-4E4F-81A3-6A3A131CF96F}" dt="2023-01-25T11:13:56.629" v="1735"/>
          <ac:grpSpMkLst>
            <pc:docMk/>
            <pc:sldMk cId="3265248082" sldId="265"/>
            <ac:grpSpMk id="172" creationId="{568E6F37-AE05-46BF-A77F-5505926E92C6}"/>
          </ac:grpSpMkLst>
        </pc:grpChg>
        <pc:grpChg chg="add del">
          <ac:chgData name="Hubert Wojewoda" userId="e35cf906bef5d05c" providerId="LiveId" clId="{3EAAAFED-E62C-4E4F-81A3-6A3A131CF96F}" dt="2023-01-25T11:03:00.828" v="1589" actId="26606"/>
          <ac:grpSpMkLst>
            <pc:docMk/>
            <pc:sldMk cId="3265248082" sldId="265"/>
            <ac:grpSpMk id="179" creationId="{23B58CC6-A99E-43AF-A467-256F19287FB8}"/>
          </ac:grpSpMkLst>
        </pc:grpChg>
        <pc:grpChg chg="add del">
          <ac:chgData name="Hubert Wojewoda" userId="e35cf906bef5d05c" providerId="LiveId" clId="{3EAAAFED-E62C-4E4F-81A3-6A3A131CF96F}" dt="2023-01-25T11:13:56.629" v="1735"/>
          <ac:grpSpMkLst>
            <pc:docMk/>
            <pc:sldMk cId="3265248082" sldId="265"/>
            <ac:grpSpMk id="184" creationId="{70E4CB9D-2256-4786-8DDF-ADFBF3533745}"/>
          </ac:grpSpMkLst>
        </pc:grpChg>
        <pc:graphicFrameChg chg="add del">
          <ac:chgData name="Hubert Wojewoda" userId="e35cf906bef5d05c" providerId="LiveId" clId="{3EAAAFED-E62C-4E4F-81A3-6A3A131CF96F}" dt="2023-01-25T10:59:54.397" v="1539" actId="26606"/>
          <ac:graphicFrameMkLst>
            <pc:docMk/>
            <pc:sldMk cId="3265248082" sldId="265"/>
            <ac:graphicFrameMk id="18" creationId="{51EED50B-6446-C898-8F8A-443B2C4FF0CF}"/>
          </ac:graphicFrameMkLst>
        </pc:graphicFrameChg>
        <pc:graphicFrameChg chg="add del">
          <ac:chgData name="Hubert Wojewoda" userId="e35cf906bef5d05c" providerId="LiveId" clId="{3EAAAFED-E62C-4E4F-81A3-6A3A131CF96F}" dt="2023-01-25T11:00:20.750" v="1546" actId="26606"/>
          <ac:graphicFrameMkLst>
            <pc:docMk/>
            <pc:sldMk cId="3265248082" sldId="265"/>
            <ac:graphicFrameMk id="63" creationId="{A1AC2AB5-C358-DBA5-7B14-F133495DAEE2}"/>
          </ac:graphicFrameMkLst>
        </pc:graphicFrameChg>
        <pc:graphicFrameChg chg="add del mod">
          <ac:chgData name="Hubert Wojewoda" userId="e35cf906bef5d05c" providerId="LiveId" clId="{3EAAAFED-E62C-4E4F-81A3-6A3A131CF96F}" dt="2023-01-25T11:03:00.828" v="1589" actId="26606"/>
          <ac:graphicFrameMkLst>
            <pc:docMk/>
            <pc:sldMk cId="3265248082" sldId="265"/>
            <ac:graphicFrameMk id="147" creationId="{76DE7228-4E34-A959-CB21-B9D890CFF1A7}"/>
          </ac:graphicFrameMkLst>
        </pc:graphicFrameChg>
        <pc:cxnChg chg="add del">
          <ac:chgData name="Hubert Wojewoda" userId="e35cf906bef5d05c" providerId="LiveId" clId="{3EAAAFED-E62C-4E4F-81A3-6A3A131CF96F}" dt="2023-01-25T10:59:46.483" v="1536" actId="26606"/>
          <ac:cxnSpMkLst>
            <pc:docMk/>
            <pc:sldMk cId="3265248082" sldId="265"/>
            <ac:cxnSpMk id="10" creationId="{067633D1-6EE6-4118-B9F0-B363477BEE7A}"/>
          </ac:cxnSpMkLst>
        </pc:cxnChg>
        <pc:cxnChg chg="add del">
          <ac:chgData name="Hubert Wojewoda" userId="e35cf906bef5d05c" providerId="LiveId" clId="{3EAAAFED-E62C-4E4F-81A3-6A3A131CF96F}" dt="2023-01-25T10:59:46.483" v="1536" actId="26606"/>
          <ac:cxnSpMkLst>
            <pc:docMk/>
            <pc:sldMk cId="3265248082" sldId="265"/>
            <ac:cxnSpMk id="12" creationId="{4AD7FFC6-42A9-49CB-B5E9-B3F6B038331B}"/>
          </ac:cxnSpMkLst>
        </pc:cxnChg>
        <pc:cxnChg chg="add del">
          <ac:chgData name="Hubert Wojewoda" userId="e35cf906bef5d05c" providerId="LiveId" clId="{3EAAAFED-E62C-4E4F-81A3-6A3A131CF96F}" dt="2023-01-25T11:00:20.765" v="1547" actId="26606"/>
          <ac:cxnSpMkLst>
            <pc:docMk/>
            <pc:sldMk cId="3265248082" sldId="265"/>
            <ac:cxnSpMk id="59" creationId="{EE504C98-6397-41C1-A8D8-2D9C4ED307E0}"/>
          </ac:cxnSpMkLst>
        </pc:cxnChg>
        <pc:cxnChg chg="add del">
          <ac:chgData name="Hubert Wojewoda" userId="e35cf906bef5d05c" providerId="LiveId" clId="{3EAAAFED-E62C-4E4F-81A3-6A3A131CF96F}" dt="2023-01-25T11:03:19.522" v="1590" actId="26606"/>
          <ac:cxnSpMkLst>
            <pc:docMk/>
            <pc:sldMk cId="3265248082" sldId="265"/>
            <ac:cxnSpMk id="144" creationId="{EE504C98-6397-41C1-A8D8-2D9C4ED307E0}"/>
          </ac:cxnSpMkLst>
        </pc:cxnChg>
      </pc:sldChg>
      <pc:sldChg chg="addSp modSp new del mod setBg">
        <pc:chgData name="Hubert Wojewoda" userId="e35cf906bef5d05c" providerId="LiveId" clId="{3EAAAFED-E62C-4E4F-81A3-6A3A131CF96F}" dt="2023-01-25T11:06:01.610" v="1668" actId="47"/>
        <pc:sldMkLst>
          <pc:docMk/>
          <pc:sldMk cId="4283442728" sldId="266"/>
        </pc:sldMkLst>
        <pc:spChg chg="mod">
          <ac:chgData name="Hubert Wojewoda" userId="e35cf906bef5d05c" providerId="LiveId" clId="{3EAAAFED-E62C-4E4F-81A3-6A3A131CF96F}" dt="2023-01-25T11:05:34.542" v="1611" actId="20577"/>
          <ac:spMkLst>
            <pc:docMk/>
            <pc:sldMk cId="4283442728" sldId="266"/>
            <ac:spMk id="2" creationId="{1253E39E-8C3D-D7CA-F7C2-568487B461EB}"/>
          </ac:spMkLst>
        </pc:spChg>
        <pc:spChg chg="mod">
          <ac:chgData name="Hubert Wojewoda" userId="e35cf906bef5d05c" providerId="LiveId" clId="{3EAAAFED-E62C-4E4F-81A3-6A3A131CF96F}" dt="2023-01-25T11:05:22.133" v="1599" actId="26606"/>
          <ac:spMkLst>
            <pc:docMk/>
            <pc:sldMk cId="4283442728" sldId="266"/>
            <ac:spMk id="3" creationId="{82B7FF05-1CF2-74CE-1779-0F4AD9F5A406}"/>
          </ac:spMkLst>
        </pc:spChg>
        <pc:spChg chg="add">
          <ac:chgData name="Hubert Wojewoda" userId="e35cf906bef5d05c" providerId="LiveId" clId="{3EAAAFED-E62C-4E4F-81A3-6A3A131CF96F}" dt="2023-01-25T11:05:22.133" v="1599" actId="26606"/>
          <ac:spMkLst>
            <pc:docMk/>
            <pc:sldMk cId="4283442728" sldId="266"/>
            <ac:spMk id="8" creationId="{5112AC23-F046-4DC5-9B92-07CA6CC7C580}"/>
          </ac:spMkLst>
        </pc:spChg>
        <pc:spChg chg="add">
          <ac:chgData name="Hubert Wojewoda" userId="e35cf906bef5d05c" providerId="LiveId" clId="{3EAAAFED-E62C-4E4F-81A3-6A3A131CF96F}" dt="2023-01-25T11:05:22.133" v="1599" actId="26606"/>
          <ac:spMkLst>
            <pc:docMk/>
            <pc:sldMk cId="4283442728" sldId="266"/>
            <ac:spMk id="10" creationId="{175AAFE7-143D-45AC-B616-09521E0F5597}"/>
          </ac:spMkLst>
        </pc:spChg>
        <pc:spChg chg="add">
          <ac:chgData name="Hubert Wojewoda" userId="e35cf906bef5d05c" providerId="LiveId" clId="{3EAAAFED-E62C-4E4F-81A3-6A3A131CF96F}" dt="2023-01-25T11:05:22.133" v="1599" actId="26606"/>
          <ac:spMkLst>
            <pc:docMk/>
            <pc:sldMk cId="4283442728" sldId="266"/>
            <ac:spMk id="12" creationId="{0BA5DB72-E109-4D37-B6DD-C328D539705B}"/>
          </ac:spMkLst>
        </pc:spChg>
        <pc:spChg chg="add">
          <ac:chgData name="Hubert Wojewoda" userId="e35cf906bef5d05c" providerId="LiveId" clId="{3EAAAFED-E62C-4E4F-81A3-6A3A131CF96F}" dt="2023-01-25T11:05:22.133" v="1599" actId="26606"/>
          <ac:spMkLst>
            <pc:docMk/>
            <pc:sldMk cId="4283442728" sldId="266"/>
            <ac:spMk id="22" creationId="{EB2D1A1F-B200-4444-AE01-EFC97AF7B51F}"/>
          </ac:spMkLst>
        </pc:spChg>
        <pc:spChg chg="add">
          <ac:chgData name="Hubert Wojewoda" userId="e35cf906bef5d05c" providerId="LiveId" clId="{3EAAAFED-E62C-4E4F-81A3-6A3A131CF96F}" dt="2023-01-25T11:05:22.133" v="1599" actId="26606"/>
          <ac:spMkLst>
            <pc:docMk/>
            <pc:sldMk cId="4283442728" sldId="266"/>
            <ac:spMk id="36" creationId="{C8D9C5DD-B8B3-46A0-8FBC-EE462F96C4E5}"/>
          </ac:spMkLst>
        </pc:spChg>
        <pc:grpChg chg="add">
          <ac:chgData name="Hubert Wojewoda" userId="e35cf906bef5d05c" providerId="LiveId" clId="{3EAAAFED-E62C-4E4F-81A3-6A3A131CF96F}" dt="2023-01-25T11:05:22.133" v="1599" actId="26606"/>
          <ac:grpSpMkLst>
            <pc:docMk/>
            <pc:sldMk cId="4283442728" sldId="266"/>
            <ac:grpSpMk id="14" creationId="{7C34EE77-74D1-42B4-801B-40B35A68C127}"/>
          </ac:grpSpMkLst>
        </pc:grpChg>
        <pc:grpChg chg="add">
          <ac:chgData name="Hubert Wojewoda" userId="e35cf906bef5d05c" providerId="LiveId" clId="{3EAAAFED-E62C-4E4F-81A3-6A3A131CF96F}" dt="2023-01-25T11:05:22.133" v="1599" actId="26606"/>
          <ac:grpSpMkLst>
            <pc:docMk/>
            <pc:sldMk cId="4283442728" sldId="266"/>
            <ac:grpSpMk id="24" creationId="{70E4CB9D-2256-4786-8DDF-ADFBF3533745}"/>
          </ac:grpSpMkLst>
        </pc:grpChg>
        <pc:grpChg chg="add">
          <ac:chgData name="Hubert Wojewoda" userId="e35cf906bef5d05c" providerId="LiveId" clId="{3EAAAFED-E62C-4E4F-81A3-6A3A131CF96F}" dt="2023-01-25T11:05:22.133" v="1599" actId="26606"/>
          <ac:grpSpMkLst>
            <pc:docMk/>
            <pc:sldMk cId="4283442728" sldId="266"/>
            <ac:grpSpMk id="30" creationId="{568E6F37-AE05-46BF-A77F-5505926E92C6}"/>
          </ac:grpSpMkLst>
        </pc:grpChg>
      </pc:sldChg>
      <pc:sldChg chg="addSp delSp modSp add mod setBg setClrOvrMap delDesignElem">
        <pc:chgData name="Hubert Wojewoda" userId="e35cf906bef5d05c" providerId="LiveId" clId="{3EAAAFED-E62C-4E4F-81A3-6A3A131CF96F}" dt="2023-01-25T11:13:56.629" v="1735"/>
        <pc:sldMkLst>
          <pc:docMk/>
          <pc:sldMk cId="234221831" sldId="267"/>
        </pc:sldMkLst>
        <pc:spChg chg="mod">
          <ac:chgData name="Hubert Wojewoda" userId="e35cf906bef5d05c" providerId="LiveId" clId="{3EAAAFED-E62C-4E4F-81A3-6A3A131CF96F}" dt="2023-01-25T11:06:25.873" v="1670" actId="26606"/>
          <ac:spMkLst>
            <pc:docMk/>
            <pc:sldMk cId="234221831" sldId="267"/>
            <ac:spMk id="2" creationId="{123B9460-8895-DCF6-8C5A-BA3B663D0FA9}"/>
          </ac:spMkLst>
        </pc:spChg>
        <pc:spChg chg="mod">
          <ac:chgData name="Hubert Wojewoda" userId="e35cf906bef5d05c" providerId="LiveId" clId="{3EAAAFED-E62C-4E4F-81A3-6A3A131CF96F}" dt="2023-01-25T11:06:25.873" v="1670" actId="26606"/>
          <ac:spMkLst>
            <pc:docMk/>
            <pc:sldMk cId="234221831" sldId="267"/>
            <ac:spMk id="3" creationId="{DCE670DA-DF01-538F-3C1F-760FA0DEF201}"/>
          </ac:spMkLst>
        </pc:spChg>
        <pc:spChg chg="add del">
          <ac:chgData name="Hubert Wojewoda" userId="e35cf906bef5d05c" providerId="LiveId" clId="{3EAAAFED-E62C-4E4F-81A3-6A3A131CF96F}" dt="2023-01-25T11:13:56.629" v="1735"/>
          <ac:spMkLst>
            <pc:docMk/>
            <pc:sldMk cId="234221831" sldId="267"/>
            <ac:spMk id="7" creationId="{9325F979-D3F9-4926-81B7-7ACCB31A501B}"/>
          </ac:spMkLst>
        </pc:spChg>
        <pc:spChg chg="add del">
          <ac:chgData name="Hubert Wojewoda" userId="e35cf906bef5d05c" providerId="LiveId" clId="{3EAAAFED-E62C-4E4F-81A3-6A3A131CF96F}" dt="2023-01-25T11:13:56.629" v="1735"/>
          <ac:spMkLst>
            <pc:docMk/>
            <pc:sldMk cId="234221831" sldId="267"/>
            <ac:spMk id="10" creationId="{6F40FBDA-CEB1-40F0-9AB9-BD9C402D70FE}"/>
          </ac:spMkLst>
        </pc:spChg>
        <pc:spChg chg="add del">
          <ac:chgData name="Hubert Wojewoda" userId="e35cf906bef5d05c" providerId="LiveId" clId="{3EAAAFED-E62C-4E4F-81A3-6A3A131CF96F}" dt="2023-01-25T11:13:56.629" v="1735"/>
          <ac:spMkLst>
            <pc:docMk/>
            <pc:sldMk cId="234221831" sldId="267"/>
            <ac:spMk id="12" creationId="{0344D4FE-ABEF-4230-9E4E-AD5782FC78AC}"/>
          </ac:spMkLst>
        </pc:spChg>
        <pc:spChg chg="del">
          <ac:chgData name="Hubert Wojewoda" userId="e35cf906bef5d05c" providerId="LiveId" clId="{3EAAAFED-E62C-4E4F-81A3-6A3A131CF96F}" dt="2023-01-25T11:05:47.959" v="1613"/>
          <ac:spMkLst>
            <pc:docMk/>
            <pc:sldMk cId="234221831" sldId="267"/>
            <ac:spMk id="14" creationId="{6F40FBDA-CEB1-40F0-9AB9-BD9C402D70FE}"/>
          </ac:spMkLst>
        </pc:spChg>
        <pc:spChg chg="del">
          <ac:chgData name="Hubert Wojewoda" userId="e35cf906bef5d05c" providerId="LiveId" clId="{3EAAAFED-E62C-4E4F-81A3-6A3A131CF96F}" dt="2023-01-25T11:05:47.959" v="1613"/>
          <ac:spMkLst>
            <pc:docMk/>
            <pc:sldMk cId="234221831" sldId="267"/>
            <ac:spMk id="16" creationId="{0344D4FE-ABEF-4230-9E4E-AD5782FC78AC}"/>
          </ac:spMkLst>
        </pc:spChg>
        <pc:spChg chg="del">
          <ac:chgData name="Hubert Wojewoda" userId="e35cf906bef5d05c" providerId="LiveId" clId="{3EAAAFED-E62C-4E4F-81A3-6A3A131CF96F}" dt="2023-01-25T11:05:47.959" v="1613"/>
          <ac:spMkLst>
            <pc:docMk/>
            <pc:sldMk cId="234221831" sldId="267"/>
            <ac:spMk id="18" creationId="{9325F979-D3F9-4926-81B7-7ACCB31A501B}"/>
          </ac:spMkLst>
        </pc:spChg>
        <pc:picChg chg="mod">
          <ac:chgData name="Hubert Wojewoda" userId="e35cf906bef5d05c" providerId="LiveId" clId="{3EAAAFED-E62C-4E4F-81A3-6A3A131CF96F}" dt="2023-01-25T11:06:25.873" v="1670" actId="26606"/>
          <ac:picMkLst>
            <pc:docMk/>
            <pc:sldMk cId="234221831" sldId="267"/>
            <ac:picMk id="5" creationId="{1C2DF7D9-611D-C319-324C-0D13FC3A62CB}"/>
          </ac:picMkLst>
        </pc:picChg>
      </pc:sldChg>
      <pc:sldChg chg="addSp delSp modSp new del mod modClrScheme chgLayout">
        <pc:chgData name="Hubert Wojewoda" userId="e35cf906bef5d05c" providerId="LiveId" clId="{3EAAAFED-E62C-4E4F-81A3-6A3A131CF96F}" dt="2023-01-25T11:15:43.858" v="1781" actId="47"/>
        <pc:sldMkLst>
          <pc:docMk/>
          <pc:sldMk cId="166517149" sldId="268"/>
        </pc:sldMkLst>
        <pc:spChg chg="del mod ord">
          <ac:chgData name="Hubert Wojewoda" userId="e35cf906bef5d05c" providerId="LiveId" clId="{3EAAAFED-E62C-4E4F-81A3-6A3A131CF96F}" dt="2023-01-25T11:14:16.432" v="1740" actId="700"/>
          <ac:spMkLst>
            <pc:docMk/>
            <pc:sldMk cId="166517149" sldId="268"/>
            <ac:spMk id="2" creationId="{A7D0088C-12FE-2F76-86E2-573A699B5D24}"/>
          </ac:spMkLst>
        </pc:spChg>
        <pc:spChg chg="del mod ord">
          <ac:chgData name="Hubert Wojewoda" userId="e35cf906bef5d05c" providerId="LiveId" clId="{3EAAAFED-E62C-4E4F-81A3-6A3A131CF96F}" dt="2023-01-25T11:14:16.432" v="1740" actId="700"/>
          <ac:spMkLst>
            <pc:docMk/>
            <pc:sldMk cId="166517149" sldId="268"/>
            <ac:spMk id="3" creationId="{7506FCA4-BEF2-F157-2E36-45E1FED2D32B}"/>
          </ac:spMkLst>
        </pc:spChg>
        <pc:spChg chg="add mod ord">
          <ac:chgData name="Hubert Wojewoda" userId="e35cf906bef5d05c" providerId="LiveId" clId="{3EAAAFED-E62C-4E4F-81A3-6A3A131CF96F}" dt="2023-01-25T11:15:17.268" v="1780" actId="20577"/>
          <ac:spMkLst>
            <pc:docMk/>
            <pc:sldMk cId="166517149" sldId="268"/>
            <ac:spMk id="4" creationId="{83324EB4-3DFB-7DD1-D04E-84D59AF8276F}"/>
          </ac:spMkLst>
        </pc:spChg>
        <pc:spChg chg="add mod ord">
          <ac:chgData name="Hubert Wojewoda" userId="e35cf906bef5d05c" providerId="LiveId" clId="{3EAAAFED-E62C-4E4F-81A3-6A3A131CF96F}" dt="2023-01-25T11:14:27.359" v="1778" actId="20577"/>
          <ac:spMkLst>
            <pc:docMk/>
            <pc:sldMk cId="166517149" sldId="268"/>
            <ac:spMk id="5" creationId="{E1ABB370-D30B-EFFE-3B21-D6F185CFF586}"/>
          </ac:spMkLst>
        </pc:spChg>
      </pc:sldChg>
      <pc:sldChg chg="addSp delSp modSp add del mod setBg delDesignElem chgLayout">
        <pc:chgData name="Hubert Wojewoda" userId="e35cf906bef5d05c" providerId="LiveId" clId="{3EAAAFED-E62C-4E4F-81A3-6A3A131CF96F}" dt="2023-01-25T11:14:09.598" v="1738" actId="47"/>
        <pc:sldMkLst>
          <pc:docMk/>
          <pc:sldMk cId="2555449916" sldId="268"/>
        </pc:sldMkLst>
        <pc:spChg chg="mod ord">
          <ac:chgData name="Hubert Wojewoda" userId="e35cf906bef5d05c" providerId="LiveId" clId="{3EAAAFED-E62C-4E4F-81A3-6A3A131CF96F}" dt="2023-01-25T11:14:08.245" v="1737" actId="700"/>
          <ac:spMkLst>
            <pc:docMk/>
            <pc:sldMk cId="2555449916" sldId="268"/>
            <ac:spMk id="2" creationId="{123B9460-8895-DCF6-8C5A-BA3B663D0FA9}"/>
          </ac:spMkLst>
        </pc:spChg>
        <pc:spChg chg="mod ord">
          <ac:chgData name="Hubert Wojewoda" userId="e35cf906bef5d05c" providerId="LiveId" clId="{3EAAAFED-E62C-4E4F-81A3-6A3A131CF96F}" dt="2023-01-25T11:14:08.245" v="1737" actId="700"/>
          <ac:spMkLst>
            <pc:docMk/>
            <pc:sldMk cId="2555449916" sldId="268"/>
            <ac:spMk id="3" creationId="{DCE670DA-DF01-538F-3C1F-760FA0DEF201}"/>
          </ac:spMkLst>
        </pc:spChg>
        <pc:spChg chg="add del mod">
          <ac:chgData name="Hubert Wojewoda" userId="e35cf906bef5d05c" providerId="LiveId" clId="{3EAAAFED-E62C-4E4F-81A3-6A3A131CF96F}" dt="2023-01-25T11:14:02.410" v="1736"/>
          <ac:spMkLst>
            <pc:docMk/>
            <pc:sldMk cId="2555449916" sldId="268"/>
            <ac:spMk id="4" creationId="{91A20AF9-C45A-1266-27B6-28603CBC4875}"/>
          </ac:spMkLst>
        </pc:spChg>
        <pc:spChg chg="add del mod">
          <ac:chgData name="Hubert Wojewoda" userId="e35cf906bef5d05c" providerId="LiveId" clId="{3EAAAFED-E62C-4E4F-81A3-6A3A131CF96F}" dt="2023-01-25T11:14:02.410" v="1736"/>
          <ac:spMkLst>
            <pc:docMk/>
            <pc:sldMk cId="2555449916" sldId="268"/>
            <ac:spMk id="6" creationId="{35488E06-5D1D-8D81-407C-71E94F34ECD7}"/>
          </ac:spMkLst>
        </pc:spChg>
        <pc:spChg chg="del">
          <ac:chgData name="Hubert Wojewoda" userId="e35cf906bef5d05c" providerId="LiveId" clId="{3EAAAFED-E62C-4E4F-81A3-6A3A131CF96F}" dt="2023-01-25T11:11:18.216" v="1698"/>
          <ac:spMkLst>
            <pc:docMk/>
            <pc:sldMk cId="2555449916" sldId="268"/>
            <ac:spMk id="14" creationId="{6F40FBDA-CEB1-40F0-9AB9-BD9C402D70FE}"/>
          </ac:spMkLst>
        </pc:spChg>
        <pc:spChg chg="del">
          <ac:chgData name="Hubert Wojewoda" userId="e35cf906bef5d05c" providerId="LiveId" clId="{3EAAAFED-E62C-4E4F-81A3-6A3A131CF96F}" dt="2023-01-25T11:11:18.216" v="1698"/>
          <ac:spMkLst>
            <pc:docMk/>
            <pc:sldMk cId="2555449916" sldId="268"/>
            <ac:spMk id="16" creationId="{0344D4FE-ABEF-4230-9E4E-AD5782FC78AC}"/>
          </ac:spMkLst>
        </pc:spChg>
        <pc:spChg chg="del">
          <ac:chgData name="Hubert Wojewoda" userId="e35cf906bef5d05c" providerId="LiveId" clId="{3EAAAFED-E62C-4E4F-81A3-6A3A131CF96F}" dt="2023-01-25T11:11:18.216" v="1698"/>
          <ac:spMkLst>
            <pc:docMk/>
            <pc:sldMk cId="2555449916" sldId="268"/>
            <ac:spMk id="18" creationId="{9325F979-D3F9-4926-81B7-7ACCB31A501B}"/>
          </ac:spMkLst>
        </pc:spChg>
      </pc:sldChg>
      <pc:sldChg chg="modSp new del mod">
        <pc:chgData name="Hubert Wojewoda" userId="e35cf906bef5d05c" providerId="LiveId" clId="{3EAAAFED-E62C-4E4F-81A3-6A3A131CF96F}" dt="2023-01-25T11:13:38.916" v="1722" actId="47"/>
        <pc:sldMkLst>
          <pc:docMk/>
          <pc:sldMk cId="463609879" sldId="269"/>
        </pc:sldMkLst>
        <pc:spChg chg="mod">
          <ac:chgData name="Hubert Wojewoda" userId="e35cf906bef5d05c" providerId="LiveId" clId="{3EAAAFED-E62C-4E4F-81A3-6A3A131CF96F}" dt="2023-01-25T11:13:20.329" v="1721"/>
          <ac:spMkLst>
            <pc:docMk/>
            <pc:sldMk cId="463609879" sldId="269"/>
            <ac:spMk id="2" creationId="{117818EC-76C7-505D-4F60-9662EDF7318A}"/>
          </ac:spMkLst>
        </pc:spChg>
        <pc:spChg chg="mod">
          <ac:chgData name="Hubert Wojewoda" userId="e35cf906bef5d05c" providerId="LiveId" clId="{3EAAAFED-E62C-4E4F-81A3-6A3A131CF96F}" dt="2023-01-25T11:13:20.329" v="1721"/>
          <ac:spMkLst>
            <pc:docMk/>
            <pc:sldMk cId="463609879" sldId="269"/>
            <ac:spMk id="3" creationId="{32165E53-4E5F-25AF-0F21-CBC467F308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62E4A8-27EF-8395-8FF0-BEE3DC2B7228}"/>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CB73903-320A-DF2A-9D18-20A75B80D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300C66BB-7C23-9724-BE7F-36BDEEB40D80}"/>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5" name="Symbol zastępczy stopki 4">
            <a:extLst>
              <a:ext uri="{FF2B5EF4-FFF2-40B4-BE49-F238E27FC236}">
                <a16:creationId xmlns:a16="http://schemas.microsoft.com/office/drawing/2014/main" id="{56FC42C1-E382-E011-D8BC-C6DE7618A5B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E376A15-3C22-29FD-F891-658347497A1D}"/>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46908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FEF59E7-B977-C03B-7843-4409AFD88FE5}"/>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FBE7200C-2B05-DF94-2BA1-8E820232F7F2}"/>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5C19DE9-D66B-6A56-6F1D-C3265AB21037}"/>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5" name="Symbol zastępczy stopki 4">
            <a:extLst>
              <a:ext uri="{FF2B5EF4-FFF2-40B4-BE49-F238E27FC236}">
                <a16:creationId xmlns:a16="http://schemas.microsoft.com/office/drawing/2014/main" id="{32A4AC16-9C76-49EB-9B36-8DD47A3AA44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3A85AA2-9C3A-E02F-0A67-6EFBA4F71D25}"/>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272232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C406BA7F-B211-85E7-0085-90CEB2D81151}"/>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A46873FB-6B88-0FBB-8701-13A851972D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87334EE-0C47-BE16-2797-9E2D5E52E34F}"/>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5" name="Symbol zastępczy stopki 4">
            <a:extLst>
              <a:ext uri="{FF2B5EF4-FFF2-40B4-BE49-F238E27FC236}">
                <a16:creationId xmlns:a16="http://schemas.microsoft.com/office/drawing/2014/main" id="{E4E2F19D-8BA2-F768-2F78-3993B310D28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5DC204F-9388-B3BD-A67E-5DD246035B6A}"/>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286201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142AE0-D34F-AE6F-3255-18E099964D2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4D33064-F2C1-837F-1F07-0C9BF77CF5CB}"/>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F291F50-BA49-63ED-74F4-7CE656432A33}"/>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5" name="Symbol zastępczy stopki 4">
            <a:extLst>
              <a:ext uri="{FF2B5EF4-FFF2-40B4-BE49-F238E27FC236}">
                <a16:creationId xmlns:a16="http://schemas.microsoft.com/office/drawing/2014/main" id="{2B94A9E9-C5E2-31E9-D77D-D5DF24138E5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AB9BE9C-11EF-EA4D-AA1E-401AF1BABC27}"/>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0750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846D37-2489-1E0F-0154-F5D6515414C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DFB9CE80-0C4B-10D4-EF92-5BDD071D7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54AC95B-3E8C-2517-9EA8-ADCA1F9AF721}"/>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5" name="Symbol zastępczy stopki 4">
            <a:extLst>
              <a:ext uri="{FF2B5EF4-FFF2-40B4-BE49-F238E27FC236}">
                <a16:creationId xmlns:a16="http://schemas.microsoft.com/office/drawing/2014/main" id="{CA280F93-DDEF-B49B-7DF1-A5A7F83BC1D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D485100-4895-21B6-5310-EBA6913EB541}"/>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04532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6CD21F-EA18-79EE-63F0-CA2FDE10399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16787BE-EEDC-A212-18FD-D66ED0FC9D8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219A2371-EC5E-3637-5924-FFD190DFB0C0}"/>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C01A871-125D-F220-03BF-F8E34C6893CD}"/>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6" name="Symbol zastępczy stopki 5">
            <a:extLst>
              <a:ext uri="{FF2B5EF4-FFF2-40B4-BE49-F238E27FC236}">
                <a16:creationId xmlns:a16="http://schemas.microsoft.com/office/drawing/2014/main" id="{E74E5B1A-0546-BBDD-72A8-49A9C631914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56138DB-F9E0-14D0-550D-1C30DC06EA8C}"/>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58460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2684E3-F915-57CA-6B39-79656A8DD567}"/>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C54CBCF0-86B9-4225-6D20-3E771AD41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0BD7DDDA-3588-43CE-B43C-0910983E1ECA}"/>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613BF038-701C-5555-907B-66C67D570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E981263-1EFD-5139-C4CA-450C08757CF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1367CD3C-EF26-280C-3C81-E74AB9DCF34B}"/>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8" name="Symbol zastępczy stopki 7">
            <a:extLst>
              <a:ext uri="{FF2B5EF4-FFF2-40B4-BE49-F238E27FC236}">
                <a16:creationId xmlns:a16="http://schemas.microsoft.com/office/drawing/2014/main" id="{C971B847-31C7-E4CF-FDCE-B055AF01E19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1D54305E-3E78-9776-D8AF-8DB07AF36585}"/>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85823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1634EC-56C9-F51D-27FB-DCDCEC74F80C}"/>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B8E89014-2311-6901-5A44-47D0EFAF6486}"/>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4" name="Symbol zastępczy stopki 3">
            <a:extLst>
              <a:ext uri="{FF2B5EF4-FFF2-40B4-BE49-F238E27FC236}">
                <a16:creationId xmlns:a16="http://schemas.microsoft.com/office/drawing/2014/main" id="{AE332FD8-3144-AA3F-1937-2D7FB96E2D3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88A8BF69-0854-468E-E2B3-5C2D763E894B}"/>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21442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4A85ED0-0276-CC29-6522-1476DE92C1FC}"/>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3" name="Symbol zastępczy stopki 2">
            <a:extLst>
              <a:ext uri="{FF2B5EF4-FFF2-40B4-BE49-F238E27FC236}">
                <a16:creationId xmlns:a16="http://schemas.microsoft.com/office/drawing/2014/main" id="{C5133F09-C6CE-204E-EAAE-07A0A2EF88B8}"/>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5AF5DF39-30B2-340F-6011-C8D404D77C20}"/>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361228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A193D1-3776-FE03-1843-8D0E4F285EB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AAB7617-78E2-58C5-52A0-7ECDE7A2E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09D0B26F-A2C6-FCCF-A417-1AA4F110C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08B3D41-D633-E428-5BBE-7C41EA9E1AEB}"/>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6" name="Symbol zastępczy stopki 5">
            <a:extLst>
              <a:ext uri="{FF2B5EF4-FFF2-40B4-BE49-F238E27FC236}">
                <a16:creationId xmlns:a16="http://schemas.microsoft.com/office/drawing/2014/main" id="{211AA462-65CD-378E-976E-7DB9B1526A9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B0A0B44-70FD-BF5F-D360-D694F9A75402}"/>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181291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07B4DD-549A-7B71-8804-F522A466A92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C05AB1E7-80C4-C3A7-5DED-6F804EEA6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94B10B96-F64A-3EF3-A4D2-FAF31CEA3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D5B5E97-E1C1-1979-963A-D237CE9DC5D7}"/>
              </a:ext>
            </a:extLst>
          </p:cNvPr>
          <p:cNvSpPr>
            <a:spLocks noGrp="1"/>
          </p:cNvSpPr>
          <p:nvPr>
            <p:ph type="dt" sz="half" idx="10"/>
          </p:nvPr>
        </p:nvSpPr>
        <p:spPr/>
        <p:txBody>
          <a:bodyPr/>
          <a:lstStyle/>
          <a:p>
            <a:fld id="{C445246F-DEFE-4AD3-8A4C-2405C8F64976}" type="datetimeFigureOut">
              <a:rPr lang="pl-PL" smtClean="0"/>
              <a:t>25.01.2023</a:t>
            </a:fld>
            <a:endParaRPr lang="pl-PL"/>
          </a:p>
        </p:txBody>
      </p:sp>
      <p:sp>
        <p:nvSpPr>
          <p:cNvPr id="6" name="Symbol zastępczy stopki 5">
            <a:extLst>
              <a:ext uri="{FF2B5EF4-FFF2-40B4-BE49-F238E27FC236}">
                <a16:creationId xmlns:a16="http://schemas.microsoft.com/office/drawing/2014/main" id="{8D2B2849-A07B-97F2-CFCC-30613A3B7F2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71A3FA9-A604-67D0-651D-ABCAD18E0A8E}"/>
              </a:ext>
            </a:extLst>
          </p:cNvPr>
          <p:cNvSpPr>
            <a:spLocks noGrp="1"/>
          </p:cNvSpPr>
          <p:nvPr>
            <p:ph type="sldNum" sz="quarter" idx="12"/>
          </p:nvPr>
        </p:nvSpPr>
        <p:spPr/>
        <p:txBody>
          <a:bodyPr/>
          <a:lstStyle/>
          <a:p>
            <a:fld id="{57C28E5E-0429-49B8-9A02-842D75485F2C}" type="slidenum">
              <a:rPr lang="pl-PL" smtClean="0"/>
              <a:t>‹#›</a:t>
            </a:fld>
            <a:endParaRPr lang="pl-PL"/>
          </a:p>
        </p:txBody>
      </p:sp>
    </p:spTree>
    <p:extLst>
      <p:ext uri="{BB962C8B-B14F-4D97-AF65-F5344CB8AC3E}">
        <p14:creationId xmlns:p14="http://schemas.microsoft.com/office/powerpoint/2010/main" val="22347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6EDD413-407B-B911-6598-6AD16C4CC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0031D0E5-45FE-1931-30AA-E83FA51E8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0248980-A595-37BE-4A55-1DE815B69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5246F-DEFE-4AD3-8A4C-2405C8F64976}" type="datetimeFigureOut">
              <a:rPr lang="pl-PL" smtClean="0"/>
              <a:t>25.01.2023</a:t>
            </a:fld>
            <a:endParaRPr lang="pl-PL"/>
          </a:p>
        </p:txBody>
      </p:sp>
      <p:sp>
        <p:nvSpPr>
          <p:cNvPr id="5" name="Symbol zastępczy stopki 4">
            <a:extLst>
              <a:ext uri="{FF2B5EF4-FFF2-40B4-BE49-F238E27FC236}">
                <a16:creationId xmlns:a16="http://schemas.microsoft.com/office/drawing/2014/main" id="{FC9592DD-8E40-ABE5-A544-3B4912F64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0DD9B723-30F3-387A-8283-EACE4AFA0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28E5E-0429-49B8-9A02-842D75485F2C}" type="slidenum">
              <a:rPr lang="pl-PL" smtClean="0"/>
              <a:t>‹#›</a:t>
            </a:fld>
            <a:endParaRPr lang="pl-PL"/>
          </a:p>
        </p:txBody>
      </p:sp>
    </p:spTree>
    <p:extLst>
      <p:ext uri="{BB962C8B-B14F-4D97-AF65-F5344CB8AC3E}">
        <p14:creationId xmlns:p14="http://schemas.microsoft.com/office/powerpoint/2010/main" val="167622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 writing on music sheet">
            <a:extLst>
              <a:ext uri="{FF2B5EF4-FFF2-40B4-BE49-F238E27FC236}">
                <a16:creationId xmlns:a16="http://schemas.microsoft.com/office/drawing/2014/main" id="{1C2DF7D9-611D-C319-324C-0D13FC3A62CB}"/>
              </a:ext>
            </a:extLst>
          </p:cNvPr>
          <p:cNvPicPr>
            <a:picLocks noChangeAspect="1"/>
          </p:cNvPicPr>
          <p:nvPr/>
        </p:nvPicPr>
        <p:blipFill rotWithShape="1">
          <a:blip r:embed="rId2">
            <a:alphaModFix amt="45000"/>
          </a:blip>
          <a:srcRect t="12038" b="3692"/>
          <a:stretch/>
        </p:blipFill>
        <p:spPr>
          <a:xfrm>
            <a:off x="20" y="1"/>
            <a:ext cx="12191980" cy="6857999"/>
          </a:xfrm>
          <a:prstGeom prst="rect">
            <a:avLst/>
          </a:prstGeom>
        </p:spPr>
      </p:pic>
      <p:sp>
        <p:nvSpPr>
          <p:cNvPr id="16" name="Rectangle 1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ytuł 1">
            <a:extLst>
              <a:ext uri="{FF2B5EF4-FFF2-40B4-BE49-F238E27FC236}">
                <a16:creationId xmlns:a16="http://schemas.microsoft.com/office/drawing/2014/main" id="{123B9460-8895-DCF6-8C5A-BA3B663D0FA9}"/>
              </a:ext>
            </a:extLst>
          </p:cNvPr>
          <p:cNvSpPr>
            <a:spLocks noGrp="1"/>
          </p:cNvSpPr>
          <p:nvPr>
            <p:ph type="ctrTitle"/>
          </p:nvPr>
        </p:nvSpPr>
        <p:spPr>
          <a:xfrm>
            <a:off x="1769532" y="1695576"/>
            <a:ext cx="8652938" cy="2857191"/>
          </a:xfrm>
        </p:spPr>
        <p:txBody>
          <a:bodyPr anchor="ctr">
            <a:normAutofit/>
          </a:bodyPr>
          <a:lstStyle/>
          <a:p>
            <a:r>
              <a:rPr lang="en-US" sz="6800" dirty="0"/>
              <a:t>Time Series Analysis of Topics in Song Lyrics</a:t>
            </a:r>
          </a:p>
        </p:txBody>
      </p:sp>
      <p:sp>
        <p:nvSpPr>
          <p:cNvPr id="3" name="Podtytuł 2">
            <a:extLst>
              <a:ext uri="{FF2B5EF4-FFF2-40B4-BE49-F238E27FC236}">
                <a16:creationId xmlns:a16="http://schemas.microsoft.com/office/drawing/2014/main" id="{DCE670DA-DF01-538F-3C1F-760FA0DEF201}"/>
              </a:ext>
            </a:extLst>
          </p:cNvPr>
          <p:cNvSpPr>
            <a:spLocks noGrp="1"/>
          </p:cNvSpPr>
          <p:nvPr>
            <p:ph type="subTitle" idx="1"/>
          </p:nvPr>
        </p:nvSpPr>
        <p:spPr>
          <a:xfrm>
            <a:off x="1769532" y="4623127"/>
            <a:ext cx="8655200" cy="457201"/>
          </a:xfrm>
        </p:spPr>
        <p:txBody>
          <a:bodyPr>
            <a:normAutofit/>
          </a:bodyPr>
          <a:lstStyle/>
          <a:p>
            <a:r>
              <a:rPr lang="pl-PL"/>
              <a:t>Topic Modelling 2022Z</a:t>
            </a:r>
          </a:p>
        </p:txBody>
      </p:sp>
      <p:sp>
        <p:nvSpPr>
          <p:cNvPr id="18" name="Rectangle 1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7325473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149">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51">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53">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7" name="Oval 156">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60">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61">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Rectangle 163">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65">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85" name="Straight Connector 166">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86" name="Straight Connector 168">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3" name="Straight Connector 172">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ytuł 1">
            <a:extLst>
              <a:ext uri="{FF2B5EF4-FFF2-40B4-BE49-F238E27FC236}">
                <a16:creationId xmlns:a16="http://schemas.microsoft.com/office/drawing/2014/main" id="{5167245F-FDA0-F7D4-827D-124115B8F772}"/>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rPr>
              <a:t>„Expert” judgement as a solution</a:t>
            </a:r>
          </a:p>
        </p:txBody>
      </p:sp>
      <p:sp>
        <p:nvSpPr>
          <p:cNvPr id="178" name="Rectangle 177">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Symbol zastępczy zawartości 2">
            <a:extLst>
              <a:ext uri="{FF2B5EF4-FFF2-40B4-BE49-F238E27FC236}">
                <a16:creationId xmlns:a16="http://schemas.microsoft.com/office/drawing/2014/main" id="{3041C61E-0B1B-9492-4AFE-B783ECAD28A0}"/>
              </a:ext>
            </a:extLst>
          </p:cNvPr>
          <p:cNvSpPr>
            <a:spLocks noGrp="1"/>
          </p:cNvSpPr>
          <p:nvPr>
            <p:ph idx="1"/>
          </p:nvPr>
        </p:nvSpPr>
        <p:spPr>
          <a:xfrm>
            <a:off x="5895833" y="630936"/>
            <a:ext cx="5524829" cy="5478672"/>
          </a:xfrm>
          <a:noFill/>
        </p:spPr>
        <p:txBody>
          <a:bodyPr anchor="ctr">
            <a:normAutofit/>
          </a:bodyPr>
          <a:lstStyle/>
          <a:p>
            <a:pPr marL="0" indent="0" algn="just">
              <a:buNone/>
            </a:pPr>
            <a:r>
              <a:rPr lang="en-US" sz="1500">
                <a:solidFill>
                  <a:schemeClr val="bg1"/>
                </a:solidFill>
              </a:rPr>
              <a:t>I’ve decided that the best option would be to tune the parameters myself in order to get better topic uniqueness and interpratibility - the results are better but still not ideal</a:t>
            </a:r>
          </a:p>
          <a:p>
            <a:pPr algn="just"/>
            <a:r>
              <a:rPr lang="en-US" sz="1500">
                <a:solidFill>
                  <a:schemeClr val="bg1"/>
                </a:solidFill>
              </a:rPr>
              <a:t>Love, relationships:  ['go', 'head', 'love', 'want', 'real', 'hand', 'help', 'baby', 'say', 'friend']</a:t>
            </a:r>
          </a:p>
          <a:p>
            <a:pPr algn="just"/>
            <a:r>
              <a:rPr lang="en-US" sz="1500">
                <a:solidFill>
                  <a:schemeClr val="bg1"/>
                </a:solidFill>
              </a:rPr>
              <a:t>Self-reflection, self-awareness:  ['believe', 'look', 'stand', 'place', 'inside', 'eye', 'face', 'sweet', 'know', 'like']</a:t>
            </a:r>
          </a:p>
          <a:p>
            <a:pPr algn="just"/>
            <a:r>
              <a:rPr lang="en-US" sz="1500">
                <a:solidFill>
                  <a:schemeClr val="bg1"/>
                </a:solidFill>
              </a:rPr>
              <a:t>Heartbreak, emotional pain:  ['heart', 'break', 'hold', 'baby', 'know', 'kiss', 'need', 'hurt', 'arm', 'soul']</a:t>
            </a:r>
          </a:p>
          <a:p>
            <a:pPr algn="just"/>
            <a:r>
              <a:rPr lang="en-US" sz="1500">
                <a:solidFill>
                  <a:schemeClr val="bg1"/>
                </a:solidFill>
              </a:rPr>
              <a:t>Rebellion, attitude:  ['like', 'know', 'cause', 'fuck', 'come', 'shit', 'yeah', 'play', 'leave', 'blue']</a:t>
            </a:r>
          </a:p>
          <a:p>
            <a:pPr algn="just"/>
            <a:r>
              <a:rPr lang="en-US" sz="1500">
                <a:solidFill>
                  <a:schemeClr val="bg1"/>
                </a:solidFill>
              </a:rPr>
              <a:t>Life lessons, personal growth:  ['life', 'feel', 'fall', 'good', 'come', 'change', 'know', 'cold', 'learn', 'live']</a:t>
            </a:r>
          </a:p>
          <a:p>
            <a:pPr algn="just"/>
            <a:r>
              <a:rPr lang="en-US" sz="1500">
                <a:solidFill>
                  <a:schemeClr val="bg1"/>
                </a:solidFill>
              </a:rPr>
              <a:t>Loneliness, loss:  ['away', 'walk', 'hear', 'tear', 'leave', 'dead', 'know', 'lose', 'wish', 'word']</a:t>
            </a:r>
          </a:p>
          <a:p>
            <a:pPr algn="just"/>
            <a:r>
              <a:rPr lang="en-US" sz="1500">
                <a:solidFill>
                  <a:schemeClr val="bg1"/>
                </a:solidFill>
              </a:rPr>
              <a:t>Time, world, future:  ['time', 'live', 'world', 'yeah', 'right', 'mind', 'black', 'gon', 'got', 'know']</a:t>
            </a:r>
          </a:p>
          <a:p>
            <a:pPr algn="just"/>
            <a:r>
              <a:rPr lang="en-US" sz="1500">
                <a:solidFill>
                  <a:schemeClr val="bg1"/>
                </a:solidFill>
              </a:rPr>
              <a:t>Night, home, memories:  ['night', 'long', 'home', 'come', 'remember', 'dream', 'sing', 'song', 'stay', 'gon']</a:t>
            </a:r>
          </a:p>
        </p:txBody>
      </p:sp>
    </p:spTree>
    <p:extLst>
      <p:ext uri="{BB962C8B-B14F-4D97-AF65-F5344CB8AC3E}">
        <p14:creationId xmlns:p14="http://schemas.microsoft.com/office/powerpoint/2010/main" val="326524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 writing on music sheet">
            <a:extLst>
              <a:ext uri="{FF2B5EF4-FFF2-40B4-BE49-F238E27FC236}">
                <a16:creationId xmlns:a16="http://schemas.microsoft.com/office/drawing/2014/main" id="{1C2DF7D9-611D-C319-324C-0D13FC3A62CB}"/>
              </a:ext>
            </a:extLst>
          </p:cNvPr>
          <p:cNvPicPr>
            <a:picLocks noChangeAspect="1"/>
          </p:cNvPicPr>
          <p:nvPr/>
        </p:nvPicPr>
        <p:blipFill rotWithShape="1">
          <a:blip r:embed="rId2">
            <a:alphaModFix amt="45000"/>
          </a:blip>
          <a:srcRect t="12038" b="3692"/>
          <a:stretch/>
        </p:blipFill>
        <p:spPr>
          <a:xfrm>
            <a:off x="20" y="1"/>
            <a:ext cx="12191980" cy="6857999"/>
          </a:xfrm>
          <a:prstGeom prst="rect">
            <a:avLst/>
          </a:prstGeom>
        </p:spPr>
      </p:pic>
      <p:sp>
        <p:nvSpPr>
          <p:cNvPr id="12"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ytuł 1">
            <a:extLst>
              <a:ext uri="{FF2B5EF4-FFF2-40B4-BE49-F238E27FC236}">
                <a16:creationId xmlns:a16="http://schemas.microsoft.com/office/drawing/2014/main" id="{123B9460-8895-DCF6-8C5A-BA3B663D0FA9}"/>
              </a:ext>
            </a:extLst>
          </p:cNvPr>
          <p:cNvSpPr>
            <a:spLocks noGrp="1"/>
          </p:cNvSpPr>
          <p:nvPr>
            <p:ph type="ctrTitle"/>
          </p:nvPr>
        </p:nvSpPr>
        <p:spPr>
          <a:xfrm>
            <a:off x="1769532" y="1695576"/>
            <a:ext cx="8652938" cy="2857191"/>
          </a:xfrm>
        </p:spPr>
        <p:txBody>
          <a:bodyPr anchor="ctr">
            <a:normAutofit/>
          </a:bodyPr>
          <a:lstStyle/>
          <a:p>
            <a:r>
              <a:rPr lang="pl-PL" sz="8000">
                <a:ln w="22225">
                  <a:solidFill>
                    <a:schemeClr val="tx1"/>
                  </a:solidFill>
                  <a:miter lim="800000"/>
                </a:ln>
              </a:rPr>
              <a:t>Thank you for your time</a:t>
            </a:r>
            <a:endParaRPr lang="en-US" sz="8000">
              <a:ln w="22225">
                <a:solidFill>
                  <a:schemeClr val="tx1"/>
                </a:solidFill>
                <a:miter lim="800000"/>
              </a:ln>
            </a:endParaRPr>
          </a:p>
        </p:txBody>
      </p:sp>
      <p:sp>
        <p:nvSpPr>
          <p:cNvPr id="3" name="Podtytuł 2">
            <a:extLst>
              <a:ext uri="{FF2B5EF4-FFF2-40B4-BE49-F238E27FC236}">
                <a16:creationId xmlns:a16="http://schemas.microsoft.com/office/drawing/2014/main" id="{DCE670DA-DF01-538F-3C1F-760FA0DEF201}"/>
              </a:ext>
            </a:extLst>
          </p:cNvPr>
          <p:cNvSpPr>
            <a:spLocks noGrp="1"/>
          </p:cNvSpPr>
          <p:nvPr>
            <p:ph type="subTitle" idx="1"/>
          </p:nvPr>
        </p:nvSpPr>
        <p:spPr>
          <a:xfrm>
            <a:off x="1769532" y="4623127"/>
            <a:ext cx="8655200" cy="457201"/>
          </a:xfrm>
        </p:spPr>
        <p:txBody>
          <a:bodyPr>
            <a:normAutofit/>
          </a:bodyPr>
          <a:lstStyle/>
          <a:p>
            <a:r>
              <a:rPr lang="pl-PL"/>
              <a:t>Hubert Wojewoda</a:t>
            </a:r>
          </a:p>
        </p:txBody>
      </p:sp>
      <p:sp>
        <p:nvSpPr>
          <p:cNvPr id="7"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342218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1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Microphone and piano">
            <a:extLst>
              <a:ext uri="{FF2B5EF4-FFF2-40B4-BE49-F238E27FC236}">
                <a16:creationId xmlns:a16="http://schemas.microsoft.com/office/drawing/2014/main" id="{90577419-5187-3435-1558-CE44CE56DC15}"/>
              </a:ext>
            </a:extLst>
          </p:cNvPr>
          <p:cNvPicPr>
            <a:picLocks noChangeAspect="1"/>
          </p:cNvPicPr>
          <p:nvPr/>
        </p:nvPicPr>
        <p:blipFill rotWithShape="1">
          <a:blip r:embed="rId2">
            <a:alphaModFix amt="40000"/>
          </a:blip>
          <a:srcRect t="7547" b="7547"/>
          <a:stretch/>
        </p:blipFill>
        <p:spPr>
          <a:xfrm>
            <a:off x="20" y="10"/>
            <a:ext cx="12191979" cy="6857990"/>
          </a:xfrm>
          <a:prstGeom prst="rect">
            <a:avLst/>
          </a:prstGeom>
        </p:spPr>
      </p:pic>
      <p:sp>
        <p:nvSpPr>
          <p:cNvPr id="2" name="Tytuł 1">
            <a:extLst>
              <a:ext uri="{FF2B5EF4-FFF2-40B4-BE49-F238E27FC236}">
                <a16:creationId xmlns:a16="http://schemas.microsoft.com/office/drawing/2014/main" id="{5DC52ECC-AADF-6ABB-FA5D-A9EDBFA017C6}"/>
              </a:ext>
            </a:extLst>
          </p:cNvPr>
          <p:cNvSpPr>
            <a:spLocks noGrp="1"/>
          </p:cNvSpPr>
          <p:nvPr>
            <p:ph type="title"/>
          </p:nvPr>
        </p:nvSpPr>
        <p:spPr>
          <a:xfrm>
            <a:off x="640080" y="853673"/>
            <a:ext cx="4023360" cy="5004794"/>
          </a:xfrm>
        </p:spPr>
        <p:txBody>
          <a:bodyPr>
            <a:normAutofit/>
          </a:bodyPr>
          <a:lstStyle/>
          <a:p>
            <a:r>
              <a:rPr lang="en-US" sz="5400">
                <a:solidFill>
                  <a:srgbClr val="FFFFFF"/>
                </a:solidFill>
              </a:rPr>
              <a:t>Research questions</a:t>
            </a:r>
          </a:p>
        </p:txBody>
      </p:sp>
      <p:sp>
        <p:nvSpPr>
          <p:cNvPr id="3" name="Symbol zastępczy zawartości 2">
            <a:extLst>
              <a:ext uri="{FF2B5EF4-FFF2-40B4-BE49-F238E27FC236}">
                <a16:creationId xmlns:a16="http://schemas.microsoft.com/office/drawing/2014/main" id="{4A193D08-FA24-9831-C758-C9B3D925E315}"/>
              </a:ext>
            </a:extLst>
          </p:cNvPr>
          <p:cNvSpPr>
            <a:spLocks noGrp="1"/>
          </p:cNvSpPr>
          <p:nvPr>
            <p:ph idx="1"/>
          </p:nvPr>
        </p:nvSpPr>
        <p:spPr>
          <a:xfrm>
            <a:off x="5599083" y="853673"/>
            <a:ext cx="5715000" cy="5004794"/>
          </a:xfrm>
        </p:spPr>
        <p:txBody>
          <a:bodyPr anchor="ctr">
            <a:normAutofit/>
          </a:bodyPr>
          <a:lstStyle/>
          <a:p>
            <a:r>
              <a:rPr lang="en-US" sz="2200">
                <a:solidFill>
                  <a:srgbClr val="FFFFFF"/>
                </a:solidFill>
              </a:rPr>
              <a:t>How does the use of specific themes and subject matter in song lyrics change over time?</a:t>
            </a:r>
          </a:p>
          <a:p>
            <a:r>
              <a:rPr lang="en-US" sz="2200">
                <a:solidFill>
                  <a:srgbClr val="FFFFFF"/>
                </a:solidFill>
              </a:rPr>
              <a:t>Are there any notable trends or shifts in the language and vocabulary used in song lyrics throughout different decades?</a:t>
            </a:r>
          </a:p>
          <a:p>
            <a:r>
              <a:rPr lang="en-US" sz="2200">
                <a:solidFill>
                  <a:srgbClr val="FFFFFF"/>
                </a:solidFill>
              </a:rPr>
              <a:t>How do the most common topics discussed in song lyrics vary between different musical genres?</a:t>
            </a:r>
          </a:p>
          <a:p>
            <a:r>
              <a:rPr lang="en-US" sz="2200">
                <a:solidFill>
                  <a:srgbClr val="FFFFFF"/>
                </a:solidFill>
              </a:rPr>
              <a:t>Are there any correlations between changes in societal or cultural events and shifts in the topics present in song lyrics?</a:t>
            </a:r>
          </a:p>
        </p:txBody>
      </p:sp>
      <p:sp>
        <p:nvSpPr>
          <p:cNvPr id="68"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8103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udio sound board">
            <a:extLst>
              <a:ext uri="{FF2B5EF4-FFF2-40B4-BE49-F238E27FC236}">
                <a16:creationId xmlns:a16="http://schemas.microsoft.com/office/drawing/2014/main" id="{273B8057-0930-58D3-1531-FDAA0125FD0C}"/>
              </a:ext>
            </a:extLst>
          </p:cNvPr>
          <p:cNvPicPr>
            <a:picLocks noChangeAspect="1"/>
          </p:cNvPicPr>
          <p:nvPr/>
        </p:nvPicPr>
        <p:blipFill rotWithShape="1">
          <a:blip r:embed="rId2">
            <a:alphaModFix amt="35000"/>
          </a:blip>
          <a:srcRect t="15760" r="1" b="1"/>
          <a:stretch/>
        </p:blipFill>
        <p:spPr>
          <a:xfrm>
            <a:off x="-4243" y="10"/>
            <a:ext cx="12196243" cy="6857990"/>
          </a:xfrm>
          <a:prstGeom prst="rect">
            <a:avLst/>
          </a:prstGeom>
        </p:spPr>
      </p:pic>
      <p:sp>
        <p:nvSpPr>
          <p:cNvPr id="2" name="Tytuł 1">
            <a:extLst>
              <a:ext uri="{FF2B5EF4-FFF2-40B4-BE49-F238E27FC236}">
                <a16:creationId xmlns:a16="http://schemas.microsoft.com/office/drawing/2014/main" id="{BF402933-CE2D-C425-C364-A8301F937056}"/>
              </a:ext>
            </a:extLst>
          </p:cNvPr>
          <p:cNvSpPr>
            <a:spLocks noGrp="1"/>
          </p:cNvSpPr>
          <p:nvPr>
            <p:ph type="title"/>
          </p:nvPr>
        </p:nvSpPr>
        <p:spPr>
          <a:xfrm>
            <a:off x="643467" y="321734"/>
            <a:ext cx="10905066" cy="1135737"/>
          </a:xfrm>
        </p:spPr>
        <p:txBody>
          <a:bodyPr>
            <a:normAutofit/>
          </a:bodyPr>
          <a:lstStyle/>
          <a:p>
            <a:r>
              <a:rPr lang="en-US" sz="3600"/>
              <a:t>Analysed dataset</a:t>
            </a:r>
            <a:r>
              <a:rPr lang="pl-PL" sz="3600"/>
              <a:t> source</a:t>
            </a:r>
            <a:endParaRPr lang="en-US" sz="3600" dirty="0"/>
          </a:p>
        </p:txBody>
      </p:sp>
      <p:sp>
        <p:nvSpPr>
          <p:cNvPr id="3" name="Symbol zastępczy zawartości 2">
            <a:extLst>
              <a:ext uri="{FF2B5EF4-FFF2-40B4-BE49-F238E27FC236}">
                <a16:creationId xmlns:a16="http://schemas.microsoft.com/office/drawing/2014/main" id="{3A68502F-62E1-409A-A7A4-835FCDE792D5}"/>
              </a:ext>
            </a:extLst>
          </p:cNvPr>
          <p:cNvSpPr>
            <a:spLocks noGrp="1"/>
          </p:cNvSpPr>
          <p:nvPr>
            <p:ph idx="1"/>
          </p:nvPr>
        </p:nvSpPr>
        <p:spPr>
          <a:xfrm>
            <a:off x="643467" y="1782981"/>
            <a:ext cx="10905066" cy="4393982"/>
          </a:xfrm>
        </p:spPr>
        <p:txBody>
          <a:bodyPr>
            <a:normAutofit/>
          </a:bodyPr>
          <a:lstStyle/>
          <a:p>
            <a:pPr algn="just"/>
            <a:r>
              <a:rPr lang="en-GB" sz="2000"/>
              <a:t>Music Dataset: Lyrics and Metadata from 1950 to 2019</a:t>
            </a:r>
            <a:endParaRPr lang="pl-PL" sz="2000"/>
          </a:p>
          <a:p>
            <a:pPr algn="just"/>
            <a:r>
              <a:rPr lang="en-US" sz="2000"/>
              <a:t>Moura, Luan; Fontelles, Emanuel; Sampaio, Vinicius; França, Mardônio (2020), “Music Dataset: Lyrics and Metadata from 1950 to 2019”, Mendeley Data, V2, doi: 10.17632/3t9vbwxgr5.2</a:t>
            </a:r>
            <a:endParaRPr lang="pl-PL" sz="2000"/>
          </a:p>
          <a:p>
            <a:pPr algn="just"/>
            <a:r>
              <a:rPr lang="en-GB" sz="2000"/>
              <a:t>This dataset provides a list of lyrics from 1950 to 2019 describing music metadata as sadness, danceability, loudness, acousticness, etc. We also provide some informations as lyrics which can be used to natural language processing. </a:t>
            </a:r>
          </a:p>
          <a:p>
            <a:pPr algn="just"/>
            <a:r>
              <a:rPr lang="en-GB" sz="2000"/>
              <a:t>The  audio  data  was  scraped  using  Echo  Nest®  API  integrated  engine  with spotipy Python’s package. The spoti</a:t>
            </a:r>
            <a:r>
              <a:rPr lang="pl-PL" sz="2000"/>
              <a:t>f</a:t>
            </a:r>
            <a:r>
              <a:rPr lang="en-GB" sz="2000"/>
              <a:t>y API permits the user to search for specific genres, artists,songs, release date, etc. To obtain the lyrics we used the Lyrics Genius® API as baseURL for requesting data based on the song title and artist name.</a:t>
            </a:r>
            <a:endParaRPr lang="en-US" sz="2000" dirty="0"/>
          </a:p>
        </p:txBody>
      </p:sp>
      <p:sp>
        <p:nvSpPr>
          <p:cNvPr id="55" name="Rectangle 4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8194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4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4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49">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1" name="Oval 50">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ytuł 1">
            <a:extLst>
              <a:ext uri="{FF2B5EF4-FFF2-40B4-BE49-F238E27FC236}">
                <a16:creationId xmlns:a16="http://schemas.microsoft.com/office/drawing/2014/main" id="{22864761-6FE8-5F73-F523-5A882ADA0B20}"/>
              </a:ext>
            </a:extLst>
          </p:cNvPr>
          <p:cNvSpPr>
            <a:spLocks noGrp="1"/>
          </p:cNvSpPr>
          <p:nvPr>
            <p:ph type="title"/>
          </p:nvPr>
        </p:nvSpPr>
        <p:spPr>
          <a:xfrm>
            <a:off x="630936" y="684915"/>
            <a:ext cx="4651076" cy="1951075"/>
          </a:xfrm>
          <a:noFill/>
        </p:spPr>
        <p:txBody>
          <a:bodyPr anchor="t">
            <a:normAutofit/>
          </a:bodyPr>
          <a:lstStyle/>
          <a:p>
            <a:r>
              <a:rPr lang="pl-PL" sz="4800">
                <a:solidFill>
                  <a:schemeClr val="bg1"/>
                </a:solidFill>
              </a:rPr>
              <a:t>Dataset structure</a:t>
            </a:r>
            <a:endParaRPr lang="en-GB" sz="4800">
              <a:solidFill>
                <a:schemeClr val="bg1"/>
              </a:solidFill>
            </a:endParaRPr>
          </a:p>
        </p:txBody>
      </p:sp>
      <p:sp>
        <p:nvSpPr>
          <p:cNvPr id="3" name="Symbol zastępczy zawartości 2">
            <a:extLst>
              <a:ext uri="{FF2B5EF4-FFF2-40B4-BE49-F238E27FC236}">
                <a16:creationId xmlns:a16="http://schemas.microsoft.com/office/drawing/2014/main" id="{4338BE7B-4AAD-CFA0-3882-2AE2B121A4ED}"/>
              </a:ext>
            </a:extLst>
          </p:cNvPr>
          <p:cNvSpPr>
            <a:spLocks noGrp="1"/>
          </p:cNvSpPr>
          <p:nvPr>
            <p:ph idx="1"/>
          </p:nvPr>
        </p:nvSpPr>
        <p:spPr>
          <a:xfrm>
            <a:off x="5583305" y="881310"/>
            <a:ext cx="5674107" cy="1951087"/>
          </a:xfrm>
          <a:noFill/>
        </p:spPr>
        <p:txBody>
          <a:bodyPr anchor="t">
            <a:normAutofit/>
          </a:bodyPr>
          <a:lstStyle/>
          <a:p>
            <a:r>
              <a:rPr lang="en-GB" sz="2400">
                <a:solidFill>
                  <a:schemeClr val="bg1"/>
                </a:solidFill>
              </a:rPr>
              <a:t>28372</a:t>
            </a:r>
            <a:r>
              <a:rPr lang="pl-PL" sz="2400">
                <a:solidFill>
                  <a:schemeClr val="bg1"/>
                </a:solidFill>
              </a:rPr>
              <a:t> rows, 30 columns</a:t>
            </a:r>
          </a:p>
          <a:p>
            <a:endParaRPr lang="pl-PL" sz="1800" dirty="0">
              <a:solidFill>
                <a:schemeClr val="bg1"/>
              </a:solidFill>
            </a:endParaRPr>
          </a:p>
        </p:txBody>
      </p:sp>
      <p:sp>
        <p:nvSpPr>
          <p:cNvPr id="87" name="Rectangle 5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5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1" name="Straight Connector 6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9" name="Rectangle 6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9" name="Straight Connector 6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7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Obraz 4">
            <a:extLst>
              <a:ext uri="{FF2B5EF4-FFF2-40B4-BE49-F238E27FC236}">
                <a16:creationId xmlns:a16="http://schemas.microsoft.com/office/drawing/2014/main" id="{63DC8162-D424-29DC-BF7E-0D3E64A6BA16}"/>
              </a:ext>
            </a:extLst>
          </p:cNvPr>
          <p:cNvPicPr>
            <a:picLocks noChangeAspect="1"/>
          </p:cNvPicPr>
          <p:nvPr/>
        </p:nvPicPr>
        <p:blipFill rotWithShape="1">
          <a:blip r:embed="rId2"/>
          <a:srcRect t="1607" r="-1" b="21648"/>
          <a:stretch/>
        </p:blipFill>
        <p:spPr>
          <a:xfrm>
            <a:off x="932229" y="1765154"/>
            <a:ext cx="10848063" cy="3496632"/>
          </a:xfrm>
          <a:prstGeom prst="rect">
            <a:avLst/>
          </a:prstGeom>
        </p:spPr>
      </p:pic>
      <p:grpSp>
        <p:nvGrpSpPr>
          <p:cNvPr id="91" name="Group 73">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75" name="Straight Connector 74">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394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63">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5">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67">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7" name="Oval 68">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69">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71">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72">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73">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Rectangle 75">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2127D5D-2516-5B81-ED5D-6EF265D17164}"/>
              </a:ext>
            </a:extLst>
          </p:cNvPr>
          <p:cNvSpPr>
            <a:spLocks noGrp="1"/>
          </p:cNvSpPr>
          <p:nvPr>
            <p:ph type="title"/>
          </p:nvPr>
        </p:nvSpPr>
        <p:spPr>
          <a:xfrm>
            <a:off x="629640" y="630935"/>
            <a:ext cx="5107366" cy="2096769"/>
          </a:xfrm>
          <a:noFill/>
        </p:spPr>
        <p:txBody>
          <a:bodyPr vert="horz" lIns="91440" tIns="45720" rIns="91440" bIns="45720" rtlCol="0" anchor="t">
            <a:normAutofit/>
          </a:bodyPr>
          <a:lstStyle/>
          <a:p>
            <a:r>
              <a:rPr lang="en-US" sz="4800" kern="1200">
                <a:solidFill>
                  <a:schemeClr val="bg1"/>
                </a:solidFill>
                <a:latin typeface="+mj-lt"/>
                <a:ea typeface="+mj-ea"/>
                <a:cs typeface="+mj-cs"/>
              </a:rPr>
              <a:t>Dataset sample</a:t>
            </a:r>
          </a:p>
        </p:txBody>
      </p:sp>
      <p:sp>
        <p:nvSpPr>
          <p:cNvPr id="116" name="Rectangle 77">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79">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21" name="Straight Connector 80">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81">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4" name="Straight Connector 83">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26" name="Group 85">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 name="Straight Connector 86">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8" name="Straight Connector 87">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9" name="Straight Connector 88">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89">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Symbol zastępczy zawartości 4">
            <a:extLst>
              <a:ext uri="{FF2B5EF4-FFF2-40B4-BE49-F238E27FC236}">
                <a16:creationId xmlns:a16="http://schemas.microsoft.com/office/drawing/2014/main" id="{2ACDB956-CF56-4BB6-407D-244263A60E9D}"/>
              </a:ext>
            </a:extLst>
          </p:cNvPr>
          <p:cNvPicPr>
            <a:picLocks noChangeAspect="1"/>
          </p:cNvPicPr>
          <p:nvPr/>
        </p:nvPicPr>
        <p:blipFill>
          <a:blip r:embed="rId2"/>
          <a:stretch>
            <a:fillRect/>
          </a:stretch>
        </p:blipFill>
        <p:spPr>
          <a:xfrm>
            <a:off x="984779" y="1398230"/>
            <a:ext cx="10354779" cy="5255053"/>
          </a:xfrm>
          <a:prstGeom prst="rect">
            <a:avLst/>
          </a:prstGeom>
        </p:spPr>
      </p:pic>
      <p:grpSp>
        <p:nvGrpSpPr>
          <p:cNvPr id="132" name="Group 91">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33" name="Straight Connector 92">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93">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94">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95">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548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1" name="Oval 30">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54229E7-822A-A9F0-5635-3B3CF6BD2BCD}"/>
              </a:ext>
            </a:extLst>
          </p:cNvPr>
          <p:cNvSpPr>
            <a:spLocks noGrp="1"/>
          </p:cNvSpPr>
          <p:nvPr>
            <p:ph type="title"/>
          </p:nvPr>
        </p:nvSpPr>
        <p:spPr>
          <a:xfrm>
            <a:off x="629640" y="630935"/>
            <a:ext cx="5107366" cy="2096769"/>
          </a:xfrm>
          <a:noFill/>
        </p:spPr>
        <p:txBody>
          <a:bodyPr vert="horz" lIns="91440" tIns="45720" rIns="91440" bIns="45720" rtlCol="0" anchor="t">
            <a:normAutofit/>
          </a:bodyPr>
          <a:lstStyle/>
          <a:p>
            <a:r>
              <a:rPr lang="en-US" sz="4800" kern="1200">
                <a:solidFill>
                  <a:schemeClr val="bg1"/>
                </a:solidFill>
                <a:latin typeface="+mj-lt"/>
                <a:ea typeface="+mj-ea"/>
                <a:cs typeface="+mj-cs"/>
              </a:rPr>
              <a:t>Used dataset</a:t>
            </a:r>
          </a:p>
        </p:txBody>
      </p:sp>
      <p:sp>
        <p:nvSpPr>
          <p:cNvPr id="40" name="Rectangle 39">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3" name="Straight Connector 42">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Symbol zastępczy zawartości 4">
            <a:extLst>
              <a:ext uri="{FF2B5EF4-FFF2-40B4-BE49-F238E27FC236}">
                <a16:creationId xmlns:a16="http://schemas.microsoft.com/office/drawing/2014/main" id="{4E32F9BB-27B1-0634-C2C7-9F19980459CC}"/>
              </a:ext>
            </a:extLst>
          </p:cNvPr>
          <p:cNvPicPr>
            <a:picLocks noChangeAspect="1"/>
          </p:cNvPicPr>
          <p:nvPr/>
        </p:nvPicPr>
        <p:blipFill>
          <a:blip r:embed="rId2"/>
          <a:stretch>
            <a:fillRect/>
          </a:stretch>
        </p:blipFill>
        <p:spPr>
          <a:xfrm>
            <a:off x="899627" y="1984703"/>
            <a:ext cx="10389697" cy="3662366"/>
          </a:xfrm>
          <a:prstGeom prst="rect">
            <a:avLst/>
          </a:prstGeom>
        </p:spPr>
      </p:pic>
      <p:grpSp>
        <p:nvGrpSpPr>
          <p:cNvPr id="54" name="Group 53">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55" name="Straight Connector 54">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53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1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1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21">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ytuł 1">
            <a:extLst>
              <a:ext uri="{FF2B5EF4-FFF2-40B4-BE49-F238E27FC236}">
                <a16:creationId xmlns:a16="http://schemas.microsoft.com/office/drawing/2014/main" id="{6851FE34-C5E5-B8FE-894A-94A5B22E6134}"/>
              </a:ext>
            </a:extLst>
          </p:cNvPr>
          <p:cNvSpPr>
            <a:spLocks noGrp="1"/>
          </p:cNvSpPr>
          <p:nvPr>
            <p:ph type="title"/>
          </p:nvPr>
        </p:nvSpPr>
        <p:spPr>
          <a:xfrm>
            <a:off x="630936" y="630936"/>
            <a:ext cx="8416700" cy="2096756"/>
          </a:xfrm>
          <a:noFill/>
        </p:spPr>
        <p:txBody>
          <a:bodyPr anchor="t">
            <a:normAutofit/>
          </a:bodyPr>
          <a:lstStyle/>
          <a:p>
            <a:r>
              <a:rPr lang="en-US" sz="4800" dirty="0">
                <a:solidFill>
                  <a:schemeClr val="bg1"/>
                </a:solidFill>
              </a:rPr>
              <a:t>Tokens – count, popularity</a:t>
            </a:r>
          </a:p>
        </p:txBody>
      </p:sp>
      <p:sp>
        <p:nvSpPr>
          <p:cNvPr id="82" name="Rectangle 2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3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4" name="Rectangle 3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3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4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1" name="Symbol zastępczy zawartości 10">
            <a:extLst>
              <a:ext uri="{FF2B5EF4-FFF2-40B4-BE49-F238E27FC236}">
                <a16:creationId xmlns:a16="http://schemas.microsoft.com/office/drawing/2014/main" id="{71B964FD-62F1-D66D-1401-8905B350B772}"/>
              </a:ext>
            </a:extLst>
          </p:cNvPr>
          <p:cNvPicPr>
            <a:picLocks noChangeAspect="1"/>
          </p:cNvPicPr>
          <p:nvPr/>
        </p:nvPicPr>
        <p:blipFill>
          <a:blip r:embed="rId2"/>
          <a:stretch>
            <a:fillRect/>
          </a:stretch>
        </p:blipFill>
        <p:spPr>
          <a:xfrm>
            <a:off x="2026815" y="1631612"/>
            <a:ext cx="8125841" cy="4997394"/>
          </a:xfrm>
          <a:prstGeom prst="rect">
            <a:avLst/>
          </a:prstGeom>
        </p:spPr>
      </p:pic>
      <p:grpSp>
        <p:nvGrpSpPr>
          <p:cNvPr id="87" name="Group 45">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7" name="Straight Connector 46">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24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2" name="Oval 51">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ytuł 1">
            <a:extLst>
              <a:ext uri="{FF2B5EF4-FFF2-40B4-BE49-F238E27FC236}">
                <a16:creationId xmlns:a16="http://schemas.microsoft.com/office/drawing/2014/main" id="{9F762B8C-E455-5118-3CE2-21A4127CBCD4}"/>
              </a:ext>
            </a:extLst>
          </p:cNvPr>
          <p:cNvSpPr>
            <a:spLocks noGrp="1"/>
          </p:cNvSpPr>
          <p:nvPr>
            <p:ph type="title"/>
          </p:nvPr>
        </p:nvSpPr>
        <p:spPr>
          <a:xfrm>
            <a:off x="630936" y="630936"/>
            <a:ext cx="5260992" cy="2096756"/>
          </a:xfrm>
          <a:noFill/>
        </p:spPr>
        <p:txBody>
          <a:bodyPr anchor="t">
            <a:normAutofit/>
          </a:bodyPr>
          <a:lstStyle/>
          <a:p>
            <a:r>
              <a:rPr lang="en-US" sz="4800">
                <a:solidFill>
                  <a:schemeClr val="bg1"/>
                </a:solidFill>
              </a:rPr>
              <a:t>Some problems with modelling</a:t>
            </a:r>
          </a:p>
        </p:txBody>
      </p:sp>
      <p:sp>
        <p:nvSpPr>
          <p:cNvPr id="3" name="Symbol zastępczy zawartości 2">
            <a:extLst>
              <a:ext uri="{FF2B5EF4-FFF2-40B4-BE49-F238E27FC236}">
                <a16:creationId xmlns:a16="http://schemas.microsoft.com/office/drawing/2014/main" id="{687CC1CF-B2CA-DB81-E4D1-BD3DE972B821}"/>
              </a:ext>
            </a:extLst>
          </p:cNvPr>
          <p:cNvSpPr>
            <a:spLocks noGrp="1"/>
          </p:cNvSpPr>
          <p:nvPr>
            <p:ph idx="1"/>
          </p:nvPr>
        </p:nvSpPr>
        <p:spPr>
          <a:xfrm>
            <a:off x="6095996" y="630936"/>
            <a:ext cx="5064191" cy="2096769"/>
          </a:xfrm>
          <a:noFill/>
        </p:spPr>
        <p:txBody>
          <a:bodyPr anchor="t">
            <a:normAutofit/>
          </a:bodyPr>
          <a:lstStyle/>
          <a:p>
            <a:pPr algn="just"/>
            <a:r>
              <a:rPr lang="en-US" sz="1800">
                <a:solidFill>
                  <a:schemeClr val="bg1"/>
                </a:solidFill>
              </a:rPr>
              <a:t>Created a random search function to find a combination of parameters that results in the highest topic coherence</a:t>
            </a:r>
          </a:p>
          <a:p>
            <a:pPr marL="0" indent="0" algn="just">
              <a:buNone/>
            </a:pPr>
            <a:endParaRPr lang="en-US" sz="2000">
              <a:solidFill>
                <a:schemeClr val="bg1"/>
              </a:solidFill>
            </a:endParaRPr>
          </a:p>
        </p:txBody>
      </p:sp>
      <p:sp>
        <p:nvSpPr>
          <p:cNvPr id="59" name="Rectangle 5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2" name="Straight Connector 61">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0" name="Straight Connector 6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Obraz 4">
            <a:extLst>
              <a:ext uri="{FF2B5EF4-FFF2-40B4-BE49-F238E27FC236}">
                <a16:creationId xmlns:a16="http://schemas.microsoft.com/office/drawing/2014/main" id="{0C788AE0-85FC-25F1-BFF3-18251F1CBAFE}"/>
              </a:ext>
            </a:extLst>
          </p:cNvPr>
          <p:cNvPicPr>
            <a:picLocks noChangeAspect="1"/>
          </p:cNvPicPr>
          <p:nvPr/>
        </p:nvPicPr>
        <p:blipFill rotWithShape="1">
          <a:blip r:embed="rId2"/>
          <a:srcRect t="3253"/>
          <a:stretch/>
        </p:blipFill>
        <p:spPr>
          <a:xfrm>
            <a:off x="652838" y="2885910"/>
            <a:ext cx="10800106" cy="3265248"/>
          </a:xfrm>
          <a:prstGeom prst="rect">
            <a:avLst/>
          </a:prstGeom>
        </p:spPr>
      </p:pic>
      <p:grpSp>
        <p:nvGrpSpPr>
          <p:cNvPr id="75" name="Group 74">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76" name="Straight Connector 75">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524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ytuł 1">
            <a:extLst>
              <a:ext uri="{FF2B5EF4-FFF2-40B4-BE49-F238E27FC236}">
                <a16:creationId xmlns:a16="http://schemas.microsoft.com/office/drawing/2014/main" id="{9F762B8C-E455-5118-3CE2-21A4127CBCD4}"/>
              </a:ext>
            </a:extLst>
          </p:cNvPr>
          <p:cNvSpPr>
            <a:spLocks noGrp="1"/>
          </p:cNvSpPr>
          <p:nvPr>
            <p:ph type="title"/>
          </p:nvPr>
        </p:nvSpPr>
        <p:spPr>
          <a:xfrm>
            <a:off x="630936" y="630936"/>
            <a:ext cx="5260992" cy="2096756"/>
          </a:xfrm>
          <a:noFill/>
        </p:spPr>
        <p:txBody>
          <a:bodyPr anchor="t">
            <a:normAutofit/>
          </a:bodyPr>
          <a:lstStyle/>
          <a:p>
            <a:r>
              <a:rPr lang="en-US" sz="4800">
                <a:solidFill>
                  <a:schemeClr val="bg1"/>
                </a:solidFill>
              </a:rPr>
              <a:t>Some problems with modelling</a:t>
            </a:r>
          </a:p>
        </p:txBody>
      </p:sp>
      <p:sp>
        <p:nvSpPr>
          <p:cNvPr id="3" name="Symbol zastępczy zawartości 2">
            <a:extLst>
              <a:ext uri="{FF2B5EF4-FFF2-40B4-BE49-F238E27FC236}">
                <a16:creationId xmlns:a16="http://schemas.microsoft.com/office/drawing/2014/main" id="{687CC1CF-B2CA-DB81-E4D1-BD3DE972B821}"/>
              </a:ext>
            </a:extLst>
          </p:cNvPr>
          <p:cNvSpPr>
            <a:spLocks noGrp="1"/>
          </p:cNvSpPr>
          <p:nvPr>
            <p:ph idx="1"/>
          </p:nvPr>
        </p:nvSpPr>
        <p:spPr>
          <a:xfrm>
            <a:off x="6095996" y="630936"/>
            <a:ext cx="5064191" cy="2096769"/>
          </a:xfrm>
          <a:noFill/>
        </p:spPr>
        <p:txBody>
          <a:bodyPr anchor="t">
            <a:normAutofit/>
          </a:bodyPr>
          <a:lstStyle/>
          <a:p>
            <a:pPr algn="just"/>
            <a:r>
              <a:rPr lang="en-US" sz="1800">
                <a:solidFill>
                  <a:schemeClr val="bg1"/>
                </a:solidFill>
              </a:rPr>
              <a:t>Topics that were found using these „best” parameters were all very similar to each other (love, soul, dreams, longing)</a:t>
            </a:r>
          </a:p>
          <a:p>
            <a:pPr algn="just"/>
            <a:r>
              <a:rPr lang="en-US" sz="1800">
                <a:solidFill>
                  <a:schemeClr val="bg1"/>
                </a:solidFill>
              </a:rPr>
              <a:t>The results looked similar to this for every decade!</a:t>
            </a:r>
          </a:p>
          <a:p>
            <a:pPr marL="0" indent="0" algn="just">
              <a:buNone/>
            </a:pPr>
            <a:endParaRPr lang="en-US" sz="1800">
              <a:solidFill>
                <a:schemeClr val="bg1"/>
              </a:solidFill>
            </a:endParaRPr>
          </a:p>
          <a:p>
            <a:pPr marL="0" indent="0" algn="just">
              <a:buNone/>
            </a:pPr>
            <a:endParaRPr lang="en-US" sz="1800">
              <a:solidFill>
                <a:schemeClr val="bg1"/>
              </a:solidFill>
            </a:endParaRPr>
          </a:p>
        </p:txBody>
      </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Obraz 5">
            <a:extLst>
              <a:ext uri="{FF2B5EF4-FFF2-40B4-BE49-F238E27FC236}">
                <a16:creationId xmlns:a16="http://schemas.microsoft.com/office/drawing/2014/main" id="{29E7A547-4C2B-89B8-AED0-F9B79C0D2DAA}"/>
              </a:ext>
            </a:extLst>
          </p:cNvPr>
          <p:cNvPicPr>
            <a:picLocks noChangeAspect="1"/>
          </p:cNvPicPr>
          <p:nvPr/>
        </p:nvPicPr>
        <p:blipFill>
          <a:blip r:embed="rId2"/>
          <a:stretch>
            <a:fillRect/>
          </a:stretch>
        </p:blipFill>
        <p:spPr>
          <a:xfrm>
            <a:off x="655790" y="2885910"/>
            <a:ext cx="10794203" cy="3265248"/>
          </a:xfrm>
          <a:prstGeom prst="rect">
            <a:avLst/>
          </a:prstGeom>
        </p:spPr>
      </p:pic>
      <p:grpSp>
        <p:nvGrpSpPr>
          <p:cNvPr id="39" name="Group 38">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0" name="Straight Connector 39">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062173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TotalTime>
  <Words>574</Words>
  <Application>Microsoft Office PowerPoint</Application>
  <PresentationFormat>Panoramiczny</PresentationFormat>
  <Paragraphs>34</Paragraphs>
  <Slides>11</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11</vt:i4>
      </vt:variant>
    </vt:vector>
  </HeadingPairs>
  <TitlesOfParts>
    <vt:vector size="15" baseType="lpstr">
      <vt:lpstr>Arial</vt:lpstr>
      <vt:lpstr>Calibri</vt:lpstr>
      <vt:lpstr>Calibri Light</vt:lpstr>
      <vt:lpstr>Motyw pakietu Office</vt:lpstr>
      <vt:lpstr>Time Series Analysis of Topics in Song Lyrics</vt:lpstr>
      <vt:lpstr>Research questions</vt:lpstr>
      <vt:lpstr>Analysed dataset source</vt:lpstr>
      <vt:lpstr>Dataset structure</vt:lpstr>
      <vt:lpstr>Dataset sample</vt:lpstr>
      <vt:lpstr>Used dataset</vt:lpstr>
      <vt:lpstr>Tokens – count, popularity</vt:lpstr>
      <vt:lpstr>Some problems with modelling</vt:lpstr>
      <vt:lpstr>Some problems with modelling</vt:lpstr>
      <vt:lpstr>„Expert” judgement as a solution</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of Topics in Song Lyrics</dc:title>
  <dc:creator>Hubert Wojewoda</dc:creator>
  <cp:lastModifiedBy>Hubert Wojewoda</cp:lastModifiedBy>
  <cp:revision>1</cp:revision>
  <dcterms:created xsi:type="dcterms:W3CDTF">2023-01-25T10:14:17Z</dcterms:created>
  <dcterms:modified xsi:type="dcterms:W3CDTF">2023-01-25T11:20:07Z</dcterms:modified>
</cp:coreProperties>
</file>