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B715BF-FF9B-494C-B558-87CF6D0C5B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1EB7F6-8918-48F4-B57A-DA2BD3A858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3EFAB-6CED-4E36-B8AE-A4AA89EBBA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86341F-3C68-4BA2-A3A6-CE014396C80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1888C1-72F2-430B-AAA3-2D231EBC8A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AC5B2A-7434-4822-8888-938670F90B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23F153-4770-4F9D-B20D-1D56145B16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8530DA-0292-4F44-8AA4-DA6DAFFA4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60142-E7E0-44A1-813A-0D61343D2F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9D18AD-397B-47C6-8F0D-EAAA5FCB00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BCEBC-A2F1-4F60-8857-B07AB6EE48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75DD45-2553-4012-A53C-F988D96C5F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de-DE" sz="6000" spc="-1" strike="noStrike">
                <a:solidFill>
                  <a:srgbClr val="000000"/>
                </a:solidFill>
                <a:latin typeface="Aptos Display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DE" sz="1200" spc="-1" strike="noStrike">
                <a:solidFill>
                  <a:srgbClr val="787878"/>
                </a:solidFill>
                <a:latin typeface="Aptos"/>
              </a:rPr>
              <a:t> </a:t>
            </a:r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85F8B0-B2D0-4165-830E-A7F96D3E05F5}" type="slidenum">
              <a:rPr b="0" lang="de-DE" sz="1200" spc="-1" strike="noStrike">
                <a:solidFill>
                  <a:srgbClr val="787878"/>
                </a:solidFill>
                <a:latin typeface="Aptos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42" descr="Ein Bild, das Kleidung, Cartoon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7948440" y="2273760"/>
            <a:ext cx="2564280" cy="3846240"/>
          </a:xfrm>
          <a:prstGeom prst="rect">
            <a:avLst/>
          </a:prstGeom>
          <a:ln w="0">
            <a:noFill/>
          </a:ln>
        </p:spPr>
      </p:pic>
      <p:sp>
        <p:nvSpPr>
          <p:cNvPr id="41" name="AutoShape 3"/>
          <p:cNvSpPr/>
          <p:nvPr/>
        </p:nvSpPr>
        <p:spPr>
          <a:xfrm>
            <a:off x="248040" y="55440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Gerufen: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AutoShape 2"/>
          <p:cNvSpPr/>
          <p:nvPr/>
        </p:nvSpPr>
        <p:spPr>
          <a:xfrm>
            <a:off x="169920" y="329760"/>
            <a:ext cx="91008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Name: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AutoShape 1"/>
          <p:cNvSpPr/>
          <p:nvPr/>
        </p:nvSpPr>
        <p:spPr>
          <a:xfrm>
            <a:off x="3269160" y="55440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Handzeichen: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angle 8"/>
          <p:cNvSpPr/>
          <p:nvPr/>
        </p:nvSpPr>
        <p:spPr>
          <a:xfrm>
            <a:off x="570240" y="4284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5" name="Rectangle 16"/>
          <p:cNvSpPr/>
          <p:nvPr/>
        </p:nvSpPr>
        <p:spPr>
          <a:xfrm>
            <a:off x="0" y="457200"/>
            <a:ext cx="12191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anchor="ctr">
            <a:sp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6" name="AutoShape 3"/>
          <p:cNvSpPr/>
          <p:nvPr/>
        </p:nvSpPr>
        <p:spPr>
          <a:xfrm>
            <a:off x="248040" y="1170360"/>
            <a:ext cx="2846520" cy="359640"/>
          </a:xfrm>
          <a:prstGeom prst="roundRect">
            <a:avLst>
              <a:gd name="adj" fmla="val 16667"/>
            </a:avLst>
          </a:prstGeom>
          <a:noFill/>
          <a:ln w="15875">
            <a:solidFill>
              <a:srgbClr val="cccccc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4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AutoShape 2"/>
          <p:cNvSpPr/>
          <p:nvPr/>
        </p:nvSpPr>
        <p:spPr>
          <a:xfrm>
            <a:off x="174960" y="1011600"/>
            <a:ext cx="9050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Leben: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feld 17"/>
          <p:cNvSpPr/>
          <p:nvPr/>
        </p:nvSpPr>
        <p:spPr>
          <a:xfrm>
            <a:off x="4554720" y="125280"/>
            <a:ext cx="3082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Aptos"/>
              </a:rPr>
              <a:t>Charakter Bogen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AutoShape 3"/>
          <p:cNvSpPr/>
          <p:nvPr/>
        </p:nvSpPr>
        <p:spPr>
          <a:xfrm>
            <a:off x="3269160" y="117936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AutoShape 2"/>
          <p:cNvSpPr/>
          <p:nvPr/>
        </p:nvSpPr>
        <p:spPr>
          <a:xfrm>
            <a:off x="3202920" y="1011600"/>
            <a:ext cx="7196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Alter: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AutoShape 3"/>
          <p:cNvSpPr/>
          <p:nvPr/>
        </p:nvSpPr>
        <p:spPr>
          <a:xfrm>
            <a:off x="248040" y="178632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AutoShape 2"/>
          <p:cNvSpPr/>
          <p:nvPr/>
        </p:nvSpPr>
        <p:spPr>
          <a:xfrm>
            <a:off x="174960" y="1627560"/>
            <a:ext cx="10850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Klugheit: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AutoShape 3"/>
          <p:cNvSpPr/>
          <p:nvPr/>
        </p:nvSpPr>
        <p:spPr>
          <a:xfrm>
            <a:off x="3269160" y="179532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AutoShape 2"/>
          <p:cNvSpPr/>
          <p:nvPr/>
        </p:nvSpPr>
        <p:spPr>
          <a:xfrm>
            <a:off x="3202920" y="1627560"/>
            <a:ext cx="111708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Intuition: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AutoShape 3"/>
          <p:cNvSpPr/>
          <p:nvPr/>
        </p:nvSpPr>
        <p:spPr>
          <a:xfrm>
            <a:off x="248040" y="243972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AutoShape 2"/>
          <p:cNvSpPr/>
          <p:nvPr/>
        </p:nvSpPr>
        <p:spPr>
          <a:xfrm>
            <a:off x="174960" y="2280960"/>
            <a:ext cx="10850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Charisma: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AutoShape 3"/>
          <p:cNvSpPr/>
          <p:nvPr/>
        </p:nvSpPr>
        <p:spPr>
          <a:xfrm>
            <a:off x="3269160" y="2448720"/>
            <a:ext cx="2846520" cy="359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AutoShape 2"/>
          <p:cNvSpPr/>
          <p:nvPr/>
        </p:nvSpPr>
        <p:spPr>
          <a:xfrm>
            <a:off x="3202920" y="2280960"/>
            <a:ext cx="111708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Körperkraft: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AutoShape 3"/>
          <p:cNvSpPr/>
          <p:nvPr/>
        </p:nvSpPr>
        <p:spPr>
          <a:xfrm>
            <a:off x="248040" y="3216600"/>
            <a:ext cx="5868000" cy="1309680"/>
          </a:xfrm>
          <a:prstGeom prst="roundRect">
            <a:avLst>
              <a:gd name="adj" fmla="val 5810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AutoShape 2"/>
          <p:cNvSpPr/>
          <p:nvPr/>
        </p:nvSpPr>
        <p:spPr>
          <a:xfrm>
            <a:off x="169920" y="3031560"/>
            <a:ext cx="145008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Deine Familie: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AutoShape 3"/>
          <p:cNvSpPr/>
          <p:nvPr/>
        </p:nvSpPr>
        <p:spPr>
          <a:xfrm>
            <a:off x="248040" y="4514400"/>
            <a:ext cx="5868000" cy="714600"/>
          </a:xfrm>
          <a:prstGeom prst="roundRect">
            <a:avLst>
              <a:gd name="adj" fmla="val 5810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AutoShape 2"/>
          <p:cNvSpPr/>
          <p:nvPr/>
        </p:nvSpPr>
        <p:spPr>
          <a:xfrm>
            <a:off x="277920" y="4364640"/>
            <a:ext cx="12236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Quest: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AutoShape 3"/>
          <p:cNvSpPr/>
          <p:nvPr/>
        </p:nvSpPr>
        <p:spPr>
          <a:xfrm>
            <a:off x="249840" y="5517720"/>
            <a:ext cx="1885680" cy="1108080"/>
          </a:xfrm>
          <a:prstGeom prst="roundRect">
            <a:avLst>
              <a:gd name="adj" fmla="val 5158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AutoShape 2"/>
          <p:cNvSpPr/>
          <p:nvPr/>
        </p:nvSpPr>
        <p:spPr>
          <a:xfrm>
            <a:off x="169920" y="5355720"/>
            <a:ext cx="127008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Verliebt in: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AutoShape 3"/>
          <p:cNvSpPr/>
          <p:nvPr/>
        </p:nvSpPr>
        <p:spPr>
          <a:xfrm>
            <a:off x="2259360" y="5511960"/>
            <a:ext cx="1885680" cy="1108080"/>
          </a:xfrm>
          <a:prstGeom prst="roundRect">
            <a:avLst>
              <a:gd name="adj" fmla="val 5158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AutoShape 2"/>
          <p:cNvSpPr/>
          <p:nvPr/>
        </p:nvSpPr>
        <p:spPr>
          <a:xfrm>
            <a:off x="2189160" y="5361840"/>
            <a:ext cx="141084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Fähigkeiten: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AutoShape 3"/>
          <p:cNvSpPr/>
          <p:nvPr/>
        </p:nvSpPr>
        <p:spPr>
          <a:xfrm>
            <a:off x="4254120" y="5511960"/>
            <a:ext cx="1885680" cy="1108080"/>
          </a:xfrm>
          <a:prstGeom prst="roundRect">
            <a:avLst>
              <a:gd name="adj" fmla="val 5158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AutoShape 2"/>
          <p:cNvSpPr/>
          <p:nvPr/>
        </p:nvSpPr>
        <p:spPr>
          <a:xfrm>
            <a:off x="4184280" y="5349960"/>
            <a:ext cx="1755720" cy="3236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Einschränkungen: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Denkblase: wolkenförmig 43"/>
          <p:cNvSpPr/>
          <p:nvPr/>
        </p:nvSpPr>
        <p:spPr>
          <a:xfrm>
            <a:off x="9437760" y="554400"/>
            <a:ext cx="2381400" cy="1626840"/>
          </a:xfrm>
          <a:prstGeom prst="cloudCallout">
            <a:avLst>
              <a:gd name="adj1" fmla="val -50845"/>
              <a:gd name="adj2" fmla="val 64373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0" name="Denkblase: wolkenförmig 44"/>
          <p:cNvSpPr/>
          <p:nvPr/>
        </p:nvSpPr>
        <p:spPr>
          <a:xfrm flipH="1">
            <a:off x="6759360" y="576720"/>
            <a:ext cx="2381400" cy="1626840"/>
          </a:xfrm>
          <a:prstGeom prst="cloudCallout">
            <a:avLst>
              <a:gd name="adj1" fmla="val -50845"/>
              <a:gd name="adj2" fmla="val 64373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1" name="Textfeld 45"/>
          <p:cNvSpPr/>
          <p:nvPr/>
        </p:nvSpPr>
        <p:spPr>
          <a:xfrm>
            <a:off x="6885000" y="745200"/>
            <a:ext cx="1779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ptos"/>
              </a:rPr>
              <a:t>Das liebe ich: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feld 48"/>
          <p:cNvSpPr/>
          <p:nvPr/>
        </p:nvSpPr>
        <p:spPr>
          <a:xfrm>
            <a:off x="9670680" y="738360"/>
            <a:ext cx="1779120" cy="5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Aptos"/>
              </a:rPr>
              <a:t>Davor habe ich Angst: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AutoShape 3"/>
          <p:cNvSpPr/>
          <p:nvPr/>
        </p:nvSpPr>
        <p:spPr>
          <a:xfrm>
            <a:off x="9928080" y="2375640"/>
            <a:ext cx="2015640" cy="666360"/>
          </a:xfrm>
          <a:prstGeom prst="roundRect">
            <a:avLst>
              <a:gd name="adj" fmla="val 6351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AutoShape 2"/>
          <p:cNvSpPr/>
          <p:nvPr/>
        </p:nvSpPr>
        <p:spPr>
          <a:xfrm>
            <a:off x="9829080" y="2251080"/>
            <a:ext cx="1690920" cy="24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Ventil und Filter: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AutoShape 3"/>
          <p:cNvSpPr/>
          <p:nvPr/>
        </p:nvSpPr>
        <p:spPr>
          <a:xfrm>
            <a:off x="10437480" y="3312720"/>
            <a:ext cx="1506240" cy="1916280"/>
          </a:xfrm>
          <a:prstGeom prst="roundRect">
            <a:avLst>
              <a:gd name="adj" fmla="val 817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AutoShape 2"/>
          <p:cNvSpPr/>
          <p:nvPr/>
        </p:nvSpPr>
        <p:spPr>
          <a:xfrm>
            <a:off x="10297800" y="3048480"/>
            <a:ext cx="1222200" cy="52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Tornister: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AutoShape 3"/>
          <p:cNvSpPr/>
          <p:nvPr/>
        </p:nvSpPr>
        <p:spPr>
          <a:xfrm>
            <a:off x="10443960" y="5597640"/>
            <a:ext cx="1506240" cy="939600"/>
          </a:xfrm>
          <a:prstGeom prst="roundRect">
            <a:avLst>
              <a:gd name="adj" fmla="val 817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AutoShape 2"/>
          <p:cNvSpPr/>
          <p:nvPr/>
        </p:nvSpPr>
        <p:spPr>
          <a:xfrm>
            <a:off x="10364400" y="5470200"/>
            <a:ext cx="1335600" cy="254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Mein Schatz: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AutoShape 3"/>
          <p:cNvSpPr/>
          <p:nvPr/>
        </p:nvSpPr>
        <p:spPr>
          <a:xfrm>
            <a:off x="6625800" y="2369880"/>
            <a:ext cx="1506240" cy="1623960"/>
          </a:xfrm>
          <a:prstGeom prst="roundRect">
            <a:avLst>
              <a:gd name="adj" fmla="val 6351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AutoShape 2"/>
          <p:cNvSpPr/>
          <p:nvPr/>
        </p:nvSpPr>
        <p:spPr>
          <a:xfrm>
            <a:off x="6536880" y="2251080"/>
            <a:ext cx="843120" cy="248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Anzug: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AutoShape 3"/>
          <p:cNvSpPr/>
          <p:nvPr/>
        </p:nvSpPr>
        <p:spPr>
          <a:xfrm>
            <a:off x="6625800" y="4295160"/>
            <a:ext cx="1506240" cy="939600"/>
          </a:xfrm>
          <a:prstGeom prst="roundRect">
            <a:avLst>
              <a:gd name="adj" fmla="val 817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AutoShape 2"/>
          <p:cNvSpPr/>
          <p:nvPr/>
        </p:nvSpPr>
        <p:spPr>
          <a:xfrm>
            <a:off x="6540120" y="3994200"/>
            <a:ext cx="839880" cy="52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Helm: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AutoShape 3"/>
          <p:cNvSpPr/>
          <p:nvPr/>
        </p:nvSpPr>
        <p:spPr>
          <a:xfrm>
            <a:off x="6625800" y="5596200"/>
            <a:ext cx="1506240" cy="939600"/>
          </a:xfrm>
          <a:prstGeom prst="roundRect">
            <a:avLst>
              <a:gd name="adj" fmla="val 8177"/>
            </a:avLst>
          </a:prstGeom>
          <a:solidFill>
            <a:srgbClr val="ffffff"/>
          </a:solidFill>
          <a:ln w="158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AutoShape 2"/>
          <p:cNvSpPr/>
          <p:nvPr/>
        </p:nvSpPr>
        <p:spPr>
          <a:xfrm>
            <a:off x="6570720" y="5430600"/>
            <a:ext cx="809280" cy="254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de-DE" sz="1200" spc="-1" strike="noStrike">
                <a:solidFill>
                  <a:srgbClr val="000000"/>
                </a:solidFill>
                <a:latin typeface="Aptos"/>
                <a:ea typeface="Aptos"/>
              </a:rPr>
              <a:t>Stiefel:</a:t>
            </a:r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LibreOffice/7.5.5.2$Windows_X86_64 LibreOffice_project/ca8fe7424262805f223b9a2334bc7181abbcbf5e</Application>
  <AppVersion>15.0000</AppVersion>
  <Words>56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2025-07-13T15:58:58Z</dcterms:created>
  <dc:creator>Fam. Dietrich</dc:creator>
  <dc:description/>
  <dc:language>de-DE</dc:language>
  <cp:lastModifiedBy/>
  <cp:lastPrinted>2025-07-13T18:12:55Z</cp:lastPrinted>
  <dcterms:modified xsi:type="dcterms:W3CDTF">2025-07-13T20:53:14Z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</vt:i4>
  </property>
</Properties>
</file>