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04fc3ce9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04fc3ce9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e1a14d5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e1a14d5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04fc3ce9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04fc3ce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04fc3ce9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04fc3ce9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4f5ac198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4f5ac19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04fc3ce9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04fc3ce9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04fc3ce9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04fc3ce9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04fc3ce9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04fc3ce9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4f5ac19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4f5ac19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04fc3ce9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04fc3ce9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0800d152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0800d152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0800d152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0800d152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04fc3ce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04fc3ce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04fc3ce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04fc3ce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04fc3ce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04fc3ce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04fc3ce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04fc3ce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04fc3ce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04fc3ce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04fc3ce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04fc3ce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4: </a:t>
            </a:r>
            <a:r>
              <a:rPr lang="fr" sz="2300">
                <a:solidFill>
                  <a:srgbClr val="FFFFFF"/>
                </a:solidFill>
                <a:highlight>
                  <a:srgbClr val="E06666"/>
                </a:highlight>
                <a:latin typeface="Montserrat"/>
                <a:ea typeface="Montserrat"/>
                <a:cs typeface="Montserrat"/>
                <a:sym typeface="Montserrat"/>
              </a:rPr>
              <a:t>Anticipation des besoins de consommation de bâtiments</a:t>
            </a:r>
            <a:endParaRPr sz="2300">
              <a:solidFill>
                <a:srgbClr val="FFFFFF"/>
              </a:solidFill>
              <a:highlight>
                <a:srgbClr val="E0666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120750"/>
            <a:ext cx="85206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feature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age avec yearbuilt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natural_gas_percentage,electricity_percentage, distance_from_seattle_center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oneHotEncoder variables qualitatives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oneHotEncoder variable  LargestPropertyUseType   1=LargestPropertyUseTypeGFA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ACP reduction dimensionnelle 36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3850"/>
            <a:ext cx="8915125" cy="40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60375"/>
            <a:ext cx="85206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8928"/>
              <a:buNone/>
            </a:pPr>
            <a:r>
              <a:rPr lang="fr" sz="1679"/>
              <a:t>3 -Prédiction emission CO2</a:t>
            </a:r>
            <a:endParaRPr sz="1679"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3325"/>
            <a:ext cx="8991601" cy="44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84525"/>
            <a:ext cx="8520600" cy="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8928"/>
              <a:buFont typeface="Arial"/>
              <a:buNone/>
            </a:pPr>
            <a:r>
              <a:rPr lang="fr" sz="1679"/>
              <a:t>3 -Prédiction emission CO2: sans energystarscore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9625"/>
            <a:ext cx="8794400" cy="33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72450"/>
            <a:ext cx="85206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8928"/>
              <a:buFont typeface="Arial"/>
              <a:buNone/>
            </a:pPr>
            <a:r>
              <a:rPr lang="fr" sz="1679"/>
              <a:t>3 -Prédiction emission CO2: avec energystarscore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9250"/>
            <a:ext cx="8226924" cy="3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72450"/>
            <a:ext cx="85206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79"/>
              <a:t>3 -Prédiction emission CO2: conclusion 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RandomForestRegressor , energystarscore moindre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9325"/>
            <a:ext cx="8915124" cy="36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8300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fr" sz="1979"/>
              <a:t>4 -Prédiction consommation énergie</a:t>
            </a:r>
            <a:endParaRPr sz="1979"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7400"/>
            <a:ext cx="8679900" cy="43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60375"/>
            <a:ext cx="8520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Arial"/>
              <a:buNone/>
            </a:pPr>
            <a:r>
              <a:rPr lang="fr" sz="1979"/>
              <a:t>4 -Prédiction consommation énergie</a:t>
            </a:r>
            <a:endParaRPr sz="19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3775"/>
            <a:ext cx="8432174" cy="28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96600"/>
            <a:ext cx="8520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79"/>
              <a:t>4 -Prédiction consommation énergie: conclusion</a:t>
            </a:r>
            <a:endParaRPr sz="19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Arial"/>
              <a:buNone/>
            </a:pPr>
            <a:r>
              <a:rPr lang="fr" sz="1979">
                <a:solidFill>
                  <a:schemeClr val="accent1"/>
                </a:solidFill>
              </a:rPr>
              <a:t>RandomForestRegressor</a:t>
            </a:r>
            <a:endParaRPr sz="1979">
              <a:solidFill>
                <a:schemeClr val="accent1"/>
              </a:solidFill>
            </a:endParaRPr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0" y="1054250"/>
            <a:ext cx="8839201" cy="30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5- Conclusion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R2=53% prédiction consommation energie </a:t>
            </a:r>
            <a:r>
              <a:rPr lang="fr"/>
              <a:t>RandomForestRegressor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R2=50% émission Co2, energystarscore peu d’effet:RandomForestRegressor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819150" y="845600"/>
            <a:ext cx="7505700" cy="3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1- Contexte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2-Prétraitements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3 -Prédiction emission CO2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r>
              <a:rPr lang="fr"/>
              <a:t> -Prédiction consommation énergie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5-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1-Contexte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Données structurelles des bâtiments 2016 (taille, date construction,...)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Prédiction émissions CO2 et consommation d’énergies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importance energystartscore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72450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taux de complétion</a:t>
            </a:r>
            <a:endParaRPr sz="1644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450"/>
            <a:ext cx="8927199" cy="39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0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effet de la localisation géographique</a:t>
            </a:r>
            <a:endParaRPr sz="16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9600"/>
            <a:ext cx="8903051" cy="427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traitement des lignes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44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recherche et suppression des lignes comportant des valeurs négatives pour les variables continues et discrètes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0"/>
            <a:ext cx="85206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étude de multicolinéarité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1600"/>
            <a:ext cx="8915125" cy="439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72450"/>
            <a:ext cx="85206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suppression des valeurs aberrantes IQR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0050"/>
            <a:ext cx="8927201" cy="435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72450"/>
            <a:ext cx="85206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imputation des valeurs manquantes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imputation des valeurs manquantes pour la variable energystarscore KNNImputer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