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fc3ce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fc3c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4fc3c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4fc3c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4fc3ce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4fc3ce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f5ac19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4f5ac19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4fc3ce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4fc3ce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4fc3ce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04fc3ce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4fc3ce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04fc3ce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f5ac19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4f5ac19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04fc3ce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04fc3ce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4fc3c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4fc3c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fc3ce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fc3ce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4fc3c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4fc3c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fc3c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fc3c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4: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Anticipation des besoins de consommation de bâtiments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207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age avec yearbuilt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natural_gas_percentage,electricity_percentage, distance_from_seattle_center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oneHotEncoder variables qualitatives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6037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928"/>
              <a:buNone/>
            </a:pPr>
            <a:r>
              <a:rPr lang="fr" sz="1679"/>
              <a:t>3 -Prédiction emission CO2</a:t>
            </a:r>
            <a:endParaRPr sz="1679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325"/>
            <a:ext cx="8991601" cy="4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84525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fr" sz="1679"/>
              <a:t>3 -Prédiction emission CO2: sans energystarscore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625"/>
            <a:ext cx="8842700" cy="38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72450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fr" sz="1679"/>
              <a:t>3 -Prédiction emission CO2: avec energystarscore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9250"/>
            <a:ext cx="8878900" cy="31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72450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conclusion 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lasso R2=0.48  alpha=0.05 , energystarscore moindre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200"/>
            <a:ext cx="8839201" cy="2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8300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fr" sz="1979"/>
              <a:t>4 -Prédiction consommation énergie</a:t>
            </a:r>
            <a:endParaRPr sz="1979"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400"/>
            <a:ext cx="8679900" cy="4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603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fr" sz="1979"/>
              <a:t>4 -Prédiction consommation énergie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3775"/>
            <a:ext cx="8679899" cy="27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9660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énergie: conclusion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fr" sz="1979">
                <a:solidFill>
                  <a:schemeClr val="accent1"/>
                </a:solidFill>
              </a:rPr>
              <a:t> LinearRegression</a:t>
            </a:r>
            <a:endParaRPr sz="1979">
              <a:solidFill>
                <a:schemeClr val="accent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0000"/>
            <a:ext cx="8839201" cy="3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R2=50% prédiction consommation energie regression linéaire simple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R2=48% émission Co2, energystarscore peu d’effet: Lasso alpha=0.105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Contexte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2-Prétraitements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3 -Prédiction emission CO2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-Prédiction consommation énergie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Données structurelles des bâtiments 2016 (taille, date construction,...)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Prédiction émissions CO2 et consommation d’énergies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importance energystartscore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24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taux de complétion</a:t>
            </a:r>
            <a:endParaRPr sz="1644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450"/>
            <a:ext cx="8927199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effet de la localisation géographique</a:t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00"/>
            <a:ext cx="8903051" cy="4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traitement des lignes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44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et suppression des lignes comportant des valeurs négatives pour les variables continues et discrètes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étude de multicolinéarité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1600"/>
            <a:ext cx="8915125" cy="43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72450"/>
            <a:ext cx="8520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suppression des valeurs aberrantes IQR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0050"/>
            <a:ext cx="8927201" cy="43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724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imputation des valeurs manquantes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imputation des valeurs manquantes pour la variable energystarscore KNNImputer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