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04fc3ce9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04fc3ce9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04fc3ce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04fc3ce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4fc3ce9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4fc3ce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4fc3ce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4fc3ce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4fc3ce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4fc3ce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4fc3ce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04fc3ce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4fc3ce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04fc3ce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04fc3ce9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04fc3ce9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04fc3ce9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04fc3ce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04fc3ce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04fc3ce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800d15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800d15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04fc3ce9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04fc3ce9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04fc3ce9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04fc3ce9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4fc3ce9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04fc3ce9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04fc3ce9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04fc3ce9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04fc3ce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04fc3ce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800d1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800d1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04fc3ce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04fc3c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4fc3ce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4fc3c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4fc3ce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04fc3ce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04fc3ce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04fc3ce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04fc3ce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04fc3ce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04fc3ce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04fc3ce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4: </a:t>
            </a:r>
            <a:r>
              <a:rPr lang="fr" sz="2300">
                <a:solidFill>
                  <a:srgbClr val="FFFFFF"/>
                </a:solidFill>
                <a:highlight>
                  <a:srgbClr val="E06666"/>
                </a:highlight>
                <a:latin typeface="Montserrat"/>
                <a:ea typeface="Montserrat"/>
                <a:cs typeface="Montserrat"/>
                <a:sym typeface="Montserrat"/>
              </a:rPr>
              <a:t>Anticipation des besoins de consommation de bâtiments</a:t>
            </a:r>
            <a:endParaRPr sz="2300">
              <a:solidFill>
                <a:srgbClr val="FFFFFF"/>
              </a:solidFill>
              <a:highlight>
                <a:srgbClr val="E0666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207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variable age avec yearbuilt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oneHotEncoder variables qualitatives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60375"/>
            <a:ext cx="85206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8928"/>
              <a:buNone/>
            </a:pPr>
            <a:r>
              <a:rPr lang="fr" sz="1679"/>
              <a:t>3 -Prédiction emission CO2</a:t>
            </a:r>
            <a:endParaRPr sz="1679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325"/>
            <a:ext cx="8991601" cy="4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84525"/>
            <a:ext cx="85206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28"/>
              <a:buFont typeface="Arial"/>
              <a:buNone/>
            </a:pPr>
            <a:r>
              <a:rPr lang="fr" sz="1679"/>
              <a:t>3 -Prédiction emission CO2: sans energystarscore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625"/>
            <a:ext cx="9144001" cy="4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84525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sans energystarscore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1625"/>
            <a:ext cx="8520600" cy="38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72450"/>
            <a:ext cx="8520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conclusion </a:t>
            </a:r>
            <a:endParaRPr sz="16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lasso R2=0.94  alpha=0.02 , energystarscore moindre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850"/>
            <a:ext cx="8839201" cy="38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72450"/>
            <a:ext cx="8520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sans energystarscore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8850"/>
            <a:ext cx="8839199" cy="43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72450"/>
            <a:ext cx="85206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avec  energystarscore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250"/>
            <a:ext cx="8906850" cy="3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8300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9"/>
              <a:t>3 -Prédiction emission CO2: avec  energystarscore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3000"/>
            <a:ext cx="8839199" cy="43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8300"/>
            <a:ext cx="85206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fr" sz="1979"/>
              <a:t>4 -Prédiction consommation énergie</a:t>
            </a:r>
            <a:endParaRPr sz="1979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400"/>
            <a:ext cx="8679900" cy="4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603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fr" sz="1979"/>
              <a:t>4 -Prédiction consommation énergie sans energystarscore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3775"/>
            <a:ext cx="9144000" cy="3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19150" y="845600"/>
            <a:ext cx="75057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 Contexte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2-Prétraitements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3 -Prédiction emission CO2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-Prédiction consommation énergie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0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 sans energystarscore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1100"/>
            <a:ext cx="8839204" cy="419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 avec energystarscore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903050" cy="3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60375"/>
            <a:ext cx="85206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 avec energystarscore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5075"/>
            <a:ext cx="8839199" cy="43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0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/>
              <a:t>4 -Prédiction consommation énergie avec energystarscore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79">
                <a:solidFill>
                  <a:srgbClr val="666666"/>
                </a:solidFill>
              </a:rPr>
              <a:t>                       Ridge avec c=2.5 R2=0.59 energystarscore peu d’effet</a:t>
            </a:r>
            <a:endParaRPr sz="1979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475"/>
            <a:ext cx="8839200" cy="35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5- Conclusion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R2=59% prédiction consommation energie ridge alpha=2.5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R2=94% émission Co2, consommation gaz naturel très significatif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1-Contexte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Données structurelles des bâtiments 2016 (taille, date construction,...)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Prédiction émissions CO2 et consommation d’énergies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importance energystartscore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245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taux de complétion</a:t>
            </a:r>
            <a:endParaRPr sz="1644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450"/>
            <a:ext cx="8927199" cy="39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effet de la localisation géographique</a:t>
            </a:r>
            <a:endParaRPr sz="1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00"/>
            <a:ext cx="8903051" cy="4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traitement des lignes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44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recherche et suppression des lignes comportant des valeurs négatives pour les variables continues et discrètes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étude de multicolinéarité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250"/>
            <a:ext cx="8927201" cy="44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72450"/>
            <a:ext cx="85206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suppression des valeurs aberrantes IQR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0050"/>
            <a:ext cx="8927201" cy="435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7245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2-</a:t>
            </a:r>
            <a:r>
              <a:rPr lang="fr" sz="1644"/>
              <a:t>Prétraitements de données: imputation des valeurs manquantes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imputation des valeurs manquantes pour la variable energystarscore KNNImputer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