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04fc3ce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04fc3ce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1a14d5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e1a14d5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4fc3ce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4fc3ce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69fcfe2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69fcfe2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69fcfe2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69fcfe2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69fcfe2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69fcfe2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9fcfe2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9fcfe2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9fcfe28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9fcfe2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69fcfe2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69fcfe2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04fc3ce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04fc3ce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800d15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800d15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800d1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800d1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4fc3c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4fc3c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4fc3c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4fc3c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4fc3ce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4fc3ce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4fc3ce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4fc3ce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4fc3c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4fc3c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4fc3c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4fc3c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4: </a:t>
            </a:r>
            <a:r>
              <a:rPr lang="fr" sz="2300">
                <a:solidFill>
                  <a:srgbClr val="FFFFFF"/>
                </a:solidFill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Segmentation client e-commerce</a:t>
            </a:r>
            <a:endParaRPr sz="2300">
              <a:solidFill>
                <a:srgbClr val="FFFFFF"/>
              </a:solidFill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207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</a:t>
            </a:r>
            <a:r>
              <a:rPr lang="fr" sz="1700">
                <a:latin typeface="Arial"/>
                <a:ea typeface="Arial"/>
                <a:cs typeface="Arial"/>
                <a:sym typeface="Arial"/>
              </a:rPr>
              <a:t> mois de l'année favori de commande par client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725" y="833100"/>
            <a:ext cx="6145625" cy="37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</a:t>
            </a:r>
            <a:r>
              <a:rPr lang="fr" sz="1700">
                <a:latin typeface="Arial"/>
                <a:ea typeface="Arial"/>
                <a:cs typeface="Arial"/>
                <a:sym typeface="Arial"/>
              </a:rPr>
              <a:t>catégorie favorie d'article par client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00" y="1086650"/>
            <a:ext cx="8355175" cy="33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60375"/>
            <a:ext cx="8520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 Segmentation Clients=Kmeans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928"/>
              <a:buNone/>
            </a:pPr>
            <a:r>
              <a:t/>
            </a:r>
            <a:endParaRPr sz="1679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50" y="664075"/>
            <a:ext cx="8149900" cy="38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60375"/>
            <a:ext cx="85206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 Segmentation Clients=Kmeans  séparation cluster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75" y="796875"/>
            <a:ext cx="7944675" cy="35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132825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 Segmentation Clients=Kmeans  cluster 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8125"/>
            <a:ext cx="8866824" cy="43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108675"/>
            <a:ext cx="85206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 Segmentation Clients=Kmeans  cluster 1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375"/>
            <a:ext cx="8679901" cy="41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60375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 Segmentation Clients=Kmeans  cluster 2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975"/>
            <a:ext cx="8890975" cy="43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108675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 Segmentation Clients=Kmeans  cluster 3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75"/>
            <a:ext cx="8782325" cy="4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21732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</a:t>
            </a:r>
            <a:r>
              <a:rPr lang="fr" sz="1755"/>
              <a:t>Etude stabilité temporelle segmentation</a:t>
            </a:r>
            <a:endParaRPr sz="1755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225"/>
            <a:ext cx="8679901" cy="4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d’autres algorithmes de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plus de données historiques  sur les clients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19150" y="845600"/>
            <a:ext cx="7505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Contexte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2-Prétraitements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-Etude stabilité temporelle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1-Contexte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Historiques des commandes faites par les clients de Septembre 2016 à octobre 2018,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Objectif: segmentation des clients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24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1 - Nombre de commandes par clients</a:t>
            </a:r>
            <a:endParaRPr sz="1644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00" y="796875"/>
            <a:ext cx="6206025" cy="35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2 - Nombre moyen d'articles par commande par client</a:t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2000"/>
            <a:ext cx="82677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</a:t>
            </a:r>
            <a:r>
              <a:rPr lang="fr" sz="1700">
                <a:latin typeface="Arial"/>
                <a:ea typeface="Arial"/>
                <a:cs typeface="Arial"/>
                <a:sym typeface="Arial"/>
              </a:rPr>
              <a:t>dépense et coût de transport total par client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939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délai moyen de livraison  par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000"/>
            <a:ext cx="8423708" cy="42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72450"/>
            <a:ext cx="8520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score moyen attribué suite aux avis par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450"/>
            <a:ext cx="86799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724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échéance moyenne de paiement       par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150"/>
            <a:ext cx="8830625" cy="42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