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800d15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800d15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0800d1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0800d1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4fc3c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4fc3c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5b615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5b615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25b615d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25b615d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04fc3ce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04fc3c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fca4692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fca4692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8: </a:t>
            </a:r>
            <a:r>
              <a:rPr lang="fr" sz="2300">
                <a:solidFill>
                  <a:srgbClr val="FFFFFF"/>
                </a:solidFill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Déployer un modèle dans le cloud</a:t>
            </a:r>
            <a:endParaRPr sz="2300">
              <a:solidFill>
                <a:srgbClr val="FFFFFF"/>
              </a:solidFill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19150" y="845600"/>
            <a:ext cx="75057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1- Contexte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2-Problèmatique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3- Hadoop-Spark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4- Architecture Spark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5- Aws Cloud (EMR)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6 -conclusion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6500"/>
            <a:ext cx="85206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1-Contexte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 up :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mobile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classification photos fruits( 40000 images)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traitement de gros volumes de données (features =&gt;transfer learning)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72450"/>
            <a:ext cx="8520600" cy="4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11"/>
              <a:t>2-Problématique de scalabilité</a:t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1"/>
          </a:p>
          <a:p>
            <a:pPr indent="-31820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Char char="-"/>
            </a:pPr>
            <a:r>
              <a:rPr lang="fr" sz="1411">
                <a:solidFill>
                  <a:schemeClr val="dk2"/>
                </a:solidFill>
              </a:rPr>
              <a:t>scalabilité verticale</a:t>
            </a:r>
            <a:endParaRPr sz="141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-31820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1"/>
              <a:buChar char="-"/>
            </a:pPr>
            <a:r>
              <a:rPr lang="fr" sz="1411">
                <a:solidFill>
                  <a:schemeClr val="dk2"/>
                </a:solidFill>
              </a:rPr>
              <a:t>scalabilité horizontale: architecture distribuée</a:t>
            </a:r>
            <a:endParaRPr sz="141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1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2075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3- hadoop -Spark</a:t>
            </a:r>
            <a:endParaRPr sz="1879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91625"/>
            <a:ext cx="85206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hadoop: calcul distribué (écriture sur disque)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spark: </a:t>
            </a: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 distribué (écriture sur disque)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60375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4- Architecture Spark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7700"/>
            <a:ext cx="8679900" cy="4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5- Aws Cloud (EMR)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00"/>
            <a:ext cx="8839200" cy="4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60375"/>
            <a:ext cx="8520600" cy="4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/>
              <a:t>6 -conclusion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>
                <a:solidFill>
                  <a:schemeClr val="accent1"/>
                </a:solidFill>
              </a:rPr>
              <a:t>-utilisation de databricks</a:t>
            </a:r>
            <a:endParaRPr sz="231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11">
                <a:solidFill>
                  <a:schemeClr val="accent1"/>
                </a:solidFill>
              </a:rPr>
              <a:t>-utilisation kubernetes comme cluster manager</a:t>
            </a:r>
            <a:endParaRPr sz="231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5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