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B22"/>
    <a:srgbClr val="7632A9"/>
    <a:srgbClr val="913DD0"/>
    <a:srgbClr val="A244E9"/>
    <a:srgbClr val="797979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41"/>
    <p:restoredTop sz="96327"/>
  </p:normalViewPr>
  <p:slideViewPr>
    <p:cSldViewPr snapToGrid="0" snapToObjects="1">
      <p:cViewPr>
        <p:scale>
          <a:sx n="217" d="100"/>
          <a:sy n="217" d="100"/>
        </p:scale>
        <p:origin x="10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357C-EA27-944B-ADEF-504FC5409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70360-ADCE-F440-B11D-19E05E66A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3783-B92C-404A-A8EB-CA1303A6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EA71-593A-0C4E-9080-C1F0C77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61DF-30EA-9345-A4FB-A9C67B39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340B-1DAD-3544-847F-67D6E9C1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2EFD9-D68F-FB44-AB28-CF18394CD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D5343-46E0-F544-86FF-D8D50ACE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762D-1668-4148-8DF1-2E768310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50DF-4CA8-574E-807A-45752644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9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66E79-3D49-0740-9785-A44FA9F77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C898D-0FC3-3745-A1F3-0FB0FE956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00219-05C8-9E4E-9364-D98E07B2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6914-4C7E-3C47-B681-EDD1A72A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7EB7-745F-B947-BFC6-003397BC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7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09D5-2518-4344-91CA-C27B9155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115D-9B9D-B845-B258-D19B6A40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82D2-809B-D343-9BD6-FD742827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DD1C-A9F0-8F40-A818-FF9AFEB2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90E0-0BE2-CE45-907A-80D4EBA8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5465-32FB-BA48-9465-3E44D01B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5BCDF-EE8E-004B-AC94-F2E3680AB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6F664-CA3C-324E-B702-F09C2635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A6865-3E61-7943-A8A7-F67079D4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D87CC-7DCC-D041-A658-538F9E3E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0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FC2F-2E5A-B748-8DBE-CC6DA5B2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1B6F-CF92-BA41-895F-94C5F198F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108F3-797C-E346-9FE8-6701669A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52F52-AEBF-954B-B111-FF4836B1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9B70-DFA8-C744-AD30-3820552C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2FE3F-E9FD-C942-9B2A-3E260E63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4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F9F9-C0DF-494A-927F-4821E2C3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09B69-D149-2B41-96C0-C306CC150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425D4-3572-964A-BF86-AF4375AFB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518F6-D734-ED43-8022-8069F8E45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CA7D5-294D-F645-BD7E-A7FBCB7A4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8C270-0829-F84D-ACC8-7589C245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FE582-BBAB-A840-8B97-4FD7EB71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0CA80-959C-C844-B748-6ED0B0FE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2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EF9B-AC96-CF4C-BE29-CC2AACB2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D9F80-63AB-3F4F-98C8-E05B9A53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E58C6-D159-C040-B8FB-2364E915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B1EAA-F0B4-3E43-871D-EAE4E96A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28D32-3757-664D-A207-87B23DEB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64960-05C7-C649-9983-F7BBA798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B8FC5-B22E-7841-8C3F-264CB52B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1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1BE8-8D4D-2040-B7C5-D67597E4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F047-3AC8-9842-91FC-31D6D9B5B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FBF1F-CE4C-AF41-8ED3-BBA182093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7AD64-79DE-394D-96F7-E730CAC3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DEEB-63F5-4744-99B8-3862BFDA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D642-B3D4-6046-9BDC-9851934B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0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ABED-EBF0-F946-B309-3892160E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892C4-E129-B144-94BB-0019C416C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2D95A-BA3C-4A4D-A253-D012DEA3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7ECF6-0A84-234E-A8EE-E5F4E0D8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A1FA4-76E5-F443-88FF-AA99BDFE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F64A1-19DF-B74E-B2B9-6EB72C73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7A167-5A40-6741-B0E5-3902C454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4E36A-4DC8-5540-BFA9-4143FDBA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43B8-45A9-0846-9D1B-BA8675380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F51E-EEAC-3645-B22B-B9AA262C15CB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E7CEE-70B2-F146-A86A-2E4F308DB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4E83-C5DD-F046-926E-982BB29C4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5D82B8-F305-784F-87F7-B808ADA5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6B0F10-19BE-194A-944C-133BDE1350FB}"/>
              </a:ext>
            </a:extLst>
          </p:cNvPr>
          <p:cNvSpPr/>
          <p:nvPr/>
        </p:nvSpPr>
        <p:spPr>
          <a:xfrm>
            <a:off x="10099675" y="4629150"/>
            <a:ext cx="43815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871-44DF-7548-AA37-2C8C49EDEE01}"/>
              </a:ext>
            </a:extLst>
          </p:cNvPr>
          <p:cNvSpPr txBox="1"/>
          <p:nvPr/>
        </p:nvSpPr>
        <p:spPr>
          <a:xfrm>
            <a:off x="10015350" y="4562579"/>
            <a:ext cx="63042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Pup/m</a:t>
            </a:r>
            <a:r>
              <a:rPr lang="en-US" sz="95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635A4B-99A7-C742-BDE8-8E962AD53877}"/>
              </a:ext>
            </a:extLst>
          </p:cNvPr>
          <p:cNvSpPr/>
          <p:nvPr/>
        </p:nvSpPr>
        <p:spPr>
          <a:xfrm>
            <a:off x="10099675" y="4175124"/>
            <a:ext cx="43815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2ED2C-E375-334F-B196-F1040020F62D}"/>
              </a:ext>
            </a:extLst>
          </p:cNvPr>
          <p:cNvSpPr/>
          <p:nvPr/>
        </p:nvSpPr>
        <p:spPr>
          <a:xfrm>
            <a:off x="10173247" y="5957992"/>
            <a:ext cx="43815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155B-30D4-EA49-955D-76E5AA8AA4C8}"/>
              </a:ext>
            </a:extLst>
          </p:cNvPr>
          <p:cNvSpPr txBox="1"/>
          <p:nvPr/>
        </p:nvSpPr>
        <p:spPr>
          <a:xfrm>
            <a:off x="10099675" y="5900053"/>
            <a:ext cx="63042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R/m</a:t>
            </a:r>
            <a:r>
              <a:rPr lang="en-US" sz="95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C1423-AF9C-0B40-8F12-DB590174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088" y="5701057"/>
            <a:ext cx="3872574" cy="745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B2138C-69A3-EB47-8143-A4FF8DE023E3}"/>
              </a:ext>
            </a:extLst>
          </p:cNvPr>
          <p:cNvSpPr txBox="1"/>
          <p:nvPr/>
        </p:nvSpPr>
        <p:spPr>
          <a:xfrm>
            <a:off x="10021700" y="4114010"/>
            <a:ext cx="63042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Nup/m</a:t>
            </a:r>
            <a:r>
              <a:rPr lang="en-US" sz="95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4466B-0349-AF4C-9D52-98DA60D51703}"/>
              </a:ext>
            </a:extLst>
          </p:cNvPr>
          <p:cNvSpPr/>
          <p:nvPr/>
        </p:nvSpPr>
        <p:spPr>
          <a:xfrm>
            <a:off x="9892703" y="4913660"/>
            <a:ext cx="695922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F3D0-0F0C-AE4D-8943-7BC433D4F642}"/>
              </a:ext>
            </a:extLst>
          </p:cNvPr>
          <p:cNvSpPr txBox="1"/>
          <p:nvPr/>
        </p:nvSpPr>
        <p:spPr>
          <a:xfrm>
            <a:off x="9805100" y="4876095"/>
            <a:ext cx="1008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i="1" dirty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biomass/m</a:t>
            </a:r>
            <a:r>
              <a:rPr lang="en-US" sz="950" b="1" i="1" baseline="30000" dirty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03EB60-9497-B048-8EA2-3114E4DC4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088" y="5683471"/>
            <a:ext cx="1759530" cy="1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4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555368-BD5D-9640-951E-1C938893C8DA}"/>
              </a:ext>
            </a:extLst>
          </p:cNvPr>
          <p:cNvSpPr/>
          <p:nvPr/>
        </p:nvSpPr>
        <p:spPr>
          <a:xfrm>
            <a:off x="1607081" y="1907627"/>
            <a:ext cx="8979464" cy="1465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D46C0-68B5-FB4D-BD98-DDB1EDA2FC11}"/>
              </a:ext>
            </a:extLst>
          </p:cNvPr>
          <p:cNvSpPr txBox="1"/>
          <p:nvPr/>
        </p:nvSpPr>
        <p:spPr>
          <a:xfrm>
            <a:off x="1607081" y="838186"/>
            <a:ext cx="4124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Cor. with bulk RDA1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D1754F-F6C4-E44C-A373-5C3D69EFA802}"/>
              </a:ext>
            </a:extLst>
          </p:cNvPr>
          <p:cNvSpPr/>
          <p:nvPr/>
        </p:nvSpPr>
        <p:spPr>
          <a:xfrm>
            <a:off x="1670296" y="2679536"/>
            <a:ext cx="777240" cy="640080"/>
          </a:xfrm>
          <a:prstGeom prst="rect">
            <a:avLst/>
          </a:prstGeom>
          <a:solidFill>
            <a:srgbClr val="FF9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0.9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1D3A1-E439-1048-B40E-25509D11BD75}"/>
              </a:ext>
            </a:extLst>
          </p:cNvPr>
          <p:cNvSpPr/>
          <p:nvPr/>
        </p:nvSpPr>
        <p:spPr>
          <a:xfrm>
            <a:off x="2676350" y="2679536"/>
            <a:ext cx="777240" cy="640080"/>
          </a:xfrm>
          <a:prstGeom prst="rect">
            <a:avLst/>
          </a:prstGeom>
          <a:solidFill>
            <a:srgbClr val="FF9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0.9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FB103-EC73-9A40-95F3-E56333F8A889}"/>
              </a:ext>
            </a:extLst>
          </p:cNvPr>
          <p:cNvSpPr/>
          <p:nvPr/>
        </p:nvSpPr>
        <p:spPr>
          <a:xfrm>
            <a:off x="3682404" y="2679536"/>
            <a:ext cx="777240" cy="640080"/>
          </a:xfrm>
          <a:prstGeom prst="rect">
            <a:avLst/>
          </a:prstGeom>
          <a:solidFill>
            <a:srgbClr val="FF9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0.9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E2BEE-CA6A-E64F-AF94-D88BBEC0417B}"/>
              </a:ext>
            </a:extLst>
          </p:cNvPr>
          <p:cNvSpPr/>
          <p:nvPr/>
        </p:nvSpPr>
        <p:spPr>
          <a:xfrm>
            <a:off x="4688458" y="2679536"/>
            <a:ext cx="777240" cy="640080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70D7DB-FCF0-F149-BCAF-B46BE2CDA335}"/>
              </a:ext>
            </a:extLst>
          </p:cNvPr>
          <p:cNvSpPr/>
          <p:nvPr/>
        </p:nvSpPr>
        <p:spPr>
          <a:xfrm>
            <a:off x="5694512" y="2679536"/>
            <a:ext cx="777240" cy="640080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70738-C7CB-2B46-A7EF-612C785DF515}"/>
              </a:ext>
            </a:extLst>
          </p:cNvPr>
          <p:cNvSpPr/>
          <p:nvPr/>
        </p:nvSpPr>
        <p:spPr>
          <a:xfrm>
            <a:off x="6700566" y="2679536"/>
            <a:ext cx="777240" cy="640080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130936-9BEC-A942-941C-45F518BBFBC9}"/>
              </a:ext>
            </a:extLst>
          </p:cNvPr>
          <p:cNvSpPr/>
          <p:nvPr/>
        </p:nvSpPr>
        <p:spPr>
          <a:xfrm>
            <a:off x="7706620" y="2679536"/>
            <a:ext cx="777240" cy="640080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B278C-6561-FA42-9ED9-13C222ABCC79}"/>
              </a:ext>
            </a:extLst>
          </p:cNvPr>
          <p:cNvSpPr/>
          <p:nvPr/>
        </p:nvSpPr>
        <p:spPr>
          <a:xfrm>
            <a:off x="8712674" y="2679536"/>
            <a:ext cx="777240" cy="640080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1114E5-BEF2-FC41-882E-31CBC847FB03}"/>
              </a:ext>
            </a:extLst>
          </p:cNvPr>
          <p:cNvSpPr/>
          <p:nvPr/>
        </p:nvSpPr>
        <p:spPr>
          <a:xfrm>
            <a:off x="9718728" y="2679536"/>
            <a:ext cx="777240" cy="640080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-1.0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868CF-6FC2-F74E-92B3-E60F595855C3}"/>
              </a:ext>
            </a:extLst>
          </p:cNvPr>
          <p:cNvSpPr txBox="1"/>
          <p:nvPr/>
        </p:nvSpPr>
        <p:spPr>
          <a:xfrm rot="20289024">
            <a:off x="1557012" y="2176574"/>
            <a:ext cx="9460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%OM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5CA936-0FC6-7447-8CE9-EC1F505C690F}"/>
              </a:ext>
            </a:extLst>
          </p:cNvPr>
          <p:cNvSpPr txBox="1"/>
          <p:nvPr/>
        </p:nvSpPr>
        <p:spPr>
          <a:xfrm rot="20289024">
            <a:off x="2581626" y="2235338"/>
            <a:ext cx="6303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C:P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02F4C-8FB0-A742-89FE-AE55A0B3F4FD}"/>
              </a:ext>
            </a:extLst>
          </p:cNvPr>
          <p:cNvSpPr txBox="1"/>
          <p:nvPr/>
        </p:nvSpPr>
        <p:spPr>
          <a:xfrm rot="20289024">
            <a:off x="3582332" y="2227582"/>
            <a:ext cx="671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C:N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C27E6-521D-1C49-9DF6-56C2A15860EF}"/>
              </a:ext>
            </a:extLst>
          </p:cNvPr>
          <p:cNvSpPr txBox="1"/>
          <p:nvPr/>
        </p:nvSpPr>
        <p:spPr>
          <a:xfrm rot="20289024">
            <a:off x="4551669" y="2024133"/>
            <a:ext cx="1765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MicN/afdm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21E7B-B42D-2B4A-A502-063F53124BD8}"/>
              </a:ext>
            </a:extLst>
          </p:cNvPr>
          <p:cNvSpPr txBox="1"/>
          <p:nvPr/>
        </p:nvSpPr>
        <p:spPr>
          <a:xfrm rot="20289024">
            <a:off x="5559605" y="2051886"/>
            <a:ext cx="16161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% &lt; 53 µm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82AAE-33F7-5249-82B7-207E859C74BE}"/>
              </a:ext>
            </a:extLst>
          </p:cNvPr>
          <p:cNvSpPr txBox="1"/>
          <p:nvPr/>
        </p:nvSpPr>
        <p:spPr>
          <a:xfrm rot="20289024">
            <a:off x="6615928" y="2232057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%N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31D13-D668-6D4C-A7A5-6F9BA0A0D86C}"/>
              </a:ext>
            </a:extLst>
          </p:cNvPr>
          <p:cNvSpPr txBox="1"/>
          <p:nvPr/>
        </p:nvSpPr>
        <p:spPr>
          <a:xfrm rot="20289024">
            <a:off x="7561624" y="2068877"/>
            <a:ext cx="15248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Bac/afdm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3A1E8-7AC9-DC44-B6FB-30006CAD4DE9}"/>
              </a:ext>
            </a:extLst>
          </p:cNvPr>
          <p:cNvSpPr txBox="1"/>
          <p:nvPr/>
        </p:nvSpPr>
        <p:spPr>
          <a:xfrm rot="20289024">
            <a:off x="8626850" y="2227212"/>
            <a:ext cx="6739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WA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E29B1-CB6A-A447-B700-EC86D782E5F4}"/>
              </a:ext>
            </a:extLst>
          </p:cNvPr>
          <p:cNvSpPr txBox="1"/>
          <p:nvPr/>
        </p:nvSpPr>
        <p:spPr>
          <a:xfrm rot="20289024">
            <a:off x="9640476" y="2239812"/>
            <a:ext cx="6062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%P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A691B3-003D-A147-91FE-6CBAE2EC8B25}"/>
              </a:ext>
            </a:extLst>
          </p:cNvPr>
          <p:cNvSpPr/>
          <p:nvPr/>
        </p:nvSpPr>
        <p:spPr>
          <a:xfrm>
            <a:off x="1670296" y="4740587"/>
            <a:ext cx="777240" cy="640080"/>
          </a:xfrm>
          <a:prstGeom prst="rect">
            <a:avLst/>
          </a:prstGeom>
          <a:solidFill>
            <a:srgbClr val="FF9300">
              <a:alpha val="9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0.9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358C03-660F-4944-86E5-F09D090F1BB3}"/>
              </a:ext>
            </a:extLst>
          </p:cNvPr>
          <p:cNvSpPr/>
          <p:nvPr/>
        </p:nvSpPr>
        <p:spPr>
          <a:xfrm>
            <a:off x="2676350" y="4740587"/>
            <a:ext cx="777240" cy="640080"/>
          </a:xfrm>
          <a:prstGeom prst="rect">
            <a:avLst/>
          </a:prstGeom>
          <a:solidFill>
            <a:srgbClr val="FF9300">
              <a:alpha val="9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0.9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CF683C-BF56-0F43-B4A7-CB3DF4D9132C}"/>
              </a:ext>
            </a:extLst>
          </p:cNvPr>
          <p:cNvSpPr/>
          <p:nvPr/>
        </p:nvSpPr>
        <p:spPr>
          <a:xfrm>
            <a:off x="3682404" y="4740587"/>
            <a:ext cx="777240" cy="640080"/>
          </a:xfrm>
          <a:prstGeom prst="rect">
            <a:avLst/>
          </a:prstGeom>
          <a:solidFill>
            <a:srgbClr val="FF9300">
              <a:alpha val="9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0.9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23F30B-C0F8-2848-B0B3-99C2C967BBDC}"/>
              </a:ext>
            </a:extLst>
          </p:cNvPr>
          <p:cNvSpPr/>
          <p:nvPr/>
        </p:nvSpPr>
        <p:spPr>
          <a:xfrm>
            <a:off x="4688458" y="4740587"/>
            <a:ext cx="777240" cy="640080"/>
          </a:xfrm>
          <a:prstGeom prst="rect">
            <a:avLst/>
          </a:prstGeom>
          <a:solidFill>
            <a:srgbClr val="A244E9">
              <a:alpha val="6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A83762-3C79-0E4A-A3F7-C6504954601F}"/>
              </a:ext>
            </a:extLst>
          </p:cNvPr>
          <p:cNvSpPr/>
          <p:nvPr/>
        </p:nvSpPr>
        <p:spPr>
          <a:xfrm>
            <a:off x="5694512" y="4740587"/>
            <a:ext cx="777240" cy="640080"/>
          </a:xfrm>
          <a:prstGeom prst="rect">
            <a:avLst/>
          </a:prstGeom>
          <a:solidFill>
            <a:srgbClr val="A244E9">
              <a:alpha val="6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C08108-E189-2A4F-8D53-8802F3303A2D}"/>
              </a:ext>
            </a:extLst>
          </p:cNvPr>
          <p:cNvSpPr/>
          <p:nvPr/>
        </p:nvSpPr>
        <p:spPr>
          <a:xfrm>
            <a:off x="6700566" y="4740587"/>
            <a:ext cx="777240" cy="640080"/>
          </a:xfrm>
          <a:prstGeom prst="rect">
            <a:avLst/>
          </a:prstGeom>
          <a:solidFill>
            <a:srgbClr val="913DD0">
              <a:alpha val="8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FF21F4-2BD4-F443-BA13-5E5C7C318716}"/>
              </a:ext>
            </a:extLst>
          </p:cNvPr>
          <p:cNvSpPr/>
          <p:nvPr/>
        </p:nvSpPr>
        <p:spPr>
          <a:xfrm>
            <a:off x="7706620" y="4740587"/>
            <a:ext cx="777240" cy="640080"/>
          </a:xfrm>
          <a:prstGeom prst="rect">
            <a:avLst/>
          </a:prstGeom>
          <a:solidFill>
            <a:srgbClr val="913DD0">
              <a:alpha val="8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BE88D1-AA87-B04C-B1B3-333C9FC4A992}"/>
              </a:ext>
            </a:extLst>
          </p:cNvPr>
          <p:cNvSpPr/>
          <p:nvPr/>
        </p:nvSpPr>
        <p:spPr>
          <a:xfrm>
            <a:off x="8712674" y="4740587"/>
            <a:ext cx="777240" cy="640080"/>
          </a:xfrm>
          <a:prstGeom prst="rect">
            <a:avLst/>
          </a:prstGeom>
          <a:solidFill>
            <a:srgbClr val="7632A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DFDA92-754C-4544-B475-E428DDD75ACF}"/>
              </a:ext>
            </a:extLst>
          </p:cNvPr>
          <p:cNvSpPr/>
          <p:nvPr/>
        </p:nvSpPr>
        <p:spPr>
          <a:xfrm>
            <a:off x="9718728" y="4740587"/>
            <a:ext cx="777240" cy="640080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-1.0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9D1F01-9893-E246-926F-5DA81602BDC0}"/>
              </a:ext>
            </a:extLst>
          </p:cNvPr>
          <p:cNvSpPr txBox="1"/>
          <p:nvPr/>
        </p:nvSpPr>
        <p:spPr>
          <a:xfrm rot="20289024">
            <a:off x="1557012" y="4237625"/>
            <a:ext cx="9460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%OM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DA45B5-49CE-F243-863B-CDFA392ABDD5}"/>
              </a:ext>
            </a:extLst>
          </p:cNvPr>
          <p:cNvSpPr txBox="1"/>
          <p:nvPr/>
        </p:nvSpPr>
        <p:spPr>
          <a:xfrm rot="20289024">
            <a:off x="2581626" y="4296389"/>
            <a:ext cx="6303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C:P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1D810B-8B86-914E-9AE1-35D3E44EE461}"/>
              </a:ext>
            </a:extLst>
          </p:cNvPr>
          <p:cNvSpPr txBox="1"/>
          <p:nvPr/>
        </p:nvSpPr>
        <p:spPr>
          <a:xfrm rot="20289024">
            <a:off x="3582332" y="4288633"/>
            <a:ext cx="671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C:N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5D3D48-6E71-7E4E-B0FD-75D0577E65DF}"/>
              </a:ext>
            </a:extLst>
          </p:cNvPr>
          <p:cNvSpPr txBox="1"/>
          <p:nvPr/>
        </p:nvSpPr>
        <p:spPr>
          <a:xfrm rot="20289024">
            <a:off x="4558947" y="3959514"/>
            <a:ext cx="23196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Biomass/AFDM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7E49A8-F3C0-504B-AE45-760060688147}"/>
              </a:ext>
            </a:extLst>
          </p:cNvPr>
          <p:cNvSpPr txBox="1"/>
          <p:nvPr/>
        </p:nvSpPr>
        <p:spPr>
          <a:xfrm rot="20289024">
            <a:off x="5559605" y="4112937"/>
            <a:ext cx="16161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% &lt; 53 µm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30E578-C7A8-9D40-9ADD-8BAC8DB2B69D}"/>
              </a:ext>
            </a:extLst>
          </p:cNvPr>
          <p:cNvSpPr txBox="1"/>
          <p:nvPr/>
        </p:nvSpPr>
        <p:spPr>
          <a:xfrm rot="20289024">
            <a:off x="6615928" y="4293108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%N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219CAD-81C4-4C42-9FF2-8E968D69717B}"/>
              </a:ext>
            </a:extLst>
          </p:cNvPr>
          <p:cNvSpPr txBox="1"/>
          <p:nvPr/>
        </p:nvSpPr>
        <p:spPr>
          <a:xfrm rot="20289024">
            <a:off x="8626850" y="4288263"/>
            <a:ext cx="6739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WA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940F63-A419-804F-B2CF-12460B5BEB2D}"/>
              </a:ext>
            </a:extLst>
          </p:cNvPr>
          <p:cNvSpPr txBox="1"/>
          <p:nvPr/>
        </p:nvSpPr>
        <p:spPr>
          <a:xfrm rot="20289024">
            <a:off x="9640476" y="4300863"/>
            <a:ext cx="6062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%P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BDF1F0-EA18-B145-A09C-B177CF36A883}"/>
              </a:ext>
            </a:extLst>
          </p:cNvPr>
          <p:cNvSpPr txBox="1"/>
          <p:nvPr/>
        </p:nvSpPr>
        <p:spPr>
          <a:xfrm rot="20289024">
            <a:off x="7594421" y="4095096"/>
            <a:ext cx="1660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Bac/AFDM</a:t>
            </a:r>
          </a:p>
        </p:txBody>
      </p:sp>
    </p:spTree>
    <p:extLst>
      <p:ext uri="{BB962C8B-B14F-4D97-AF65-F5344CB8AC3E}">
        <p14:creationId xmlns:p14="http://schemas.microsoft.com/office/powerpoint/2010/main" val="382752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93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Hood, Jim</dc:creator>
  <cp:lastModifiedBy>Hood, Jim</cp:lastModifiedBy>
  <cp:revision>34</cp:revision>
  <dcterms:created xsi:type="dcterms:W3CDTF">2020-02-23T16:26:13Z</dcterms:created>
  <dcterms:modified xsi:type="dcterms:W3CDTF">2021-01-07T18:50:56Z</dcterms:modified>
</cp:coreProperties>
</file>