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88"/>
    <p:restoredTop sz="96327"/>
  </p:normalViewPr>
  <p:slideViewPr>
    <p:cSldViewPr snapToGrid="0" snapToObjects="1">
      <p:cViewPr varScale="1">
        <p:scale>
          <a:sx n="224" d="100"/>
          <a:sy n="224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3D3F-B376-B744-9304-5CDB07316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401DA-C2D7-B144-A4E4-FFB8A58A6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EE643-ADC1-574E-9D4B-915A2CE8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B38D-AD61-434E-9EDD-025D27E30791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46F41-4D95-FC40-9B0C-D96A9817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9FE92-28FE-7D41-8A5E-DF2F863B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B3EF-1E9E-BF4D-90EE-E1DBF46D3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8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60A8-6F90-9948-A1E9-CA78657D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17B29-DECE-524B-83F0-CD9071537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52015-A5B5-F242-9E8E-00425439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B38D-AD61-434E-9EDD-025D27E30791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0049C-369C-8143-A713-7E86B990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6E05A-93AD-AC4D-8DD6-58F82E27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B3EF-1E9E-BF4D-90EE-E1DBF46D3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4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D49A5-3FB6-7049-994B-F5CDAB832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6DC28-D774-8F47-99D0-FC6CB52BA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1AFA-1871-F04C-91B5-35662737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B38D-AD61-434E-9EDD-025D27E30791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E2F10-EE49-1F45-B62D-37ECAEE4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823CA-A722-F14B-AD87-ECF796BC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B3EF-1E9E-BF4D-90EE-E1DBF46D3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632E-65A9-D149-A824-A2D81AAC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B0A61-7274-F141-9AA1-3A75A1E52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8AAB2-ED86-0941-91DC-CBD6D8B9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B38D-AD61-434E-9EDD-025D27E30791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316D1-7AF7-774C-B2C9-BA2708F2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488D2-CB62-8D44-8798-54CA3AC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B3EF-1E9E-BF4D-90EE-E1DBF46D3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7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00CB7-5FE8-DA4B-9069-84298B700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C9E7C-8C6D-794D-AE2F-18DE3AF8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AB395-65FD-8840-A749-806C06D0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B38D-AD61-434E-9EDD-025D27E30791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ABB7D-FD80-574B-954E-8231A8AB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AAA15-0F39-9C48-ADFF-B3449E84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B3EF-1E9E-BF4D-90EE-E1DBF46D3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EFB7-8CFB-9A40-B5CA-CC2A9B74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030AB-8335-8146-BC37-403B6B67A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10291-BCF3-E74A-A96A-148E58906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65539-7C28-1D44-96F3-D27BA4E9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B38D-AD61-434E-9EDD-025D27E30791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36807-0F06-B34B-96FD-722EE403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7A1F1-DFDD-1044-807A-4367BC56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B3EF-1E9E-BF4D-90EE-E1DBF46D3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2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E6B7-3879-7444-9B19-29752C95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2EE37-4909-1C40-9617-FCD4CB108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4F000-4591-2346-9C0A-CE2E4A654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E7D7D-8F2A-B34A-944B-EF890431B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C8F7C-47D6-434A-BA05-5B76B14F4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632F0B-7C2E-0444-83EA-7D07AC48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B38D-AD61-434E-9EDD-025D27E30791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1EAAD-260D-F841-B6A0-692790D7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1356C-FA9F-8C46-B0DD-D440B6D6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B3EF-1E9E-BF4D-90EE-E1DBF46D3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F4B2-1627-F64B-9B10-82266331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5B1FB-D6DF-D945-8817-C2BDA1AE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B38D-AD61-434E-9EDD-025D27E30791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27898-05C0-EB4C-913F-B8093F24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19578-A766-5C42-B425-B4DEBB0C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B3EF-1E9E-BF4D-90EE-E1DBF46D3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7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697DD-B964-E049-A076-EB35AA13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B38D-AD61-434E-9EDD-025D27E30791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D1EAA-4A22-1E4E-9AC0-6A48DEAA2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E2948-5947-4645-9B2A-DA49FDBF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B3EF-1E9E-BF4D-90EE-E1DBF46D3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0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A31D-DB26-7C4F-8856-459CD674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D034-BA8E-B245-ACD0-23B9747C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1B8CF-7A48-D140-BBD6-DECB506D9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CA532-3F91-2C4D-ABD2-4937BCF3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B38D-AD61-434E-9EDD-025D27E30791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F9459-E55B-E645-BCDC-9D20FAC2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F4276-CA43-D447-B841-8E8F3A5F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B3EF-1E9E-BF4D-90EE-E1DBF46D3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2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5BF1-524B-D24F-B20E-8B271F2E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1B494-92CE-DC40-9D20-5920B16C6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7663C-A04A-0043-BA36-E0171738D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9663F-A075-584D-A0D1-8DBD116B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B38D-AD61-434E-9EDD-025D27E30791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6428B-E62A-924F-B91F-1623A9BF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EF593-75B9-6F4A-B6FF-F1900AF4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B3EF-1E9E-BF4D-90EE-E1DBF46D3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7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6F9966-F15A-B246-9D8A-8C301A12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8ACAC-52B7-E742-AC32-0C99A3511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D34DB-5219-0844-B5C0-2DFD64D9B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0B38D-AD61-434E-9EDD-025D27E30791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067B-EDDB-5D4A-94DD-8351AF88D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B48C3-B629-484B-97C4-DF9A061F1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1B3EF-1E9E-BF4D-90EE-E1DBF46D3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4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C76B85-DFB9-4C4D-B3CF-F66DB2679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226" y="10924"/>
            <a:ext cx="8048036" cy="6438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D3B8FB-97A0-E24E-8E2A-53336AE80908}"/>
              </a:ext>
            </a:extLst>
          </p:cNvPr>
          <p:cNvSpPr txBox="1"/>
          <p:nvPr/>
        </p:nvSpPr>
        <p:spPr>
          <a:xfrm>
            <a:off x="7492195" y="6450826"/>
            <a:ext cx="950901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53 µm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1833FF-1393-6F44-9CB3-E4C3EC9ADE1C}"/>
              </a:ext>
            </a:extLst>
          </p:cNvPr>
          <p:cNvCxnSpPr>
            <a:cxnSpLocks/>
          </p:cNvCxnSpPr>
          <p:nvPr/>
        </p:nvCxnSpPr>
        <p:spPr>
          <a:xfrm flipV="1">
            <a:off x="4362738" y="4644363"/>
            <a:ext cx="0" cy="14472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10CCEA-78B0-A740-B17C-40446B14BDB4}"/>
              </a:ext>
            </a:extLst>
          </p:cNvPr>
          <p:cNvCxnSpPr>
            <a:cxnSpLocks/>
          </p:cNvCxnSpPr>
          <p:nvPr/>
        </p:nvCxnSpPr>
        <p:spPr>
          <a:xfrm flipV="1">
            <a:off x="5819526" y="3169128"/>
            <a:ext cx="0" cy="29224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775529-D6FC-0A46-940C-197AE04D703A}"/>
              </a:ext>
            </a:extLst>
          </p:cNvPr>
          <p:cNvCxnSpPr>
            <a:cxnSpLocks/>
          </p:cNvCxnSpPr>
          <p:nvPr/>
        </p:nvCxnSpPr>
        <p:spPr>
          <a:xfrm flipV="1">
            <a:off x="7270687" y="1743281"/>
            <a:ext cx="0" cy="4348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834850-880A-8242-9D4D-CF8D3A2A2135}"/>
              </a:ext>
            </a:extLst>
          </p:cNvPr>
          <p:cNvCxnSpPr>
            <a:cxnSpLocks/>
          </p:cNvCxnSpPr>
          <p:nvPr/>
        </p:nvCxnSpPr>
        <p:spPr>
          <a:xfrm flipV="1">
            <a:off x="8709167" y="282872"/>
            <a:ext cx="0" cy="58087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1F9ADE-4D6A-E745-8028-44D8DA3D03D9}"/>
              </a:ext>
            </a:extLst>
          </p:cNvPr>
          <p:cNvSpPr txBox="1"/>
          <p:nvPr/>
        </p:nvSpPr>
        <p:spPr>
          <a:xfrm>
            <a:off x="5914293" y="644904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53 – 106 µm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35617F-3E9B-B142-B46E-09C8CEE3E985}"/>
              </a:ext>
            </a:extLst>
          </p:cNvPr>
          <p:cNvSpPr txBox="1"/>
          <p:nvPr/>
        </p:nvSpPr>
        <p:spPr>
          <a:xfrm>
            <a:off x="4387804" y="6449040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106 – 250 µm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9D64A4-484C-3942-A6CC-9858A6071E65}"/>
              </a:ext>
            </a:extLst>
          </p:cNvPr>
          <p:cNvSpPr txBox="1"/>
          <p:nvPr/>
        </p:nvSpPr>
        <p:spPr>
          <a:xfrm>
            <a:off x="2860596" y="6449040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250 – 1000 µm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D8F289-715E-AA4B-A87D-BFE7DFA840EB}"/>
              </a:ext>
            </a:extLst>
          </p:cNvPr>
          <p:cNvSpPr txBox="1"/>
          <p:nvPr/>
        </p:nvSpPr>
        <p:spPr>
          <a:xfrm rot="5400000">
            <a:off x="1976730" y="78835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53 µm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99F40D-1817-D049-B73F-818443BAFA57}"/>
              </a:ext>
            </a:extLst>
          </p:cNvPr>
          <p:cNvSpPr txBox="1"/>
          <p:nvPr/>
        </p:nvSpPr>
        <p:spPr>
          <a:xfrm rot="5400000">
            <a:off x="1774751" y="225246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53 – 106 µm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FA89E9-3E83-8547-B1D5-8990E1E6F527}"/>
              </a:ext>
            </a:extLst>
          </p:cNvPr>
          <p:cNvSpPr txBox="1"/>
          <p:nvPr/>
        </p:nvSpPr>
        <p:spPr>
          <a:xfrm rot="5400000">
            <a:off x="1716241" y="370369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106 – 250 µm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7939FC-1F62-044F-997F-0CAAE558C751}"/>
              </a:ext>
            </a:extLst>
          </p:cNvPr>
          <p:cNvSpPr txBox="1"/>
          <p:nvPr/>
        </p:nvSpPr>
        <p:spPr>
          <a:xfrm rot="5400000">
            <a:off x="1657732" y="5159011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250 – 1000 µm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08AFB5-B9C7-0F4E-A24C-6257237CA381}"/>
              </a:ext>
            </a:extLst>
          </p:cNvPr>
          <p:cNvCxnSpPr>
            <a:cxnSpLocks/>
          </p:cNvCxnSpPr>
          <p:nvPr/>
        </p:nvCxnSpPr>
        <p:spPr>
          <a:xfrm flipH="1">
            <a:off x="4166296" y="4624297"/>
            <a:ext cx="45494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CECF22F-1174-334F-9DFA-38D2AC71EBD2}"/>
              </a:ext>
            </a:extLst>
          </p:cNvPr>
          <p:cNvCxnSpPr>
            <a:cxnSpLocks/>
          </p:cNvCxnSpPr>
          <p:nvPr/>
        </p:nvCxnSpPr>
        <p:spPr>
          <a:xfrm flipH="1">
            <a:off x="5600391" y="3177349"/>
            <a:ext cx="3121457" cy="3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64CAAF-16A9-C140-899C-8626AA316633}"/>
              </a:ext>
            </a:extLst>
          </p:cNvPr>
          <p:cNvCxnSpPr>
            <a:cxnSpLocks/>
          </p:cNvCxnSpPr>
          <p:nvPr/>
        </p:nvCxnSpPr>
        <p:spPr>
          <a:xfrm flipH="1">
            <a:off x="7047643" y="1736979"/>
            <a:ext cx="16681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63D33ED-C33A-724B-B5A0-DB615AE5BE30}"/>
              </a:ext>
            </a:extLst>
          </p:cNvPr>
          <p:cNvCxnSpPr>
            <a:cxnSpLocks/>
          </p:cNvCxnSpPr>
          <p:nvPr/>
        </p:nvCxnSpPr>
        <p:spPr>
          <a:xfrm flipH="1">
            <a:off x="8498213" y="288817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eft Bracket 3">
            <a:extLst>
              <a:ext uri="{FF2B5EF4-FFF2-40B4-BE49-F238E27FC236}">
                <a16:creationId xmlns:a16="http://schemas.microsoft.com/office/drawing/2014/main" id="{8892F7C2-FE51-DA48-97CC-C21A16A164DC}"/>
              </a:ext>
            </a:extLst>
          </p:cNvPr>
          <p:cNvSpPr/>
          <p:nvPr/>
        </p:nvSpPr>
        <p:spPr>
          <a:xfrm>
            <a:off x="2599180" y="4644364"/>
            <a:ext cx="160320" cy="13986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8C54C50E-BF26-6E45-9CC6-E9EA38952922}"/>
              </a:ext>
            </a:extLst>
          </p:cNvPr>
          <p:cNvSpPr/>
          <p:nvPr/>
        </p:nvSpPr>
        <p:spPr>
          <a:xfrm>
            <a:off x="2599180" y="3197528"/>
            <a:ext cx="160320" cy="13986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ket 45">
            <a:extLst>
              <a:ext uri="{FF2B5EF4-FFF2-40B4-BE49-F238E27FC236}">
                <a16:creationId xmlns:a16="http://schemas.microsoft.com/office/drawing/2014/main" id="{B4570C71-C788-634E-9BE3-F1A512CD349F}"/>
              </a:ext>
            </a:extLst>
          </p:cNvPr>
          <p:cNvSpPr/>
          <p:nvPr/>
        </p:nvSpPr>
        <p:spPr>
          <a:xfrm>
            <a:off x="2599180" y="1759699"/>
            <a:ext cx="160320" cy="13986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C359118D-29DD-E847-BB51-F7176C319337}"/>
              </a:ext>
            </a:extLst>
          </p:cNvPr>
          <p:cNvSpPr/>
          <p:nvPr/>
        </p:nvSpPr>
        <p:spPr>
          <a:xfrm>
            <a:off x="2599180" y="316952"/>
            <a:ext cx="160320" cy="13986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199E219D-F23D-7241-9D3E-FE21C04F3481}"/>
              </a:ext>
            </a:extLst>
          </p:cNvPr>
          <p:cNvSpPr/>
          <p:nvPr/>
        </p:nvSpPr>
        <p:spPr>
          <a:xfrm rot="16200000">
            <a:off x="3516271" y="5636138"/>
            <a:ext cx="160320" cy="1439981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ket 50">
            <a:extLst>
              <a:ext uri="{FF2B5EF4-FFF2-40B4-BE49-F238E27FC236}">
                <a16:creationId xmlns:a16="http://schemas.microsoft.com/office/drawing/2014/main" id="{2FA50E17-02B2-C640-B84E-FA8F94E81654}"/>
              </a:ext>
            </a:extLst>
          </p:cNvPr>
          <p:cNvSpPr/>
          <p:nvPr/>
        </p:nvSpPr>
        <p:spPr>
          <a:xfrm rot="16200000">
            <a:off x="4962464" y="5656769"/>
            <a:ext cx="160319" cy="139871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ket 51">
            <a:extLst>
              <a:ext uri="{FF2B5EF4-FFF2-40B4-BE49-F238E27FC236}">
                <a16:creationId xmlns:a16="http://schemas.microsoft.com/office/drawing/2014/main" id="{4BF54881-72DA-E44D-A7A6-A4306A05EBAA}"/>
              </a:ext>
            </a:extLst>
          </p:cNvPr>
          <p:cNvSpPr/>
          <p:nvPr/>
        </p:nvSpPr>
        <p:spPr>
          <a:xfrm rot="16200000">
            <a:off x="6402444" y="5656769"/>
            <a:ext cx="160319" cy="139871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ket 53">
            <a:extLst>
              <a:ext uri="{FF2B5EF4-FFF2-40B4-BE49-F238E27FC236}">
                <a16:creationId xmlns:a16="http://schemas.microsoft.com/office/drawing/2014/main" id="{FAE949AA-670A-AC4F-B9DF-BE44918185F2}"/>
              </a:ext>
            </a:extLst>
          </p:cNvPr>
          <p:cNvSpPr/>
          <p:nvPr/>
        </p:nvSpPr>
        <p:spPr>
          <a:xfrm rot="16200000">
            <a:off x="7848635" y="5636138"/>
            <a:ext cx="160321" cy="1439981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2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Hood, Jim</dc:creator>
  <cp:lastModifiedBy>Hood, Jim</cp:lastModifiedBy>
  <cp:revision>9</cp:revision>
  <dcterms:created xsi:type="dcterms:W3CDTF">2020-04-19T13:13:52Z</dcterms:created>
  <dcterms:modified xsi:type="dcterms:W3CDTF">2020-12-18T14:15:49Z</dcterms:modified>
</cp:coreProperties>
</file>