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5" r:id="rId2"/>
    <p:sldId id="266" r:id="rId3"/>
    <p:sldId id="270" r:id="rId4"/>
    <p:sldId id="268" r:id="rId5"/>
    <p:sldId id="267" r:id="rId6"/>
    <p:sldId id="269" r:id="rId7"/>
    <p:sldId id="263" r:id="rId8"/>
    <p:sldId id="262" r:id="rId9"/>
    <p:sldId id="264" r:id="rId10"/>
    <p:sldId id="261" r:id="rId11"/>
    <p:sldId id="256" r:id="rId12"/>
    <p:sldId id="257" r:id="rId13"/>
    <p:sldId id="258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91B9B-C43C-6A43-BC12-7F0DD2AF3EAB}" v="5" dt="2021-04-11T19:26:09.507"/>
    <p1510:client id="{B206723D-8D26-5945-A83C-358AEA5FAAC1}" v="10" dt="2021-04-11T15:48:31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8"/>
    <p:restoredTop sz="84014"/>
  </p:normalViewPr>
  <p:slideViewPr>
    <p:cSldViewPr snapToGrid="0" snapToObjects="1">
      <p:cViewPr varScale="1">
        <p:scale>
          <a:sx n="106" d="100"/>
          <a:sy n="106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od, Jim" userId="e942a399-3516-442c-88f3-040c46f1258b" providerId="ADAL" clId="{9260A2D0-7530-444A-AC99-478767A5AA62}"/>
    <pc:docChg chg="undo custSel addSld modSld">
      <pc:chgData name="Hood, Jim" userId="e942a399-3516-442c-88f3-040c46f1258b" providerId="ADAL" clId="{9260A2D0-7530-444A-AC99-478767A5AA62}" dt="2021-02-05T02:04:41.444" v="156"/>
      <pc:docMkLst>
        <pc:docMk/>
      </pc:docMkLst>
      <pc:sldChg chg="addSp delSp modSp mod">
        <pc:chgData name="Hood, Jim" userId="e942a399-3516-442c-88f3-040c46f1258b" providerId="ADAL" clId="{9260A2D0-7530-444A-AC99-478767A5AA62}" dt="2021-02-05T01:53:43.514" v="111" actId="1035"/>
        <pc:sldMkLst>
          <pc:docMk/>
          <pc:sldMk cId="408041289" sldId="256"/>
        </pc:sldMkLst>
        <pc:spChg chg="mod">
          <ac:chgData name="Hood, Jim" userId="e942a399-3516-442c-88f3-040c46f1258b" providerId="ADAL" clId="{9260A2D0-7530-444A-AC99-478767A5AA62}" dt="2021-02-04T21:54:13.137" v="40" actId="1038"/>
          <ac:spMkLst>
            <pc:docMk/>
            <pc:sldMk cId="408041289" sldId="256"/>
            <ac:spMk id="10" creationId="{B71A52F7-B50C-F946-9865-60171C593190}"/>
          </ac:spMkLst>
        </pc:spChg>
        <pc:spChg chg="mod">
          <ac:chgData name="Hood, Jim" userId="e942a399-3516-442c-88f3-040c46f1258b" providerId="ADAL" clId="{9260A2D0-7530-444A-AC99-478767A5AA62}" dt="2021-02-04T21:54:25.750" v="42" actId="1037"/>
          <ac:spMkLst>
            <pc:docMk/>
            <pc:sldMk cId="408041289" sldId="256"/>
            <ac:spMk id="11" creationId="{5E71437B-DF30-694E-84EE-C9BB445F2CBC}"/>
          </ac:spMkLst>
        </pc:spChg>
        <pc:spChg chg="mod">
          <ac:chgData name="Hood, Jim" userId="e942a399-3516-442c-88f3-040c46f1258b" providerId="ADAL" clId="{9260A2D0-7530-444A-AC99-478767A5AA62}" dt="2021-02-04T21:54:13.137" v="40" actId="1038"/>
          <ac:spMkLst>
            <pc:docMk/>
            <pc:sldMk cId="408041289" sldId="256"/>
            <ac:spMk id="20" creationId="{D2BF3BC2-1440-F34D-A4D2-552B3E59C6E5}"/>
          </ac:spMkLst>
        </pc:spChg>
        <pc:spChg chg="mod">
          <ac:chgData name="Hood, Jim" userId="e942a399-3516-442c-88f3-040c46f1258b" providerId="ADAL" clId="{9260A2D0-7530-444A-AC99-478767A5AA62}" dt="2021-02-04T21:54:25.750" v="42" actId="1037"/>
          <ac:spMkLst>
            <pc:docMk/>
            <pc:sldMk cId="408041289" sldId="256"/>
            <ac:spMk id="22" creationId="{8DCAF688-8074-7F42-8882-03A47A847F5D}"/>
          </ac:spMkLst>
        </pc:spChg>
        <pc:spChg chg="mod">
          <ac:chgData name="Hood, Jim" userId="e942a399-3516-442c-88f3-040c46f1258b" providerId="ADAL" clId="{9260A2D0-7530-444A-AC99-478767A5AA62}" dt="2021-02-04T21:54:25.750" v="42" actId="1037"/>
          <ac:spMkLst>
            <pc:docMk/>
            <pc:sldMk cId="408041289" sldId="256"/>
            <ac:spMk id="23" creationId="{71EF30D7-FAB3-8F47-BA8C-E83DAB8DB4E8}"/>
          </ac:spMkLst>
        </pc:spChg>
        <pc:spChg chg="mod">
          <ac:chgData name="Hood, Jim" userId="e942a399-3516-442c-88f3-040c46f1258b" providerId="ADAL" clId="{9260A2D0-7530-444A-AC99-478767A5AA62}" dt="2021-02-04T21:54:13.137" v="40" actId="1038"/>
          <ac:spMkLst>
            <pc:docMk/>
            <pc:sldMk cId="408041289" sldId="256"/>
            <ac:spMk id="24" creationId="{4767B5FD-2C4A-ED4C-AF57-B2F2BECFE5BC}"/>
          </ac:spMkLst>
        </pc:spChg>
        <pc:spChg chg="mod">
          <ac:chgData name="Hood, Jim" userId="e942a399-3516-442c-88f3-040c46f1258b" providerId="ADAL" clId="{9260A2D0-7530-444A-AC99-478767A5AA62}" dt="2021-02-04T21:50:18.979" v="15" actId="196"/>
          <ac:spMkLst>
            <pc:docMk/>
            <pc:sldMk cId="408041289" sldId="256"/>
            <ac:spMk id="27" creationId="{4370C4C2-0981-FB4B-9BE6-ED8BA302D8C8}"/>
          </ac:spMkLst>
        </pc:spChg>
        <pc:spChg chg="mod">
          <ac:chgData name="Hood, Jim" userId="e942a399-3516-442c-88f3-040c46f1258b" providerId="ADAL" clId="{9260A2D0-7530-444A-AC99-478767A5AA62}" dt="2021-02-04T21:54:13.137" v="40" actId="1038"/>
          <ac:spMkLst>
            <pc:docMk/>
            <pc:sldMk cId="408041289" sldId="256"/>
            <ac:spMk id="32" creationId="{5DA3788E-6DCF-D84C-B770-829B7D715B31}"/>
          </ac:spMkLst>
        </pc:spChg>
        <pc:spChg chg="mod">
          <ac:chgData name="Hood, Jim" userId="e942a399-3516-442c-88f3-040c46f1258b" providerId="ADAL" clId="{9260A2D0-7530-444A-AC99-478767A5AA62}" dt="2021-02-04T21:54:25.750" v="42" actId="1037"/>
          <ac:spMkLst>
            <pc:docMk/>
            <pc:sldMk cId="408041289" sldId="256"/>
            <ac:spMk id="35" creationId="{7D071C45-4411-A440-94A7-88DB93008EE7}"/>
          </ac:spMkLst>
        </pc:spChg>
        <pc:spChg chg="mod">
          <ac:chgData name="Hood, Jim" userId="e942a399-3516-442c-88f3-040c46f1258b" providerId="ADAL" clId="{9260A2D0-7530-444A-AC99-478767A5AA62}" dt="2021-02-05T01:53:43.514" v="111" actId="1035"/>
          <ac:spMkLst>
            <pc:docMk/>
            <pc:sldMk cId="408041289" sldId="256"/>
            <ac:spMk id="37" creationId="{5F1AC0F2-20B3-A547-AB80-28E8281A5CF6}"/>
          </ac:spMkLst>
        </pc:spChg>
        <pc:spChg chg="mod">
          <ac:chgData name="Hood, Jim" userId="e942a399-3516-442c-88f3-040c46f1258b" providerId="ADAL" clId="{9260A2D0-7530-444A-AC99-478767A5AA62}" dt="2021-02-05T01:52:05.887" v="61" actId="113"/>
          <ac:spMkLst>
            <pc:docMk/>
            <pc:sldMk cId="408041289" sldId="256"/>
            <ac:spMk id="38" creationId="{7C4302C3-6C3D-DE4C-A8A5-D1FD8C376512}"/>
          </ac:spMkLst>
        </pc:spChg>
        <pc:spChg chg="mod">
          <ac:chgData name="Hood, Jim" userId="e942a399-3516-442c-88f3-040c46f1258b" providerId="ADAL" clId="{9260A2D0-7530-444A-AC99-478767A5AA62}" dt="2021-02-04T21:51:57.013" v="31" actId="20577"/>
          <ac:spMkLst>
            <pc:docMk/>
            <pc:sldMk cId="408041289" sldId="256"/>
            <ac:spMk id="40" creationId="{3A9BBC62-A69B-C440-8AEE-7C93C6E24AB4}"/>
          </ac:spMkLst>
        </pc:spChg>
        <pc:spChg chg="add del mod">
          <ac:chgData name="Hood, Jim" userId="e942a399-3516-442c-88f3-040c46f1258b" providerId="ADAL" clId="{9260A2D0-7530-444A-AC99-478767A5AA62}" dt="2021-02-05T01:51:53.204" v="57" actId="478"/>
          <ac:spMkLst>
            <pc:docMk/>
            <pc:sldMk cId="408041289" sldId="256"/>
            <ac:spMk id="41" creationId="{6DB34D9E-7F33-A244-8B1F-080498252A37}"/>
          </ac:spMkLst>
        </pc:spChg>
        <pc:spChg chg="add del mod">
          <ac:chgData name="Hood, Jim" userId="e942a399-3516-442c-88f3-040c46f1258b" providerId="ADAL" clId="{9260A2D0-7530-444A-AC99-478767A5AA62}" dt="2021-02-05T01:51:58.131" v="59"/>
          <ac:spMkLst>
            <pc:docMk/>
            <pc:sldMk cId="408041289" sldId="256"/>
            <ac:spMk id="42" creationId="{33669754-72A5-2648-B3E4-C78B846836E8}"/>
          </ac:spMkLst>
        </pc:spChg>
        <pc:spChg chg="add mod">
          <ac:chgData name="Hood, Jim" userId="e942a399-3516-442c-88f3-040c46f1258b" providerId="ADAL" clId="{9260A2D0-7530-444A-AC99-478767A5AA62}" dt="2021-02-05T01:52:51.031" v="80" actId="1035"/>
          <ac:spMkLst>
            <pc:docMk/>
            <pc:sldMk cId="408041289" sldId="256"/>
            <ac:spMk id="43" creationId="{498307E7-7A2F-784C-A76E-A52DEB868EAC}"/>
          </ac:spMkLst>
        </pc:spChg>
        <pc:spChg chg="add mod">
          <ac:chgData name="Hood, Jim" userId="e942a399-3516-442c-88f3-040c46f1258b" providerId="ADAL" clId="{9260A2D0-7530-444A-AC99-478767A5AA62}" dt="2021-02-05T01:52:41.811" v="77" actId="1038"/>
          <ac:spMkLst>
            <pc:docMk/>
            <pc:sldMk cId="408041289" sldId="256"/>
            <ac:spMk id="44" creationId="{42A8A21E-448E-7B4D-9F13-575E29166466}"/>
          </ac:spMkLst>
        </pc:spChg>
        <pc:spChg chg="add mod">
          <ac:chgData name="Hood, Jim" userId="e942a399-3516-442c-88f3-040c46f1258b" providerId="ADAL" clId="{9260A2D0-7530-444A-AC99-478767A5AA62}" dt="2021-02-05T01:53:30.566" v="107" actId="1038"/>
          <ac:spMkLst>
            <pc:docMk/>
            <pc:sldMk cId="408041289" sldId="256"/>
            <ac:spMk id="46" creationId="{3E5069F7-F73D-6843-B9B1-1D59AE68F70C}"/>
          </ac:spMkLst>
        </pc:spChg>
        <pc:spChg chg="add mod">
          <ac:chgData name="Hood, Jim" userId="e942a399-3516-442c-88f3-040c46f1258b" providerId="ADAL" clId="{9260A2D0-7530-444A-AC99-478767A5AA62}" dt="2021-02-05T01:53:23.702" v="103" actId="1037"/>
          <ac:spMkLst>
            <pc:docMk/>
            <pc:sldMk cId="408041289" sldId="256"/>
            <ac:spMk id="48" creationId="{410BD88B-ED4F-7D4D-A30B-E3067E9D0362}"/>
          </ac:spMkLst>
        </pc:spChg>
        <pc:cxnChg chg="mod">
          <ac:chgData name="Hood, Jim" userId="e942a399-3516-442c-88f3-040c46f1258b" providerId="ADAL" clId="{9260A2D0-7530-444A-AC99-478767A5AA62}" dt="2021-02-04T21:50:02.252" v="14" actId="14100"/>
          <ac:cxnSpMkLst>
            <pc:docMk/>
            <pc:sldMk cId="408041289" sldId="256"/>
            <ac:cxnSpMk id="9" creationId="{A22BE305-A129-C34F-9151-DA67B962B575}"/>
          </ac:cxnSpMkLst>
        </pc:cxnChg>
        <pc:cxnChg chg="mod">
          <ac:chgData name="Hood, Jim" userId="e942a399-3516-442c-88f3-040c46f1258b" providerId="ADAL" clId="{9260A2D0-7530-444A-AC99-478767A5AA62}" dt="2021-02-04T21:49:58.144" v="13" actId="14100"/>
          <ac:cxnSpMkLst>
            <pc:docMk/>
            <pc:sldMk cId="408041289" sldId="256"/>
            <ac:cxnSpMk id="14" creationId="{50EF170B-6046-0840-85E4-0AB5A025290C}"/>
          </ac:cxnSpMkLst>
        </pc:cxnChg>
        <pc:cxnChg chg="add mod">
          <ac:chgData name="Hood, Jim" userId="e942a399-3516-442c-88f3-040c46f1258b" providerId="ADAL" clId="{9260A2D0-7530-444A-AC99-478767A5AA62}" dt="2021-02-05T01:52:37.508" v="69" actId="1037"/>
          <ac:cxnSpMkLst>
            <pc:docMk/>
            <pc:sldMk cId="408041289" sldId="256"/>
            <ac:cxnSpMk id="45" creationId="{FE2A8D40-3808-F748-8604-55598364184F}"/>
          </ac:cxnSpMkLst>
        </pc:cxnChg>
      </pc:sldChg>
      <pc:sldChg chg="addSp modSp new mod">
        <pc:chgData name="Hood, Jim" userId="e942a399-3516-442c-88f3-040c46f1258b" providerId="ADAL" clId="{9260A2D0-7530-444A-AC99-478767A5AA62}" dt="2021-02-05T01:54:31.899" v="126" actId="1076"/>
        <pc:sldMkLst>
          <pc:docMk/>
          <pc:sldMk cId="3031711103" sldId="258"/>
        </pc:sldMkLst>
        <pc:picChg chg="add mod">
          <ac:chgData name="Hood, Jim" userId="e942a399-3516-442c-88f3-040c46f1258b" providerId="ADAL" clId="{9260A2D0-7530-444A-AC99-478767A5AA62}" dt="2021-02-05T01:54:31.899" v="126" actId="1076"/>
          <ac:picMkLst>
            <pc:docMk/>
            <pc:sldMk cId="3031711103" sldId="258"/>
            <ac:picMk id="2" creationId="{96F2FAE1-F425-7E42-BA17-765C008D3FE8}"/>
          </ac:picMkLst>
        </pc:picChg>
      </pc:sldChg>
      <pc:sldChg chg="addSp modSp new mod">
        <pc:chgData name="Hood, Jim" userId="e942a399-3516-442c-88f3-040c46f1258b" providerId="ADAL" clId="{9260A2D0-7530-444A-AC99-478767A5AA62}" dt="2021-02-05T01:54:27.501" v="125" actId="1036"/>
        <pc:sldMkLst>
          <pc:docMk/>
          <pc:sldMk cId="1397452004" sldId="259"/>
        </pc:sldMkLst>
        <pc:picChg chg="add mod">
          <ac:chgData name="Hood, Jim" userId="e942a399-3516-442c-88f3-040c46f1258b" providerId="ADAL" clId="{9260A2D0-7530-444A-AC99-478767A5AA62}" dt="2021-02-05T01:54:27.501" v="125" actId="1036"/>
          <ac:picMkLst>
            <pc:docMk/>
            <pc:sldMk cId="1397452004" sldId="259"/>
            <ac:picMk id="2" creationId="{E75CB56E-716A-0B42-B828-661FD9B8AC37}"/>
          </ac:picMkLst>
        </pc:picChg>
      </pc:sldChg>
      <pc:sldChg chg="addSp delSp modSp new mod">
        <pc:chgData name="Hood, Jim" userId="e942a399-3516-442c-88f3-040c46f1258b" providerId="ADAL" clId="{9260A2D0-7530-444A-AC99-478767A5AA62}" dt="2021-02-05T02:04:41.444" v="156"/>
        <pc:sldMkLst>
          <pc:docMk/>
          <pc:sldMk cId="1133183570" sldId="260"/>
        </pc:sldMkLst>
        <pc:spChg chg="add del mod">
          <ac:chgData name="Hood, Jim" userId="e942a399-3516-442c-88f3-040c46f1258b" providerId="ADAL" clId="{9260A2D0-7530-444A-AC99-478767A5AA62}" dt="2021-02-05T02:04:41.444" v="156"/>
          <ac:spMkLst>
            <pc:docMk/>
            <pc:sldMk cId="1133183570" sldId="260"/>
            <ac:spMk id="4" creationId="{A5BA43E0-2F23-A14A-BDE5-E2D05DCCB7DA}"/>
          </ac:spMkLst>
        </pc:spChg>
        <pc:spChg chg="add mod">
          <ac:chgData name="Hood, Jim" userId="e942a399-3516-442c-88f3-040c46f1258b" providerId="ADAL" clId="{9260A2D0-7530-444A-AC99-478767A5AA62}" dt="2021-02-05T02:04:39.727" v="154" actId="1036"/>
          <ac:spMkLst>
            <pc:docMk/>
            <pc:sldMk cId="1133183570" sldId="260"/>
            <ac:spMk id="5" creationId="{AB62FB20-D193-0946-8830-01421E8B2FCA}"/>
          </ac:spMkLst>
        </pc:spChg>
        <pc:picChg chg="add mod">
          <ac:chgData name="Hood, Jim" userId="e942a399-3516-442c-88f3-040c46f1258b" providerId="ADAL" clId="{9260A2D0-7530-444A-AC99-478767A5AA62}" dt="2021-02-05T02:03:55.907" v="141" actId="1076"/>
          <ac:picMkLst>
            <pc:docMk/>
            <pc:sldMk cId="1133183570" sldId="260"/>
            <ac:picMk id="2" creationId="{9DCD4CB2-0454-DB4B-AC5C-C60AF9BF9328}"/>
          </ac:picMkLst>
        </pc:picChg>
        <pc:picChg chg="add mod">
          <ac:chgData name="Hood, Jim" userId="e942a399-3516-442c-88f3-040c46f1258b" providerId="ADAL" clId="{9260A2D0-7530-444A-AC99-478767A5AA62}" dt="2021-02-05T02:04:01.735" v="142" actId="14100"/>
          <ac:picMkLst>
            <pc:docMk/>
            <pc:sldMk cId="1133183570" sldId="260"/>
            <ac:picMk id="3" creationId="{202BB8D1-7BD3-3B42-857C-87426DB8461D}"/>
          </ac:picMkLst>
        </pc:picChg>
      </pc:sldChg>
    </pc:docChg>
  </pc:docChgLst>
  <pc:docChgLst>
    <pc:chgData name="Hood, Jim" userId="e942a399-3516-442c-88f3-040c46f1258b" providerId="ADAL" clId="{8D25847A-6A63-D34A-AC01-5D2C96C91DC1}"/>
    <pc:docChg chg="undo custSel addSld modSld sldOrd">
      <pc:chgData name="Hood, Jim" userId="e942a399-3516-442c-88f3-040c46f1258b" providerId="ADAL" clId="{8D25847A-6A63-D34A-AC01-5D2C96C91DC1}" dt="2021-03-11T12:18:00.078" v="1075" actId="1037"/>
      <pc:docMkLst>
        <pc:docMk/>
      </pc:docMkLst>
      <pc:sldChg chg="addSp delSp modSp new mod ord">
        <pc:chgData name="Hood, Jim" userId="e942a399-3516-442c-88f3-040c46f1258b" providerId="ADAL" clId="{8D25847A-6A63-D34A-AC01-5D2C96C91DC1}" dt="2021-03-07T02:42:18.569" v="807" actId="20578"/>
        <pc:sldMkLst>
          <pc:docMk/>
          <pc:sldMk cId="1512269055" sldId="261"/>
        </pc:sldMkLst>
        <pc:spChg chg="add del">
          <ac:chgData name="Hood, Jim" userId="e942a399-3516-442c-88f3-040c46f1258b" providerId="ADAL" clId="{8D25847A-6A63-D34A-AC01-5D2C96C91DC1}" dt="2021-03-07T01:54:27.115" v="3" actId="478"/>
          <ac:spMkLst>
            <pc:docMk/>
            <pc:sldMk cId="1512269055" sldId="261"/>
            <ac:spMk id="2" creationId="{B6BFF985-CEE1-DE4E-9FF9-888458B67DCD}"/>
          </ac:spMkLst>
        </pc:spChg>
        <pc:spChg chg="add mod">
          <ac:chgData name="Hood, Jim" userId="e942a399-3516-442c-88f3-040c46f1258b" providerId="ADAL" clId="{8D25847A-6A63-D34A-AC01-5D2C96C91DC1}" dt="2021-03-07T02:12:23.813" v="237" actId="1582"/>
          <ac:spMkLst>
            <pc:docMk/>
            <pc:sldMk cId="1512269055" sldId="261"/>
            <ac:spMk id="3" creationId="{2A408073-7E1D-2B45-BBBF-C8869D1C9CEC}"/>
          </ac:spMkLst>
        </pc:spChg>
        <pc:spChg chg="add del mod">
          <ac:chgData name="Hood, Jim" userId="e942a399-3516-442c-88f3-040c46f1258b" providerId="ADAL" clId="{8D25847A-6A63-D34A-AC01-5D2C96C91DC1}" dt="2021-03-07T01:55:35.980" v="15" actId="478"/>
          <ac:spMkLst>
            <pc:docMk/>
            <pc:sldMk cId="1512269055" sldId="261"/>
            <ac:spMk id="4" creationId="{3BA88FDF-BFB5-C547-B5AF-CC86BCC5B758}"/>
          </ac:spMkLst>
        </pc:spChg>
        <pc:spChg chg="add del mod">
          <ac:chgData name="Hood, Jim" userId="e942a399-3516-442c-88f3-040c46f1258b" providerId="ADAL" clId="{8D25847A-6A63-D34A-AC01-5D2C96C91DC1}" dt="2021-03-07T01:57:08.778" v="47" actId="478"/>
          <ac:spMkLst>
            <pc:docMk/>
            <pc:sldMk cId="1512269055" sldId="261"/>
            <ac:spMk id="5" creationId="{0DD8E746-9010-5D46-9310-826C19666C63}"/>
          </ac:spMkLst>
        </pc:spChg>
        <pc:spChg chg="add del mod">
          <ac:chgData name="Hood, Jim" userId="e942a399-3516-442c-88f3-040c46f1258b" providerId="ADAL" clId="{8D25847A-6A63-D34A-AC01-5D2C96C91DC1}" dt="2021-03-07T01:57:09.648" v="48" actId="478"/>
          <ac:spMkLst>
            <pc:docMk/>
            <pc:sldMk cId="1512269055" sldId="261"/>
            <ac:spMk id="6" creationId="{0DB5C3E5-8139-E54E-ADBA-47A140630D7A}"/>
          </ac:spMkLst>
        </pc:spChg>
        <pc:spChg chg="add mod">
          <ac:chgData name="Hood, Jim" userId="e942a399-3516-442c-88f3-040c46f1258b" providerId="ADAL" clId="{8D25847A-6A63-D34A-AC01-5D2C96C91DC1}" dt="2021-03-07T02:12:23.813" v="237" actId="1582"/>
          <ac:spMkLst>
            <pc:docMk/>
            <pc:sldMk cId="1512269055" sldId="261"/>
            <ac:spMk id="7" creationId="{63D0E0FF-A1CD-164B-AF8F-F1EAD81EFB82}"/>
          </ac:spMkLst>
        </pc:spChg>
        <pc:spChg chg="add del">
          <ac:chgData name="Hood, Jim" userId="e942a399-3516-442c-88f3-040c46f1258b" providerId="ADAL" clId="{8D25847A-6A63-D34A-AC01-5D2C96C91DC1}" dt="2021-03-07T01:58:31.131" v="59" actId="478"/>
          <ac:spMkLst>
            <pc:docMk/>
            <pc:sldMk cId="1512269055" sldId="261"/>
            <ac:spMk id="8" creationId="{8C4862C6-5998-CA41-85AD-74CF21EE06D0}"/>
          </ac:spMkLst>
        </pc:spChg>
        <pc:spChg chg="add mod">
          <ac:chgData name="Hood, Jim" userId="e942a399-3516-442c-88f3-040c46f1258b" providerId="ADAL" clId="{8D25847A-6A63-D34A-AC01-5D2C96C91DC1}" dt="2021-03-07T02:12:23.813" v="237" actId="1582"/>
          <ac:spMkLst>
            <pc:docMk/>
            <pc:sldMk cId="1512269055" sldId="261"/>
            <ac:spMk id="9" creationId="{CA903A9E-1B15-8243-966F-3F660095411B}"/>
          </ac:spMkLst>
        </pc:spChg>
        <pc:spChg chg="add mod">
          <ac:chgData name="Hood, Jim" userId="e942a399-3516-442c-88f3-040c46f1258b" providerId="ADAL" clId="{8D25847A-6A63-D34A-AC01-5D2C96C91DC1}" dt="2021-03-07T02:12:23.813" v="237" actId="1582"/>
          <ac:spMkLst>
            <pc:docMk/>
            <pc:sldMk cId="1512269055" sldId="261"/>
            <ac:spMk id="10" creationId="{AE65C6ED-0802-4541-A495-7E78A1CDCCE5}"/>
          </ac:spMkLst>
        </pc:spChg>
        <pc:spChg chg="add mod">
          <ac:chgData name="Hood, Jim" userId="e942a399-3516-442c-88f3-040c46f1258b" providerId="ADAL" clId="{8D25847A-6A63-D34A-AC01-5D2C96C91DC1}" dt="2021-03-07T02:08:46.195" v="169" actId="1038"/>
          <ac:spMkLst>
            <pc:docMk/>
            <pc:sldMk cId="1512269055" sldId="261"/>
            <ac:spMk id="13" creationId="{2D3C4F3C-7E02-7743-A582-77BB43C57E20}"/>
          </ac:spMkLst>
        </pc:spChg>
        <pc:spChg chg="add mod">
          <ac:chgData name="Hood, Jim" userId="e942a399-3516-442c-88f3-040c46f1258b" providerId="ADAL" clId="{8D25847A-6A63-D34A-AC01-5D2C96C91DC1}" dt="2021-03-07T02:07:22.343" v="137" actId="1037"/>
          <ac:spMkLst>
            <pc:docMk/>
            <pc:sldMk cId="1512269055" sldId="261"/>
            <ac:spMk id="14" creationId="{27960C7C-FC3B-094B-B681-6F41F2225A3B}"/>
          </ac:spMkLst>
        </pc:spChg>
        <pc:spChg chg="add mod">
          <ac:chgData name="Hood, Jim" userId="e942a399-3516-442c-88f3-040c46f1258b" providerId="ADAL" clId="{8D25847A-6A63-D34A-AC01-5D2C96C91DC1}" dt="2021-03-07T02:07:22.343" v="137" actId="1037"/>
          <ac:spMkLst>
            <pc:docMk/>
            <pc:sldMk cId="1512269055" sldId="261"/>
            <ac:spMk id="16" creationId="{92D55ADF-6FF6-BA42-BF1F-7008658DF05C}"/>
          </ac:spMkLst>
        </pc:spChg>
        <pc:spChg chg="add mod">
          <ac:chgData name="Hood, Jim" userId="e942a399-3516-442c-88f3-040c46f1258b" providerId="ADAL" clId="{8D25847A-6A63-D34A-AC01-5D2C96C91DC1}" dt="2021-03-07T02:08:46.195" v="169" actId="1038"/>
          <ac:spMkLst>
            <pc:docMk/>
            <pc:sldMk cId="1512269055" sldId="261"/>
            <ac:spMk id="17" creationId="{7DB7BBE5-D20A-A742-AC03-0B39C87166DE}"/>
          </ac:spMkLst>
        </pc:spChg>
        <pc:spChg chg="add mod">
          <ac:chgData name="Hood, Jim" userId="e942a399-3516-442c-88f3-040c46f1258b" providerId="ADAL" clId="{8D25847A-6A63-D34A-AC01-5D2C96C91DC1}" dt="2021-03-07T02:03:13.967" v="100" actId="12789"/>
          <ac:spMkLst>
            <pc:docMk/>
            <pc:sldMk cId="1512269055" sldId="261"/>
            <ac:spMk id="22" creationId="{39C97178-ABCA-B24E-B17D-103799EFED7E}"/>
          </ac:spMkLst>
        </pc:spChg>
        <pc:spChg chg="add mod">
          <ac:chgData name="Hood, Jim" userId="e942a399-3516-442c-88f3-040c46f1258b" providerId="ADAL" clId="{8D25847A-6A63-D34A-AC01-5D2C96C91DC1}" dt="2021-03-07T02:03:13.967" v="100" actId="12789"/>
          <ac:spMkLst>
            <pc:docMk/>
            <pc:sldMk cId="1512269055" sldId="261"/>
            <ac:spMk id="23" creationId="{7E16F056-19C1-8F49-B68A-839596995AF5}"/>
          </ac:spMkLst>
        </pc:spChg>
        <pc:spChg chg="add mod">
          <ac:chgData name="Hood, Jim" userId="e942a399-3516-442c-88f3-040c46f1258b" providerId="ADAL" clId="{8D25847A-6A63-D34A-AC01-5D2C96C91DC1}" dt="2021-03-07T02:13:58.060" v="254" actId="1036"/>
          <ac:spMkLst>
            <pc:docMk/>
            <pc:sldMk cId="1512269055" sldId="261"/>
            <ac:spMk id="24" creationId="{841A0D7A-33F2-3943-B508-F08C176A92D6}"/>
          </ac:spMkLst>
        </pc:spChg>
        <pc:spChg chg="add del mod">
          <ac:chgData name="Hood, Jim" userId="e942a399-3516-442c-88f3-040c46f1258b" providerId="ADAL" clId="{8D25847A-6A63-D34A-AC01-5D2C96C91DC1}" dt="2021-03-07T02:11:38.491" v="226" actId="478"/>
          <ac:spMkLst>
            <pc:docMk/>
            <pc:sldMk cId="1512269055" sldId="261"/>
            <ac:spMk id="25" creationId="{86AE4DB3-D46A-8243-B4D5-18218DCC69FE}"/>
          </ac:spMkLst>
        </pc:spChg>
        <pc:spChg chg="add mod">
          <ac:chgData name="Hood, Jim" userId="e942a399-3516-442c-88f3-040c46f1258b" providerId="ADAL" clId="{8D25847A-6A63-D34A-AC01-5D2C96C91DC1}" dt="2021-03-07T02:09:21.307" v="186" actId="1035"/>
          <ac:spMkLst>
            <pc:docMk/>
            <pc:sldMk cId="1512269055" sldId="261"/>
            <ac:spMk id="26" creationId="{4163CCC7-5B7E-0B4B-B463-360E3509D7D1}"/>
          </ac:spMkLst>
        </pc:spChg>
        <pc:spChg chg="add mod">
          <ac:chgData name="Hood, Jim" userId="e942a399-3516-442c-88f3-040c46f1258b" providerId="ADAL" clId="{8D25847A-6A63-D34A-AC01-5D2C96C91DC1}" dt="2021-03-07T02:09:21.307" v="186" actId="1035"/>
          <ac:spMkLst>
            <pc:docMk/>
            <pc:sldMk cId="1512269055" sldId="261"/>
            <ac:spMk id="27" creationId="{326C2CD7-0794-6240-9DE7-9C8628036E20}"/>
          </ac:spMkLst>
        </pc:spChg>
        <pc:spChg chg="add mod">
          <ac:chgData name="Hood, Jim" userId="e942a399-3516-442c-88f3-040c46f1258b" providerId="ADAL" clId="{8D25847A-6A63-D34A-AC01-5D2C96C91DC1}" dt="2021-03-07T02:08:46.195" v="169" actId="1038"/>
          <ac:spMkLst>
            <pc:docMk/>
            <pc:sldMk cId="1512269055" sldId="261"/>
            <ac:spMk id="28" creationId="{833FF854-3650-C34D-82E4-1BA23AD7FC01}"/>
          </ac:spMkLst>
        </pc:spChg>
        <pc:spChg chg="add mod">
          <ac:chgData name="Hood, Jim" userId="e942a399-3516-442c-88f3-040c46f1258b" providerId="ADAL" clId="{8D25847A-6A63-D34A-AC01-5D2C96C91DC1}" dt="2021-03-07T02:07:22.343" v="137" actId="1037"/>
          <ac:spMkLst>
            <pc:docMk/>
            <pc:sldMk cId="1512269055" sldId="261"/>
            <ac:spMk id="30" creationId="{02914728-FE41-3044-BCB0-4AD5E3CBF434}"/>
          </ac:spMkLst>
        </pc:spChg>
        <pc:spChg chg="add mod">
          <ac:chgData name="Hood, Jim" userId="e942a399-3516-442c-88f3-040c46f1258b" providerId="ADAL" clId="{8D25847A-6A63-D34A-AC01-5D2C96C91DC1}" dt="2021-03-07T02:08:52.213" v="175" actId="1035"/>
          <ac:spMkLst>
            <pc:docMk/>
            <pc:sldMk cId="1512269055" sldId="261"/>
            <ac:spMk id="31" creationId="{73AF30FC-96D4-E441-AD13-391DA8FA9DC0}"/>
          </ac:spMkLst>
        </pc:spChg>
        <pc:spChg chg="add mod">
          <ac:chgData name="Hood, Jim" userId="e942a399-3516-442c-88f3-040c46f1258b" providerId="ADAL" clId="{8D25847A-6A63-D34A-AC01-5D2C96C91DC1}" dt="2021-03-07T02:07:22.343" v="137" actId="1037"/>
          <ac:spMkLst>
            <pc:docMk/>
            <pc:sldMk cId="1512269055" sldId="261"/>
            <ac:spMk id="33" creationId="{F8DEBA9C-4B10-4447-B5AF-36A45ABCBB5D}"/>
          </ac:spMkLst>
        </pc:spChg>
        <pc:spChg chg="add del mod">
          <ac:chgData name="Hood, Jim" userId="e942a399-3516-442c-88f3-040c46f1258b" providerId="ADAL" clId="{8D25847A-6A63-D34A-AC01-5D2C96C91DC1}" dt="2021-03-07T02:09:01.920" v="177"/>
          <ac:spMkLst>
            <pc:docMk/>
            <pc:sldMk cId="1512269055" sldId="261"/>
            <ac:spMk id="40" creationId="{1576D8F9-0538-A548-9C1F-35C127950A5E}"/>
          </ac:spMkLst>
        </pc:spChg>
        <pc:spChg chg="add del mod">
          <ac:chgData name="Hood, Jim" userId="e942a399-3516-442c-88f3-040c46f1258b" providerId="ADAL" clId="{8D25847A-6A63-D34A-AC01-5D2C96C91DC1}" dt="2021-03-07T02:09:01.920" v="177"/>
          <ac:spMkLst>
            <pc:docMk/>
            <pc:sldMk cId="1512269055" sldId="261"/>
            <ac:spMk id="41" creationId="{75966425-B61E-F94E-8D5C-BE5A5D0BAA4F}"/>
          </ac:spMkLst>
        </pc:spChg>
        <pc:spChg chg="add mod">
          <ac:chgData name="Hood, Jim" userId="e942a399-3516-442c-88f3-040c46f1258b" providerId="ADAL" clId="{8D25847A-6A63-D34A-AC01-5D2C96C91DC1}" dt="2021-03-07T02:12:01.768" v="235" actId="1036"/>
          <ac:spMkLst>
            <pc:docMk/>
            <pc:sldMk cId="1512269055" sldId="261"/>
            <ac:spMk id="42" creationId="{CD944E16-F241-B548-B29C-A901B24D068B}"/>
          </ac:spMkLst>
        </pc:spChg>
        <pc:spChg chg="add mod">
          <ac:chgData name="Hood, Jim" userId="e942a399-3516-442c-88f3-040c46f1258b" providerId="ADAL" clId="{8D25847A-6A63-D34A-AC01-5D2C96C91DC1}" dt="2021-03-07T02:09:21.307" v="186" actId="1035"/>
          <ac:spMkLst>
            <pc:docMk/>
            <pc:sldMk cId="1512269055" sldId="261"/>
            <ac:spMk id="43" creationId="{2391BEF2-E509-EB4E-B4ED-B2252904E5A3}"/>
          </ac:spMkLst>
        </pc:spChg>
        <pc:spChg chg="add del mod">
          <ac:chgData name="Hood, Jim" userId="e942a399-3516-442c-88f3-040c46f1258b" providerId="ADAL" clId="{8D25847A-6A63-D34A-AC01-5D2C96C91DC1}" dt="2021-03-07T02:09:44.821" v="190"/>
          <ac:spMkLst>
            <pc:docMk/>
            <pc:sldMk cId="1512269055" sldId="261"/>
            <ac:spMk id="44" creationId="{222CA331-0E41-5749-B7EE-7B1352BC4076}"/>
          </ac:spMkLst>
        </pc:spChg>
        <pc:spChg chg="add del mod">
          <ac:chgData name="Hood, Jim" userId="e942a399-3516-442c-88f3-040c46f1258b" providerId="ADAL" clId="{8D25847A-6A63-D34A-AC01-5D2C96C91DC1}" dt="2021-03-07T02:09:44.821" v="190"/>
          <ac:spMkLst>
            <pc:docMk/>
            <pc:sldMk cId="1512269055" sldId="261"/>
            <ac:spMk id="45" creationId="{F7D21B56-E58D-1E4E-997E-46D43CF21A93}"/>
          </ac:spMkLst>
        </pc:spChg>
        <pc:spChg chg="add del mod">
          <ac:chgData name="Hood, Jim" userId="e942a399-3516-442c-88f3-040c46f1258b" providerId="ADAL" clId="{8D25847A-6A63-D34A-AC01-5D2C96C91DC1}" dt="2021-03-07T02:09:44.821" v="190"/>
          <ac:spMkLst>
            <pc:docMk/>
            <pc:sldMk cId="1512269055" sldId="261"/>
            <ac:spMk id="46" creationId="{65CEF329-B3AB-B049-A80D-DF624F382499}"/>
          </ac:spMkLst>
        </pc:spChg>
        <pc:spChg chg="add del mod">
          <ac:chgData name="Hood, Jim" userId="e942a399-3516-442c-88f3-040c46f1258b" providerId="ADAL" clId="{8D25847A-6A63-D34A-AC01-5D2C96C91DC1}" dt="2021-03-07T02:09:44.821" v="190"/>
          <ac:spMkLst>
            <pc:docMk/>
            <pc:sldMk cId="1512269055" sldId="261"/>
            <ac:spMk id="47" creationId="{A89447E1-D378-6042-8EA1-7F0C9E273FEA}"/>
          </ac:spMkLst>
        </pc:spChg>
        <pc:spChg chg="add mod">
          <ac:chgData name="Hood, Jim" userId="e942a399-3516-442c-88f3-040c46f1258b" providerId="ADAL" clId="{8D25847A-6A63-D34A-AC01-5D2C96C91DC1}" dt="2021-03-07T02:09:53.471" v="192" actId="1076"/>
          <ac:spMkLst>
            <pc:docMk/>
            <pc:sldMk cId="1512269055" sldId="261"/>
            <ac:spMk id="48" creationId="{7A8A817E-B614-D04A-8B8D-7DEFD7049F2E}"/>
          </ac:spMkLst>
        </pc:spChg>
        <pc:spChg chg="add mod">
          <ac:chgData name="Hood, Jim" userId="e942a399-3516-442c-88f3-040c46f1258b" providerId="ADAL" clId="{8D25847A-6A63-D34A-AC01-5D2C96C91DC1}" dt="2021-03-07T02:09:53.471" v="192" actId="1076"/>
          <ac:spMkLst>
            <pc:docMk/>
            <pc:sldMk cId="1512269055" sldId="261"/>
            <ac:spMk id="49" creationId="{F3B38A79-8B42-0741-A4BD-79A862F7C861}"/>
          </ac:spMkLst>
        </pc:spChg>
        <pc:spChg chg="add mod">
          <ac:chgData name="Hood, Jim" userId="e942a399-3516-442c-88f3-040c46f1258b" providerId="ADAL" clId="{8D25847A-6A63-D34A-AC01-5D2C96C91DC1}" dt="2021-03-07T02:14:06.083" v="258" actId="1035"/>
          <ac:spMkLst>
            <pc:docMk/>
            <pc:sldMk cId="1512269055" sldId="261"/>
            <ac:spMk id="50" creationId="{19E26E46-F8B0-A246-A3A6-8097B6219D68}"/>
          </ac:spMkLst>
        </pc:spChg>
        <pc:spChg chg="add mod">
          <ac:chgData name="Hood, Jim" userId="e942a399-3516-442c-88f3-040c46f1258b" providerId="ADAL" clId="{8D25847A-6A63-D34A-AC01-5D2C96C91DC1}" dt="2021-03-07T02:14:06.083" v="258" actId="1035"/>
          <ac:spMkLst>
            <pc:docMk/>
            <pc:sldMk cId="1512269055" sldId="261"/>
            <ac:spMk id="51" creationId="{24E9A995-B7C2-2D44-8ED5-FBDD030F490E}"/>
          </ac:spMkLst>
        </pc:spChg>
        <pc:spChg chg="add mod">
          <ac:chgData name="Hood, Jim" userId="e942a399-3516-442c-88f3-040c46f1258b" providerId="ADAL" clId="{8D25847A-6A63-D34A-AC01-5D2C96C91DC1}" dt="2021-03-07T02:13:58.060" v="254" actId="1036"/>
          <ac:spMkLst>
            <pc:docMk/>
            <pc:sldMk cId="1512269055" sldId="261"/>
            <ac:spMk id="52" creationId="{0665F818-85EE-A94F-844F-FC2C83414AE6}"/>
          </ac:spMkLst>
        </pc:spChg>
        <pc:cxnChg chg="add mod">
          <ac:chgData name="Hood, Jim" userId="e942a399-3516-442c-88f3-040c46f1258b" providerId="ADAL" clId="{8D25847A-6A63-D34A-AC01-5D2C96C91DC1}" dt="2021-03-07T02:07:54.897" v="156" actId="1038"/>
          <ac:cxnSpMkLst>
            <pc:docMk/>
            <pc:sldMk cId="1512269055" sldId="261"/>
            <ac:cxnSpMk id="11" creationId="{6A1B1FB4-6634-9B42-89D0-B47BE05A60D7}"/>
          </ac:cxnSpMkLst>
        </pc:cxnChg>
        <pc:cxnChg chg="add del mod">
          <ac:chgData name="Hood, Jim" userId="e942a399-3516-442c-88f3-040c46f1258b" providerId="ADAL" clId="{8D25847A-6A63-D34A-AC01-5D2C96C91DC1}" dt="2021-03-07T02:01:08.880" v="74" actId="478"/>
          <ac:cxnSpMkLst>
            <pc:docMk/>
            <pc:sldMk cId="1512269055" sldId="261"/>
            <ac:cxnSpMk id="12" creationId="{7EA59C96-935B-3446-AB99-1D3FC6BB781D}"/>
          </ac:cxnSpMkLst>
        </pc:cxnChg>
        <pc:cxnChg chg="add del mod">
          <ac:chgData name="Hood, Jim" userId="e942a399-3516-442c-88f3-040c46f1258b" providerId="ADAL" clId="{8D25847A-6A63-D34A-AC01-5D2C96C91DC1}" dt="2021-03-07T02:01:07.992" v="73" actId="478"/>
          <ac:cxnSpMkLst>
            <pc:docMk/>
            <pc:sldMk cId="1512269055" sldId="261"/>
            <ac:cxnSpMk id="15" creationId="{393CDCB6-A8A7-5A4C-A696-BA57551DD427}"/>
          </ac:cxnSpMkLst>
        </pc:cxnChg>
        <pc:cxnChg chg="add del mod">
          <ac:chgData name="Hood, Jim" userId="e942a399-3516-442c-88f3-040c46f1258b" providerId="ADAL" clId="{8D25847A-6A63-D34A-AC01-5D2C96C91DC1}" dt="2021-03-07T02:07:26.065" v="138" actId="478"/>
          <ac:cxnSpMkLst>
            <pc:docMk/>
            <pc:sldMk cId="1512269055" sldId="261"/>
            <ac:cxnSpMk id="18" creationId="{33D9F4C2-5F38-6D40-9212-711D26BB362E}"/>
          </ac:cxnSpMkLst>
        </pc:cxnChg>
        <pc:cxnChg chg="add del mod">
          <ac:chgData name="Hood, Jim" userId="e942a399-3516-442c-88f3-040c46f1258b" providerId="ADAL" clId="{8D25847A-6A63-D34A-AC01-5D2C96C91DC1}" dt="2021-03-07T02:08:33.054" v="166" actId="478"/>
          <ac:cxnSpMkLst>
            <pc:docMk/>
            <pc:sldMk cId="1512269055" sldId="261"/>
            <ac:cxnSpMk id="29" creationId="{6233F9C7-D658-8548-8F13-53A338D84B55}"/>
          </ac:cxnSpMkLst>
        </pc:cxnChg>
        <pc:cxnChg chg="add del mod">
          <ac:chgData name="Hood, Jim" userId="e942a399-3516-442c-88f3-040c46f1258b" providerId="ADAL" clId="{8D25847A-6A63-D34A-AC01-5D2C96C91DC1}" dt="2021-03-07T02:08:30.996" v="165" actId="478"/>
          <ac:cxnSpMkLst>
            <pc:docMk/>
            <pc:sldMk cId="1512269055" sldId="261"/>
            <ac:cxnSpMk id="32" creationId="{7BECD3FE-8832-B949-83D7-89EE1D8E6585}"/>
          </ac:cxnSpMkLst>
        </pc:cxnChg>
        <pc:cxnChg chg="add del mod">
          <ac:chgData name="Hood, Jim" userId="e942a399-3516-442c-88f3-040c46f1258b" providerId="ADAL" clId="{8D25847A-6A63-D34A-AC01-5D2C96C91DC1}" dt="2021-03-07T02:12:32.380" v="239" actId="478"/>
          <ac:cxnSpMkLst>
            <pc:docMk/>
            <pc:sldMk cId="1512269055" sldId="261"/>
            <ac:cxnSpMk id="35" creationId="{6AF0DDDB-6607-FD43-B4F7-EEC864D1F8D4}"/>
          </ac:cxnSpMkLst>
        </pc:cxnChg>
        <pc:cxnChg chg="add del mod">
          <ac:chgData name="Hood, Jim" userId="e942a399-3516-442c-88f3-040c46f1258b" providerId="ADAL" clId="{8D25847A-6A63-D34A-AC01-5D2C96C91DC1}" dt="2021-03-07T02:12:30.411" v="238" actId="478"/>
          <ac:cxnSpMkLst>
            <pc:docMk/>
            <pc:sldMk cId="1512269055" sldId="261"/>
            <ac:cxnSpMk id="36" creationId="{BA83841F-9DB6-474E-BD7B-48321427E6D4}"/>
          </ac:cxnSpMkLst>
        </pc:cxnChg>
        <pc:cxnChg chg="add mod">
          <ac:chgData name="Hood, Jim" userId="e942a399-3516-442c-88f3-040c46f1258b" providerId="ADAL" clId="{8D25847A-6A63-D34A-AC01-5D2C96C91DC1}" dt="2021-03-07T02:08:11.466" v="157" actId="208"/>
          <ac:cxnSpMkLst>
            <pc:docMk/>
            <pc:sldMk cId="1512269055" sldId="261"/>
            <ac:cxnSpMk id="37" creationId="{B90A0A94-976C-9944-856A-0E509FD9FD0A}"/>
          </ac:cxnSpMkLst>
        </pc:cxnChg>
        <pc:cxnChg chg="add mod">
          <ac:chgData name="Hood, Jim" userId="e942a399-3516-442c-88f3-040c46f1258b" providerId="ADAL" clId="{8D25847A-6A63-D34A-AC01-5D2C96C91DC1}" dt="2021-03-07T02:08:11.466" v="157" actId="208"/>
          <ac:cxnSpMkLst>
            <pc:docMk/>
            <pc:sldMk cId="1512269055" sldId="261"/>
            <ac:cxnSpMk id="38" creationId="{498E38D0-03C3-694C-8BCD-92438581997C}"/>
          </ac:cxnSpMkLst>
        </pc:cxnChg>
        <pc:cxnChg chg="add mod">
          <ac:chgData name="Hood, Jim" userId="e942a399-3516-442c-88f3-040c46f1258b" providerId="ADAL" clId="{8D25847A-6A63-D34A-AC01-5D2C96C91DC1}" dt="2021-03-07T02:08:20.511" v="163" actId="1035"/>
          <ac:cxnSpMkLst>
            <pc:docMk/>
            <pc:sldMk cId="1512269055" sldId="261"/>
            <ac:cxnSpMk id="39" creationId="{0AFF6A26-7806-8D4C-A039-C813A8D41905}"/>
          </ac:cxnSpMkLst>
        </pc:cxnChg>
      </pc:sldChg>
      <pc:sldChg chg="addSp delSp modSp new mod ord">
        <pc:chgData name="Hood, Jim" userId="e942a399-3516-442c-88f3-040c46f1258b" providerId="ADAL" clId="{8D25847A-6A63-D34A-AC01-5D2C96C91DC1}" dt="2021-03-11T12:16:29.192" v="1051" actId="20578"/>
        <pc:sldMkLst>
          <pc:docMk/>
          <pc:sldMk cId="3009541061" sldId="262"/>
        </pc:sldMkLst>
        <pc:spChg chg="add mod">
          <ac:chgData name="Hood, Jim" userId="e942a399-3516-442c-88f3-040c46f1258b" providerId="ADAL" clId="{8D25847A-6A63-D34A-AC01-5D2C96C91DC1}" dt="2021-03-07T02:36:53.550" v="633" actId="1076"/>
          <ac:spMkLst>
            <pc:docMk/>
            <pc:sldMk cId="3009541061" sldId="262"/>
            <ac:spMk id="6" creationId="{3CE4AC34-2698-5F44-A475-12F3D6D98320}"/>
          </ac:spMkLst>
        </pc:spChg>
        <pc:spChg chg="add del mod">
          <ac:chgData name="Hood, Jim" userId="e942a399-3516-442c-88f3-040c46f1258b" providerId="ADAL" clId="{8D25847A-6A63-D34A-AC01-5D2C96C91DC1}" dt="2021-03-07T02:18:03.810" v="297" actId="478"/>
          <ac:spMkLst>
            <pc:docMk/>
            <pc:sldMk cId="3009541061" sldId="262"/>
            <ac:spMk id="7" creationId="{7660011A-693C-F444-BFCE-B7A47B3373B2}"/>
          </ac:spMkLst>
        </pc:spChg>
        <pc:spChg chg="add mod">
          <ac:chgData name="Hood, Jim" userId="e942a399-3516-442c-88f3-040c46f1258b" providerId="ADAL" clId="{8D25847A-6A63-D34A-AC01-5D2C96C91DC1}" dt="2021-03-07T02:37:02.539" v="636" actId="20577"/>
          <ac:spMkLst>
            <pc:docMk/>
            <pc:sldMk cId="3009541061" sldId="262"/>
            <ac:spMk id="13" creationId="{53DA8DA0-67FF-C946-9116-931DEB3DA224}"/>
          </ac:spMkLst>
        </pc:spChg>
        <pc:spChg chg="add mod">
          <ac:chgData name="Hood, Jim" userId="e942a399-3516-442c-88f3-040c46f1258b" providerId="ADAL" clId="{8D25847A-6A63-D34A-AC01-5D2C96C91DC1}" dt="2021-03-07T02:41:08.635" v="677" actId="1076"/>
          <ac:spMkLst>
            <pc:docMk/>
            <pc:sldMk cId="3009541061" sldId="262"/>
            <ac:spMk id="14" creationId="{1D8ED94C-B821-EE45-9B3C-669E21419F85}"/>
          </ac:spMkLst>
        </pc:spChg>
        <pc:spChg chg="add mod">
          <ac:chgData name="Hood, Jim" userId="e942a399-3516-442c-88f3-040c46f1258b" providerId="ADAL" clId="{8D25847A-6A63-D34A-AC01-5D2C96C91DC1}" dt="2021-03-07T02:41:22.733" v="688" actId="1035"/>
          <ac:spMkLst>
            <pc:docMk/>
            <pc:sldMk cId="3009541061" sldId="262"/>
            <ac:spMk id="19" creationId="{A28BE2F7-4F1C-2A4A-8D5B-0044B87691B8}"/>
          </ac:spMkLst>
        </pc:spChg>
        <pc:spChg chg="add mod">
          <ac:chgData name="Hood, Jim" userId="e942a399-3516-442c-88f3-040c46f1258b" providerId="ADAL" clId="{8D25847A-6A63-D34A-AC01-5D2C96C91DC1}" dt="2021-03-07T02:41:46.470" v="806" actId="20577"/>
          <ac:spMkLst>
            <pc:docMk/>
            <pc:sldMk cId="3009541061" sldId="262"/>
            <ac:spMk id="20" creationId="{FD7D8490-B155-784F-9D07-D3D5B82DA904}"/>
          </ac:spMkLst>
        </pc:spChg>
        <pc:grpChg chg="add del">
          <ac:chgData name="Hood, Jim" userId="e942a399-3516-442c-88f3-040c46f1258b" providerId="ADAL" clId="{8D25847A-6A63-D34A-AC01-5D2C96C91DC1}" dt="2021-03-07T02:40:06.422" v="654" actId="478"/>
          <ac:grpSpMkLst>
            <pc:docMk/>
            <pc:sldMk cId="3009541061" sldId="262"/>
            <ac:grpSpMk id="15" creationId="{66230693-7A73-B247-B1E1-2B1DDB0FE2FF}"/>
          </ac:grpSpMkLst>
        </pc:grpChg>
        <pc:grpChg chg="add del">
          <ac:chgData name="Hood, Jim" userId="e942a399-3516-442c-88f3-040c46f1258b" providerId="ADAL" clId="{8D25847A-6A63-D34A-AC01-5D2C96C91DC1}" dt="2021-03-07T02:40:02.766" v="652" actId="478"/>
          <ac:grpSpMkLst>
            <pc:docMk/>
            <pc:sldMk cId="3009541061" sldId="262"/>
            <ac:grpSpMk id="16" creationId="{8BD7C570-490B-AD4E-ADEC-99D43C90BF6D}"/>
          </ac:grpSpMkLst>
        </pc:grpChg>
        <pc:picChg chg="add mod">
          <ac:chgData name="Hood, Jim" userId="e942a399-3516-442c-88f3-040c46f1258b" providerId="ADAL" clId="{8D25847A-6A63-D34A-AC01-5D2C96C91DC1}" dt="2021-03-07T02:41:02.606" v="676" actId="1038"/>
          <ac:picMkLst>
            <pc:docMk/>
            <pc:sldMk cId="3009541061" sldId="262"/>
            <ac:picMk id="2" creationId="{9A5700A9-916E-0D41-AA15-EB56024EEDD6}"/>
          </ac:picMkLst>
        </pc:picChg>
        <pc:picChg chg="add del mod">
          <ac:chgData name="Hood, Jim" userId="e942a399-3516-442c-88f3-040c46f1258b" providerId="ADAL" clId="{8D25847A-6A63-D34A-AC01-5D2C96C91DC1}" dt="2021-03-07T02:14:41.812" v="260" actId="478"/>
          <ac:picMkLst>
            <pc:docMk/>
            <pc:sldMk cId="3009541061" sldId="262"/>
            <ac:picMk id="3" creationId="{34B55827-D883-7344-B5B9-72E489B5DCBC}"/>
          </ac:picMkLst>
        </pc:picChg>
        <pc:picChg chg="add del mod">
          <ac:chgData name="Hood, Jim" userId="e942a399-3516-442c-88f3-040c46f1258b" providerId="ADAL" clId="{8D25847A-6A63-D34A-AC01-5D2C96C91DC1}" dt="2021-03-07T02:30:41.507" v="532" actId="478"/>
          <ac:picMkLst>
            <pc:docMk/>
            <pc:sldMk cId="3009541061" sldId="262"/>
            <ac:picMk id="4" creationId="{CE8A769D-ECE0-DC41-B1B9-A948AC1EBAA5}"/>
          </ac:picMkLst>
        </pc:picChg>
        <pc:picChg chg="add del mod">
          <ac:chgData name="Hood, Jim" userId="e942a399-3516-442c-88f3-040c46f1258b" providerId="ADAL" clId="{8D25847A-6A63-D34A-AC01-5D2C96C91DC1}" dt="2021-03-07T02:31:00.114" v="538" actId="478"/>
          <ac:picMkLst>
            <pc:docMk/>
            <pc:sldMk cId="3009541061" sldId="262"/>
            <ac:picMk id="5" creationId="{EC4986DD-8756-E84C-98F0-FC1EF70B3945}"/>
          </ac:picMkLst>
        </pc:picChg>
        <pc:picChg chg="add del mod">
          <ac:chgData name="Hood, Jim" userId="e942a399-3516-442c-88f3-040c46f1258b" providerId="ADAL" clId="{8D25847A-6A63-D34A-AC01-5D2C96C91DC1}" dt="2021-03-07T02:33:25.422" v="582" actId="478"/>
          <ac:picMkLst>
            <pc:docMk/>
            <pc:sldMk cId="3009541061" sldId="262"/>
            <ac:picMk id="8" creationId="{0D7075FD-562E-6D4E-AE9D-3E11BE5DEB73}"/>
          </ac:picMkLst>
        </pc:picChg>
        <pc:picChg chg="add del mod">
          <ac:chgData name="Hood, Jim" userId="e942a399-3516-442c-88f3-040c46f1258b" providerId="ADAL" clId="{8D25847A-6A63-D34A-AC01-5D2C96C91DC1}" dt="2021-03-07T02:33:49.564" v="587" actId="478"/>
          <ac:picMkLst>
            <pc:docMk/>
            <pc:sldMk cId="3009541061" sldId="262"/>
            <ac:picMk id="9" creationId="{A89C397B-2D58-8242-8B59-C4521B4D9CEC}"/>
          </ac:picMkLst>
        </pc:picChg>
        <pc:picChg chg="add mod">
          <ac:chgData name="Hood, Jim" userId="e942a399-3516-442c-88f3-040c46f1258b" providerId="ADAL" clId="{8D25847A-6A63-D34A-AC01-5D2C96C91DC1}" dt="2021-03-07T02:34:52.408" v="606" actId="1076"/>
          <ac:picMkLst>
            <pc:docMk/>
            <pc:sldMk cId="3009541061" sldId="262"/>
            <ac:picMk id="10" creationId="{1B0466CF-4EA3-F241-AD1D-84912FAB70AD}"/>
          </ac:picMkLst>
        </pc:picChg>
        <pc:picChg chg="add del mod">
          <ac:chgData name="Hood, Jim" userId="e942a399-3516-442c-88f3-040c46f1258b" providerId="ADAL" clId="{8D25847A-6A63-D34A-AC01-5D2C96C91DC1}" dt="2021-03-07T02:36:16.053" v="625" actId="478"/>
          <ac:picMkLst>
            <pc:docMk/>
            <pc:sldMk cId="3009541061" sldId="262"/>
            <ac:picMk id="11" creationId="{D94072A5-2FE1-0444-AD19-E8DCFD30A5B7}"/>
          </ac:picMkLst>
        </pc:picChg>
        <pc:picChg chg="add mod">
          <ac:chgData name="Hood, Jim" userId="e942a399-3516-442c-88f3-040c46f1258b" providerId="ADAL" clId="{8D25847A-6A63-D34A-AC01-5D2C96C91DC1}" dt="2021-03-07T02:36:31.793" v="629" actId="14100"/>
          <ac:picMkLst>
            <pc:docMk/>
            <pc:sldMk cId="3009541061" sldId="262"/>
            <ac:picMk id="12" creationId="{9CC89FE6-4C7E-5D4A-A1B6-1B36AF779363}"/>
          </ac:picMkLst>
        </pc:picChg>
        <pc:picChg chg="add mod">
          <ac:chgData name="Hood, Jim" userId="e942a399-3516-442c-88f3-040c46f1258b" providerId="ADAL" clId="{8D25847A-6A63-D34A-AC01-5D2C96C91DC1}" dt="2021-03-07T02:40:53.358" v="665" actId="1038"/>
          <ac:picMkLst>
            <pc:docMk/>
            <pc:sldMk cId="3009541061" sldId="262"/>
            <ac:picMk id="17" creationId="{235E0218-D118-CE44-9E8F-823E468EA26B}"/>
          </ac:picMkLst>
        </pc:picChg>
        <pc:picChg chg="add mod">
          <ac:chgData name="Hood, Jim" userId="e942a399-3516-442c-88f3-040c46f1258b" providerId="ADAL" clId="{8D25847A-6A63-D34A-AC01-5D2C96C91DC1}" dt="2021-03-07T02:40:58.500" v="671" actId="1037"/>
          <ac:picMkLst>
            <pc:docMk/>
            <pc:sldMk cId="3009541061" sldId="262"/>
            <ac:picMk id="18" creationId="{0749B5D9-8CDC-1E41-82ED-C393EB48E847}"/>
          </ac:picMkLst>
        </pc:picChg>
      </pc:sldChg>
      <pc:sldChg chg="addSp delSp modSp add mod">
        <pc:chgData name="Hood, Jim" userId="e942a399-3516-442c-88f3-040c46f1258b" providerId="ADAL" clId="{8D25847A-6A63-D34A-AC01-5D2C96C91DC1}" dt="2021-03-11T12:16:11.783" v="1050" actId="206"/>
        <pc:sldMkLst>
          <pc:docMk/>
          <pc:sldMk cId="667449713" sldId="263"/>
        </pc:sldMkLst>
        <pc:spChg chg="add mod">
          <ac:chgData name="Hood, Jim" userId="e942a399-3516-442c-88f3-040c46f1258b" providerId="ADAL" clId="{8D25847A-6A63-D34A-AC01-5D2C96C91DC1}" dt="2021-03-11T12:07:47.562" v="914" actId="208"/>
          <ac:spMkLst>
            <pc:docMk/>
            <pc:sldMk cId="667449713" sldId="263"/>
            <ac:spMk id="2" creationId="{84E59410-74D2-D341-97F9-0EC0378DB8BD}"/>
          </ac:spMkLst>
        </pc:spChg>
        <pc:spChg chg="del mod">
          <ac:chgData name="Hood, Jim" userId="e942a399-3516-442c-88f3-040c46f1258b" providerId="ADAL" clId="{8D25847A-6A63-D34A-AC01-5D2C96C91DC1}" dt="2021-03-11T12:03:03.891" v="819" actId="478"/>
          <ac:spMkLst>
            <pc:docMk/>
            <pc:sldMk cId="667449713" sldId="263"/>
            <ac:spMk id="3" creationId="{2A408073-7E1D-2B45-BBBF-C8869D1C9CEC}"/>
          </ac:spMkLst>
        </pc:spChg>
        <pc:spChg chg="add del mod">
          <ac:chgData name="Hood, Jim" userId="e942a399-3516-442c-88f3-040c46f1258b" providerId="ADAL" clId="{8D25847A-6A63-D34A-AC01-5D2C96C91DC1}" dt="2021-03-11T12:06:17.970" v="903" actId="478"/>
          <ac:spMkLst>
            <pc:docMk/>
            <pc:sldMk cId="667449713" sldId="263"/>
            <ac:spMk id="6" creationId="{DEE05A62-F44C-CC4E-B586-F98D9C083110}"/>
          </ac:spMkLst>
        </pc:spChg>
        <pc:spChg chg="del mod">
          <ac:chgData name="Hood, Jim" userId="e942a399-3516-442c-88f3-040c46f1258b" providerId="ADAL" clId="{8D25847A-6A63-D34A-AC01-5D2C96C91DC1}" dt="2021-03-11T12:03:10.238" v="821" actId="478"/>
          <ac:spMkLst>
            <pc:docMk/>
            <pc:sldMk cId="667449713" sldId="263"/>
            <ac:spMk id="7" creationId="{63D0E0FF-A1CD-164B-AF8F-F1EAD81EFB82}"/>
          </ac:spMkLst>
        </pc:spChg>
        <pc:spChg chg="del mod">
          <ac:chgData name="Hood, Jim" userId="e942a399-3516-442c-88f3-040c46f1258b" providerId="ADAL" clId="{8D25847A-6A63-D34A-AC01-5D2C96C91DC1}" dt="2021-03-11T12:10:25.981" v="978" actId="478"/>
          <ac:spMkLst>
            <pc:docMk/>
            <pc:sldMk cId="667449713" sldId="263"/>
            <ac:spMk id="9" creationId="{CA903A9E-1B15-8243-966F-3F660095411B}"/>
          </ac:spMkLst>
        </pc:spChg>
        <pc:spChg chg="del mod">
          <ac:chgData name="Hood, Jim" userId="e942a399-3516-442c-88f3-040c46f1258b" providerId="ADAL" clId="{8D25847A-6A63-D34A-AC01-5D2C96C91DC1}" dt="2021-03-11T12:10:25.981" v="978" actId="478"/>
          <ac:spMkLst>
            <pc:docMk/>
            <pc:sldMk cId="667449713" sldId="263"/>
            <ac:spMk id="10" creationId="{AE65C6ED-0802-4541-A495-7E78A1CDCCE5}"/>
          </ac:spMkLst>
        </pc:spChg>
        <pc:spChg chg="mod">
          <ac:chgData name="Hood, Jim" userId="e942a399-3516-442c-88f3-040c46f1258b" providerId="ADAL" clId="{8D25847A-6A63-D34A-AC01-5D2C96C91DC1}" dt="2021-03-07T02:30:16.914" v="531" actId="1076"/>
          <ac:spMkLst>
            <pc:docMk/>
            <pc:sldMk cId="667449713" sldId="263"/>
            <ac:spMk id="13" creationId="{2D3C4F3C-7E02-7743-A582-77BB43C57E20}"/>
          </ac:spMkLst>
        </pc:spChg>
        <pc:spChg chg="mod">
          <ac:chgData name="Hood, Jim" userId="e942a399-3516-442c-88f3-040c46f1258b" providerId="ADAL" clId="{8D25847A-6A63-D34A-AC01-5D2C96C91DC1}" dt="2021-03-07T02:30:16.914" v="531" actId="1076"/>
          <ac:spMkLst>
            <pc:docMk/>
            <pc:sldMk cId="667449713" sldId="263"/>
            <ac:spMk id="14" creationId="{27960C7C-FC3B-094B-B681-6F41F2225A3B}"/>
          </ac:spMkLst>
        </pc:spChg>
        <pc:spChg chg="add mod">
          <ac:chgData name="Hood, Jim" userId="e942a399-3516-442c-88f3-040c46f1258b" providerId="ADAL" clId="{8D25847A-6A63-D34A-AC01-5D2C96C91DC1}" dt="2021-03-11T12:07:15.420" v="911" actId="1582"/>
          <ac:spMkLst>
            <pc:docMk/>
            <pc:sldMk cId="667449713" sldId="263"/>
            <ac:spMk id="15" creationId="{DCDB21B6-2ECC-7941-8272-58B549155D39}"/>
          </ac:spMkLst>
        </pc:spChg>
        <pc:spChg chg="mod">
          <ac:chgData name="Hood, Jim" userId="e942a399-3516-442c-88f3-040c46f1258b" providerId="ADAL" clId="{8D25847A-6A63-D34A-AC01-5D2C96C91DC1}" dt="2021-03-11T12:04:32.901" v="890" actId="1035"/>
          <ac:spMkLst>
            <pc:docMk/>
            <pc:sldMk cId="667449713" sldId="263"/>
            <ac:spMk id="16" creationId="{92D55ADF-6FF6-BA42-BF1F-7008658DF05C}"/>
          </ac:spMkLst>
        </pc:spChg>
        <pc:spChg chg="mod">
          <ac:chgData name="Hood, Jim" userId="e942a399-3516-442c-88f3-040c46f1258b" providerId="ADAL" clId="{8D25847A-6A63-D34A-AC01-5D2C96C91DC1}" dt="2021-03-11T12:04:32.901" v="890" actId="1035"/>
          <ac:spMkLst>
            <pc:docMk/>
            <pc:sldMk cId="667449713" sldId="263"/>
            <ac:spMk id="17" creationId="{7DB7BBE5-D20A-A742-AC03-0B39C87166DE}"/>
          </ac:spMkLst>
        </pc:spChg>
        <pc:spChg chg="add mod">
          <ac:chgData name="Hood, Jim" userId="e942a399-3516-442c-88f3-040c46f1258b" providerId="ADAL" clId="{8D25847A-6A63-D34A-AC01-5D2C96C91DC1}" dt="2021-03-11T12:09:49.472" v="974" actId="1076"/>
          <ac:spMkLst>
            <pc:docMk/>
            <pc:sldMk cId="667449713" sldId="263"/>
            <ac:spMk id="18" creationId="{C91C59B4-ED3F-E043-A847-F3CA946EA8FF}"/>
          </ac:spMkLst>
        </pc:spChg>
        <pc:spChg chg="add mod">
          <ac:chgData name="Hood, Jim" userId="e942a399-3516-442c-88f3-040c46f1258b" providerId="ADAL" clId="{8D25847A-6A63-D34A-AC01-5D2C96C91DC1}" dt="2021-03-11T12:08:28.276" v="922" actId="208"/>
          <ac:spMkLst>
            <pc:docMk/>
            <pc:sldMk cId="667449713" sldId="263"/>
            <ac:spMk id="19" creationId="{3A4B1E0A-E1DC-7744-A54F-5D3D533CB502}"/>
          </ac:spMkLst>
        </pc:spChg>
        <pc:spChg chg="add mod">
          <ac:chgData name="Hood, Jim" userId="e942a399-3516-442c-88f3-040c46f1258b" providerId="ADAL" clId="{8D25847A-6A63-D34A-AC01-5D2C96C91DC1}" dt="2021-03-11T12:15:35.036" v="1045" actId="113"/>
          <ac:spMkLst>
            <pc:docMk/>
            <pc:sldMk cId="667449713" sldId="263"/>
            <ac:spMk id="20" creationId="{D9138E2A-780F-6642-9FF2-61A848540636}"/>
          </ac:spMkLst>
        </pc:spChg>
        <pc:spChg chg="mod">
          <ac:chgData name="Hood, Jim" userId="e942a399-3516-442c-88f3-040c46f1258b" providerId="ADAL" clId="{8D25847A-6A63-D34A-AC01-5D2C96C91DC1}" dt="2021-03-11T12:08:43.728" v="933" actId="1036"/>
          <ac:spMkLst>
            <pc:docMk/>
            <pc:sldMk cId="667449713" sldId="263"/>
            <ac:spMk id="22" creationId="{39C97178-ABCA-B24E-B17D-103799EFED7E}"/>
          </ac:spMkLst>
        </pc:spChg>
        <pc:spChg chg="mod">
          <ac:chgData name="Hood, Jim" userId="e942a399-3516-442c-88f3-040c46f1258b" providerId="ADAL" clId="{8D25847A-6A63-D34A-AC01-5D2C96C91DC1}" dt="2021-03-11T12:08:43.728" v="933" actId="1036"/>
          <ac:spMkLst>
            <pc:docMk/>
            <pc:sldMk cId="667449713" sldId="263"/>
            <ac:spMk id="23" creationId="{7E16F056-19C1-8F49-B68A-839596995AF5}"/>
          </ac:spMkLst>
        </pc:spChg>
        <pc:spChg chg="del mod">
          <ac:chgData name="Hood, Jim" userId="e942a399-3516-442c-88f3-040c46f1258b" providerId="ADAL" clId="{8D25847A-6A63-D34A-AC01-5D2C96C91DC1}" dt="2021-03-07T02:22:50.138" v="378" actId="478"/>
          <ac:spMkLst>
            <pc:docMk/>
            <pc:sldMk cId="667449713" sldId="263"/>
            <ac:spMk id="24" creationId="{841A0D7A-33F2-3943-B508-F08C176A92D6}"/>
          </ac:spMkLst>
        </pc:spChg>
        <pc:spChg chg="mod">
          <ac:chgData name="Hood, Jim" userId="e942a399-3516-442c-88f3-040c46f1258b" providerId="ADAL" clId="{8D25847A-6A63-D34A-AC01-5D2C96C91DC1}" dt="2021-03-07T02:30:16.914" v="531" actId="1076"/>
          <ac:spMkLst>
            <pc:docMk/>
            <pc:sldMk cId="667449713" sldId="263"/>
            <ac:spMk id="26" creationId="{4163CCC7-5B7E-0B4B-B463-360E3509D7D1}"/>
          </ac:spMkLst>
        </pc:spChg>
        <pc:spChg chg="mod">
          <ac:chgData name="Hood, Jim" userId="e942a399-3516-442c-88f3-040c46f1258b" providerId="ADAL" clId="{8D25847A-6A63-D34A-AC01-5D2C96C91DC1}" dt="2021-03-11T12:04:32.901" v="890" actId="1035"/>
          <ac:spMkLst>
            <pc:docMk/>
            <pc:sldMk cId="667449713" sldId="263"/>
            <ac:spMk id="27" creationId="{326C2CD7-0794-6240-9DE7-9C8628036E20}"/>
          </ac:spMkLst>
        </pc:spChg>
        <pc:spChg chg="del mod">
          <ac:chgData name="Hood, Jim" userId="e942a399-3516-442c-88f3-040c46f1258b" providerId="ADAL" clId="{8D25847A-6A63-D34A-AC01-5D2C96C91DC1}" dt="2021-03-11T12:10:25.981" v="978" actId="478"/>
          <ac:spMkLst>
            <pc:docMk/>
            <pc:sldMk cId="667449713" sldId="263"/>
            <ac:spMk id="28" creationId="{833FF854-3650-C34D-82E4-1BA23AD7FC01}"/>
          </ac:spMkLst>
        </pc:spChg>
        <pc:spChg chg="del mod">
          <ac:chgData name="Hood, Jim" userId="e942a399-3516-442c-88f3-040c46f1258b" providerId="ADAL" clId="{8D25847A-6A63-D34A-AC01-5D2C96C91DC1}" dt="2021-03-11T12:10:25.981" v="978" actId="478"/>
          <ac:spMkLst>
            <pc:docMk/>
            <pc:sldMk cId="667449713" sldId="263"/>
            <ac:spMk id="30" creationId="{02914728-FE41-3044-BCB0-4AD5E3CBF434}"/>
          </ac:spMkLst>
        </pc:spChg>
        <pc:spChg chg="del mod">
          <ac:chgData name="Hood, Jim" userId="e942a399-3516-442c-88f3-040c46f1258b" providerId="ADAL" clId="{8D25847A-6A63-D34A-AC01-5D2C96C91DC1}" dt="2021-03-11T12:10:25.981" v="978" actId="478"/>
          <ac:spMkLst>
            <pc:docMk/>
            <pc:sldMk cId="667449713" sldId="263"/>
            <ac:spMk id="31" creationId="{73AF30FC-96D4-E441-AD13-391DA8FA9DC0}"/>
          </ac:spMkLst>
        </pc:spChg>
        <pc:spChg chg="add del mod">
          <ac:chgData name="Hood, Jim" userId="e942a399-3516-442c-88f3-040c46f1258b" providerId="ADAL" clId="{8D25847A-6A63-D34A-AC01-5D2C96C91DC1}" dt="2021-03-11T12:10:25.981" v="978" actId="478"/>
          <ac:spMkLst>
            <pc:docMk/>
            <pc:sldMk cId="667449713" sldId="263"/>
            <ac:spMk id="32" creationId="{A8920D52-3E42-0147-A49E-FBCA49F38533}"/>
          </ac:spMkLst>
        </pc:spChg>
        <pc:spChg chg="del mod">
          <ac:chgData name="Hood, Jim" userId="e942a399-3516-442c-88f3-040c46f1258b" providerId="ADAL" clId="{8D25847A-6A63-D34A-AC01-5D2C96C91DC1}" dt="2021-03-11T12:10:25.981" v="978" actId="478"/>
          <ac:spMkLst>
            <pc:docMk/>
            <pc:sldMk cId="667449713" sldId="263"/>
            <ac:spMk id="33" creationId="{F8DEBA9C-4B10-4447-B5AF-36A45ABCBB5D}"/>
          </ac:spMkLst>
        </pc:spChg>
        <pc:spChg chg="add mod">
          <ac:chgData name="Hood, Jim" userId="e942a399-3516-442c-88f3-040c46f1258b" providerId="ADAL" clId="{8D25847A-6A63-D34A-AC01-5D2C96C91DC1}" dt="2021-03-11T12:07:24.189" v="912" actId="14100"/>
          <ac:spMkLst>
            <pc:docMk/>
            <pc:sldMk cId="667449713" sldId="263"/>
            <ac:spMk id="37" creationId="{B8E0B323-4649-A340-B643-58D2ECE87E3C}"/>
          </ac:spMkLst>
        </pc:spChg>
        <pc:spChg chg="add mod">
          <ac:chgData name="Hood, Jim" userId="e942a399-3516-442c-88f3-040c46f1258b" providerId="ADAL" clId="{8D25847A-6A63-D34A-AC01-5D2C96C91DC1}" dt="2021-03-11T12:10:38.989" v="980" actId="1076"/>
          <ac:spMkLst>
            <pc:docMk/>
            <pc:sldMk cId="667449713" sldId="263"/>
            <ac:spMk id="40" creationId="{59FA9367-BC54-8E48-991B-2513BCDA1188}"/>
          </ac:spMkLst>
        </pc:spChg>
        <pc:spChg chg="add mod">
          <ac:chgData name="Hood, Jim" userId="e942a399-3516-442c-88f3-040c46f1258b" providerId="ADAL" clId="{8D25847A-6A63-D34A-AC01-5D2C96C91DC1}" dt="2021-03-11T12:11:03.871" v="987" actId="20577"/>
          <ac:spMkLst>
            <pc:docMk/>
            <pc:sldMk cId="667449713" sldId="263"/>
            <ac:spMk id="41" creationId="{E1F50D96-B1F8-8548-A525-0907712FE670}"/>
          </ac:spMkLst>
        </pc:spChg>
        <pc:spChg chg="del mod">
          <ac:chgData name="Hood, Jim" userId="e942a399-3516-442c-88f3-040c46f1258b" providerId="ADAL" clId="{8D25847A-6A63-D34A-AC01-5D2C96C91DC1}" dt="2021-03-11T12:10:25.981" v="978" actId="478"/>
          <ac:spMkLst>
            <pc:docMk/>
            <pc:sldMk cId="667449713" sldId="263"/>
            <ac:spMk id="42" creationId="{CD944E16-F241-B548-B29C-A901B24D068B}"/>
          </ac:spMkLst>
        </pc:spChg>
        <pc:spChg chg="del mod">
          <ac:chgData name="Hood, Jim" userId="e942a399-3516-442c-88f3-040c46f1258b" providerId="ADAL" clId="{8D25847A-6A63-D34A-AC01-5D2C96C91DC1}" dt="2021-03-11T12:10:25.981" v="978" actId="478"/>
          <ac:spMkLst>
            <pc:docMk/>
            <pc:sldMk cId="667449713" sldId="263"/>
            <ac:spMk id="43" creationId="{2391BEF2-E509-EB4E-B4ED-B2252904E5A3}"/>
          </ac:spMkLst>
        </pc:spChg>
        <pc:spChg chg="add del mod">
          <ac:chgData name="Hood, Jim" userId="e942a399-3516-442c-88f3-040c46f1258b" providerId="ADAL" clId="{8D25847A-6A63-D34A-AC01-5D2C96C91DC1}" dt="2021-03-11T12:10:25.981" v="978" actId="478"/>
          <ac:spMkLst>
            <pc:docMk/>
            <pc:sldMk cId="667449713" sldId="263"/>
            <ac:spMk id="44" creationId="{DE9DC46A-563D-9E47-A2B3-FBD9605CADBD}"/>
          </ac:spMkLst>
        </pc:spChg>
        <pc:spChg chg="add mod">
          <ac:chgData name="Hood, Jim" userId="e942a399-3516-442c-88f3-040c46f1258b" providerId="ADAL" clId="{8D25847A-6A63-D34A-AC01-5D2C96C91DC1}" dt="2021-03-11T12:10:38.989" v="980" actId="1076"/>
          <ac:spMkLst>
            <pc:docMk/>
            <pc:sldMk cId="667449713" sldId="263"/>
            <ac:spMk id="45" creationId="{8F1AC62D-63D9-EF49-BFE6-4781B3ABB5C9}"/>
          </ac:spMkLst>
        </pc:spChg>
        <pc:spChg chg="add mod">
          <ac:chgData name="Hood, Jim" userId="e942a399-3516-442c-88f3-040c46f1258b" providerId="ADAL" clId="{8D25847A-6A63-D34A-AC01-5D2C96C91DC1}" dt="2021-03-11T12:15:53.537" v="1048" actId="1036"/>
          <ac:spMkLst>
            <pc:docMk/>
            <pc:sldMk cId="667449713" sldId="263"/>
            <ac:spMk id="46" creationId="{A11F82E2-FF45-584A-8132-82C60CFE39A9}"/>
          </ac:spMkLst>
        </pc:spChg>
        <pc:spChg chg="add mod">
          <ac:chgData name="Hood, Jim" userId="e942a399-3516-442c-88f3-040c46f1258b" providerId="ADAL" clId="{8D25847A-6A63-D34A-AC01-5D2C96C91DC1}" dt="2021-03-11T12:15:53.537" v="1048" actId="1036"/>
          <ac:spMkLst>
            <pc:docMk/>
            <pc:sldMk cId="667449713" sldId="263"/>
            <ac:spMk id="47" creationId="{E17FDC32-7DA5-A84A-BAE8-32434020C813}"/>
          </ac:spMkLst>
        </pc:spChg>
        <pc:spChg chg="del mod">
          <ac:chgData name="Hood, Jim" userId="e942a399-3516-442c-88f3-040c46f1258b" providerId="ADAL" clId="{8D25847A-6A63-D34A-AC01-5D2C96C91DC1}" dt="2021-03-11T12:10:25.981" v="978" actId="478"/>
          <ac:spMkLst>
            <pc:docMk/>
            <pc:sldMk cId="667449713" sldId="263"/>
            <ac:spMk id="48" creationId="{7A8A817E-B614-D04A-8B8D-7DEFD7049F2E}"/>
          </ac:spMkLst>
        </pc:spChg>
        <pc:spChg chg="del mod">
          <ac:chgData name="Hood, Jim" userId="e942a399-3516-442c-88f3-040c46f1258b" providerId="ADAL" clId="{8D25847A-6A63-D34A-AC01-5D2C96C91DC1}" dt="2021-03-11T12:10:25.981" v="978" actId="478"/>
          <ac:spMkLst>
            <pc:docMk/>
            <pc:sldMk cId="667449713" sldId="263"/>
            <ac:spMk id="49" creationId="{F3B38A79-8B42-0741-A4BD-79A862F7C861}"/>
          </ac:spMkLst>
        </pc:spChg>
        <pc:spChg chg="del mod">
          <ac:chgData name="Hood, Jim" userId="e942a399-3516-442c-88f3-040c46f1258b" providerId="ADAL" clId="{8D25847A-6A63-D34A-AC01-5D2C96C91DC1}" dt="2021-03-07T02:22:52.816" v="379" actId="478"/>
          <ac:spMkLst>
            <pc:docMk/>
            <pc:sldMk cId="667449713" sldId="263"/>
            <ac:spMk id="50" creationId="{19E26E46-F8B0-A246-A3A6-8097B6219D68}"/>
          </ac:spMkLst>
        </pc:spChg>
        <pc:spChg chg="add mod">
          <ac:chgData name="Hood, Jim" userId="e942a399-3516-442c-88f3-040c46f1258b" providerId="ADAL" clId="{8D25847A-6A63-D34A-AC01-5D2C96C91DC1}" dt="2021-03-11T12:10:38.989" v="980" actId="1076"/>
          <ac:spMkLst>
            <pc:docMk/>
            <pc:sldMk cId="667449713" sldId="263"/>
            <ac:spMk id="50" creationId="{DDCFE557-B4C9-754F-89E2-A7E91EB44379}"/>
          </ac:spMkLst>
        </pc:spChg>
        <pc:spChg chg="del mod">
          <ac:chgData name="Hood, Jim" userId="e942a399-3516-442c-88f3-040c46f1258b" providerId="ADAL" clId="{8D25847A-6A63-D34A-AC01-5D2C96C91DC1}" dt="2021-03-07T02:23:27.207" v="383" actId="478"/>
          <ac:spMkLst>
            <pc:docMk/>
            <pc:sldMk cId="667449713" sldId="263"/>
            <ac:spMk id="51" creationId="{24E9A995-B7C2-2D44-8ED5-FBDD030F490E}"/>
          </ac:spMkLst>
        </pc:spChg>
        <pc:spChg chg="add mod">
          <ac:chgData name="Hood, Jim" userId="e942a399-3516-442c-88f3-040c46f1258b" providerId="ADAL" clId="{8D25847A-6A63-D34A-AC01-5D2C96C91DC1}" dt="2021-03-11T12:10:38.989" v="980" actId="1076"/>
          <ac:spMkLst>
            <pc:docMk/>
            <pc:sldMk cId="667449713" sldId="263"/>
            <ac:spMk id="51" creationId="{46E3DDB2-510C-D14D-B167-58A56C44CC74}"/>
          </ac:spMkLst>
        </pc:spChg>
        <pc:spChg chg="mod">
          <ac:chgData name="Hood, Jim" userId="e942a399-3516-442c-88f3-040c46f1258b" providerId="ADAL" clId="{8D25847A-6A63-D34A-AC01-5D2C96C91DC1}" dt="2021-03-11T12:08:43.728" v="933" actId="1036"/>
          <ac:spMkLst>
            <pc:docMk/>
            <pc:sldMk cId="667449713" sldId="263"/>
            <ac:spMk id="52" creationId="{0665F818-85EE-A94F-844F-FC2C83414AE6}"/>
          </ac:spMkLst>
        </pc:spChg>
        <pc:spChg chg="add mod">
          <ac:chgData name="Hood, Jim" userId="e942a399-3516-442c-88f3-040c46f1258b" providerId="ADAL" clId="{8D25847A-6A63-D34A-AC01-5D2C96C91DC1}" dt="2021-03-11T12:10:38.989" v="980" actId="1076"/>
          <ac:spMkLst>
            <pc:docMk/>
            <pc:sldMk cId="667449713" sldId="263"/>
            <ac:spMk id="53" creationId="{72D129EC-B5D2-4246-9D3C-BB1F9F3B9368}"/>
          </ac:spMkLst>
        </pc:spChg>
        <pc:spChg chg="add mod">
          <ac:chgData name="Hood, Jim" userId="e942a399-3516-442c-88f3-040c46f1258b" providerId="ADAL" clId="{8D25847A-6A63-D34A-AC01-5D2C96C91DC1}" dt="2021-03-11T12:15:53.537" v="1048" actId="1036"/>
          <ac:spMkLst>
            <pc:docMk/>
            <pc:sldMk cId="667449713" sldId="263"/>
            <ac:spMk id="54" creationId="{C86F4E4C-39A1-B745-8C16-1017A429DF62}"/>
          </ac:spMkLst>
        </pc:spChg>
        <pc:spChg chg="add mod">
          <ac:chgData name="Hood, Jim" userId="e942a399-3516-442c-88f3-040c46f1258b" providerId="ADAL" clId="{8D25847A-6A63-D34A-AC01-5D2C96C91DC1}" dt="2021-03-11T12:10:38.989" v="980" actId="1076"/>
          <ac:spMkLst>
            <pc:docMk/>
            <pc:sldMk cId="667449713" sldId="263"/>
            <ac:spMk id="55" creationId="{6563CFBA-EA5F-484B-9AD3-EFD77998BEC8}"/>
          </ac:spMkLst>
        </pc:spChg>
        <pc:spChg chg="add mod">
          <ac:chgData name="Hood, Jim" userId="e942a399-3516-442c-88f3-040c46f1258b" providerId="ADAL" clId="{8D25847A-6A63-D34A-AC01-5D2C96C91DC1}" dt="2021-03-11T12:16:11.783" v="1050" actId="206"/>
          <ac:spMkLst>
            <pc:docMk/>
            <pc:sldMk cId="667449713" sldId="263"/>
            <ac:spMk id="56" creationId="{D98EE7BB-E159-FB48-B4CD-02DDEC08D3EC}"/>
          </ac:spMkLst>
        </pc:spChg>
        <pc:spChg chg="add mod">
          <ac:chgData name="Hood, Jim" userId="e942a399-3516-442c-88f3-040c46f1258b" providerId="ADAL" clId="{8D25847A-6A63-D34A-AC01-5D2C96C91DC1}" dt="2021-03-11T12:15:02.168" v="1041" actId="206"/>
          <ac:spMkLst>
            <pc:docMk/>
            <pc:sldMk cId="667449713" sldId="263"/>
            <ac:spMk id="57" creationId="{29BD2C3D-43AC-B245-A53A-55B672AEC62D}"/>
          </ac:spMkLst>
        </pc:spChg>
        <pc:spChg chg="add mod">
          <ac:chgData name="Hood, Jim" userId="e942a399-3516-442c-88f3-040c46f1258b" providerId="ADAL" clId="{8D25847A-6A63-D34A-AC01-5D2C96C91DC1}" dt="2021-03-11T12:15:13.213" v="1042" actId="14100"/>
          <ac:spMkLst>
            <pc:docMk/>
            <pc:sldMk cId="667449713" sldId="263"/>
            <ac:spMk id="58" creationId="{7BC72FE1-D405-1E46-B30F-BBB1AA69F382}"/>
          </ac:spMkLst>
        </pc:spChg>
        <pc:spChg chg="add mod">
          <ac:chgData name="Hood, Jim" userId="e942a399-3516-442c-88f3-040c46f1258b" providerId="ADAL" clId="{8D25847A-6A63-D34A-AC01-5D2C96C91DC1}" dt="2021-03-11T12:10:38.989" v="980" actId="1076"/>
          <ac:spMkLst>
            <pc:docMk/>
            <pc:sldMk cId="667449713" sldId="263"/>
            <ac:spMk id="59" creationId="{49FC3DA7-FD83-F24D-8606-36B531030280}"/>
          </ac:spMkLst>
        </pc:spChg>
        <pc:spChg chg="add mod">
          <ac:chgData name="Hood, Jim" userId="e942a399-3516-442c-88f3-040c46f1258b" providerId="ADAL" clId="{8D25847A-6A63-D34A-AC01-5D2C96C91DC1}" dt="2021-03-11T12:15:28.009" v="1043" actId="1076"/>
          <ac:spMkLst>
            <pc:docMk/>
            <pc:sldMk cId="667449713" sldId="263"/>
            <ac:spMk id="60" creationId="{E755000C-27D2-2645-A7C4-70D1414EBF93}"/>
          </ac:spMkLst>
        </pc:spChg>
        <pc:cxnChg chg="add del mod">
          <ac:chgData name="Hood, Jim" userId="e942a399-3516-442c-88f3-040c46f1258b" providerId="ADAL" clId="{8D25847A-6A63-D34A-AC01-5D2C96C91DC1}" dt="2021-03-11T12:05:02.087" v="893" actId="478"/>
          <ac:cxnSpMkLst>
            <pc:docMk/>
            <pc:sldMk cId="667449713" sldId="263"/>
            <ac:cxnSpMk id="5" creationId="{9F3C0CBE-ABF0-6F45-BAF7-E4BDAAA7E7CB}"/>
          </ac:cxnSpMkLst>
        </pc:cxnChg>
        <pc:cxnChg chg="del mod">
          <ac:chgData name="Hood, Jim" userId="e942a399-3516-442c-88f3-040c46f1258b" providerId="ADAL" clId="{8D25847A-6A63-D34A-AC01-5D2C96C91DC1}" dt="2021-03-11T12:03:03.186" v="818" actId="478"/>
          <ac:cxnSpMkLst>
            <pc:docMk/>
            <pc:sldMk cId="667449713" sldId="263"/>
            <ac:cxnSpMk id="11" creationId="{6A1B1FB4-6634-9B42-89D0-B47BE05A60D7}"/>
          </ac:cxnSpMkLst>
        </pc:cxnChg>
        <pc:cxnChg chg="add del">
          <ac:chgData name="Hood, Jim" userId="e942a399-3516-442c-88f3-040c46f1258b" providerId="ADAL" clId="{8D25847A-6A63-D34A-AC01-5D2C96C91DC1}" dt="2021-03-11T12:06:38.783" v="905" actId="478"/>
          <ac:cxnSpMkLst>
            <pc:docMk/>
            <pc:sldMk cId="667449713" sldId="263"/>
            <ac:cxnSpMk id="12" creationId="{576937B2-C124-E24D-A6E9-93B967C54F1A}"/>
          </ac:cxnSpMkLst>
        </pc:cxnChg>
        <pc:cxnChg chg="add del mod">
          <ac:chgData name="Hood, Jim" userId="e942a399-3516-442c-88f3-040c46f1258b" providerId="ADAL" clId="{8D25847A-6A63-D34A-AC01-5D2C96C91DC1}" dt="2021-03-11T12:10:25.981" v="978" actId="478"/>
          <ac:cxnSpMkLst>
            <pc:docMk/>
            <pc:sldMk cId="667449713" sldId="263"/>
            <ac:cxnSpMk id="34" creationId="{8E969D6E-5315-E14F-842E-9D495751FA7F}"/>
          </ac:cxnSpMkLst>
        </pc:cxnChg>
        <pc:cxnChg chg="add del mod">
          <ac:chgData name="Hood, Jim" userId="e942a399-3516-442c-88f3-040c46f1258b" providerId="ADAL" clId="{8D25847A-6A63-D34A-AC01-5D2C96C91DC1}" dt="2021-03-11T12:10:25.981" v="978" actId="478"/>
          <ac:cxnSpMkLst>
            <pc:docMk/>
            <pc:sldMk cId="667449713" sldId="263"/>
            <ac:cxnSpMk id="35" creationId="{8BE62E6F-EA83-DD40-83E9-7E978FA2BE13}"/>
          </ac:cxnSpMkLst>
        </pc:cxnChg>
        <pc:cxnChg chg="add del mod">
          <ac:chgData name="Hood, Jim" userId="e942a399-3516-442c-88f3-040c46f1258b" providerId="ADAL" clId="{8D25847A-6A63-D34A-AC01-5D2C96C91DC1}" dt="2021-03-11T12:03:12.387" v="822" actId="478"/>
          <ac:cxnSpMkLst>
            <pc:docMk/>
            <pc:sldMk cId="667449713" sldId="263"/>
            <ac:cxnSpMk id="36" creationId="{18FFEE96-B19C-BC4F-9B44-7B4F6FEE6B78}"/>
          </ac:cxnSpMkLst>
        </pc:cxnChg>
        <pc:cxnChg chg="del">
          <ac:chgData name="Hood, Jim" userId="e942a399-3516-442c-88f3-040c46f1258b" providerId="ADAL" clId="{8D25847A-6A63-D34A-AC01-5D2C96C91DC1}" dt="2021-03-07T02:21:37.203" v="351" actId="478"/>
          <ac:cxnSpMkLst>
            <pc:docMk/>
            <pc:sldMk cId="667449713" sldId="263"/>
            <ac:cxnSpMk id="37" creationId="{B90A0A94-976C-9944-856A-0E509FD9FD0A}"/>
          </ac:cxnSpMkLst>
        </pc:cxnChg>
        <pc:cxnChg chg="del">
          <ac:chgData name="Hood, Jim" userId="e942a399-3516-442c-88f3-040c46f1258b" providerId="ADAL" clId="{8D25847A-6A63-D34A-AC01-5D2C96C91DC1}" dt="2021-03-07T02:25:40.397" v="407" actId="478"/>
          <ac:cxnSpMkLst>
            <pc:docMk/>
            <pc:sldMk cId="667449713" sldId="263"/>
            <ac:cxnSpMk id="38" creationId="{498E38D0-03C3-694C-8BCD-92438581997C}"/>
          </ac:cxnSpMkLst>
        </pc:cxnChg>
        <pc:cxnChg chg="del">
          <ac:chgData name="Hood, Jim" userId="e942a399-3516-442c-88f3-040c46f1258b" providerId="ADAL" clId="{8D25847A-6A63-D34A-AC01-5D2C96C91DC1}" dt="2021-03-07T02:25:41.590" v="408" actId="478"/>
          <ac:cxnSpMkLst>
            <pc:docMk/>
            <pc:sldMk cId="667449713" sldId="263"/>
            <ac:cxnSpMk id="39" creationId="{0AFF6A26-7806-8D4C-A039-C813A8D41905}"/>
          </ac:cxnSpMkLst>
        </pc:cxnChg>
      </pc:sldChg>
      <pc:sldChg chg="add">
        <pc:chgData name="Hood, Jim" userId="e942a399-3516-442c-88f3-040c46f1258b" providerId="ADAL" clId="{8D25847A-6A63-D34A-AC01-5D2C96C91DC1}" dt="2021-03-11T12:01:35.086" v="809" actId="2890"/>
        <pc:sldMkLst>
          <pc:docMk/>
          <pc:sldMk cId="1987224788" sldId="264"/>
        </pc:sldMkLst>
      </pc:sldChg>
      <pc:sldChg chg="addSp delSp modSp add mod ord">
        <pc:chgData name="Hood, Jim" userId="e942a399-3516-442c-88f3-040c46f1258b" providerId="ADAL" clId="{8D25847A-6A63-D34A-AC01-5D2C96C91DC1}" dt="2021-03-11T12:18:00.078" v="1075" actId="1037"/>
        <pc:sldMkLst>
          <pc:docMk/>
          <pc:sldMk cId="3450268310" sldId="265"/>
        </pc:sldMkLst>
        <pc:picChg chg="add mod">
          <ac:chgData name="Hood, Jim" userId="e942a399-3516-442c-88f3-040c46f1258b" providerId="ADAL" clId="{8D25847A-6A63-D34A-AC01-5D2C96C91DC1}" dt="2021-03-11T12:17:56.568" v="1070" actId="1037"/>
          <ac:picMkLst>
            <pc:docMk/>
            <pc:sldMk cId="3450268310" sldId="265"/>
            <ac:picMk id="3" creationId="{8CAE8E6A-6AC5-8344-9901-684C7B932608}"/>
          </ac:picMkLst>
        </pc:picChg>
        <pc:picChg chg="add mod">
          <ac:chgData name="Hood, Jim" userId="e942a399-3516-442c-88f3-040c46f1258b" providerId="ADAL" clId="{8D25847A-6A63-D34A-AC01-5D2C96C91DC1}" dt="2021-03-11T12:18:00.078" v="1075" actId="1037"/>
          <ac:picMkLst>
            <pc:docMk/>
            <pc:sldMk cId="3450268310" sldId="265"/>
            <ac:picMk id="4" creationId="{089A5B43-605E-0447-98B6-90A5B894AC17}"/>
          </ac:picMkLst>
        </pc:picChg>
        <pc:picChg chg="del">
          <ac:chgData name="Hood, Jim" userId="e942a399-3516-442c-88f3-040c46f1258b" providerId="ADAL" clId="{8D25847A-6A63-D34A-AC01-5D2C96C91DC1}" dt="2021-03-11T12:16:36.671" v="1054" actId="478"/>
          <ac:picMkLst>
            <pc:docMk/>
            <pc:sldMk cId="3450268310" sldId="265"/>
            <ac:picMk id="17" creationId="{235E0218-D118-CE44-9E8F-823E468EA26B}"/>
          </ac:picMkLst>
        </pc:picChg>
        <pc:picChg chg="del">
          <ac:chgData name="Hood, Jim" userId="e942a399-3516-442c-88f3-040c46f1258b" providerId="ADAL" clId="{8D25847A-6A63-D34A-AC01-5D2C96C91DC1}" dt="2021-03-11T12:16:37.366" v="1055" actId="478"/>
          <ac:picMkLst>
            <pc:docMk/>
            <pc:sldMk cId="3450268310" sldId="265"/>
            <ac:picMk id="18" creationId="{0749B5D9-8CDC-1E41-82ED-C393EB48E847}"/>
          </ac:picMkLst>
        </pc:picChg>
      </pc:sldChg>
    </pc:docChg>
  </pc:docChgLst>
  <pc:docChgLst>
    <pc:chgData name="Hood, Jim" userId="e942a399-3516-442c-88f3-040c46f1258b" providerId="ADAL" clId="{B206723D-8D26-5945-A83C-358AEA5FAAC1}"/>
    <pc:docChg chg="undo custSel addSld modSld">
      <pc:chgData name="Hood, Jim" userId="e942a399-3516-442c-88f3-040c46f1258b" providerId="ADAL" clId="{B206723D-8D26-5945-A83C-358AEA5FAAC1}" dt="2021-04-11T15:48:34.709" v="50"/>
      <pc:docMkLst>
        <pc:docMk/>
      </pc:docMkLst>
      <pc:sldChg chg="addSp modSp mod">
        <pc:chgData name="Hood, Jim" userId="e942a399-3516-442c-88f3-040c46f1258b" providerId="ADAL" clId="{B206723D-8D26-5945-A83C-358AEA5FAAC1}" dt="2021-04-11T15:38:57.265" v="3" actId="255"/>
        <pc:sldMkLst>
          <pc:docMk/>
          <pc:sldMk cId="667449713" sldId="263"/>
        </pc:sldMkLst>
        <pc:spChg chg="add mod">
          <ac:chgData name="Hood, Jim" userId="e942a399-3516-442c-88f3-040c46f1258b" providerId="ADAL" clId="{B206723D-8D26-5945-A83C-358AEA5FAAC1}" dt="2021-04-11T15:38:57.265" v="3" actId="255"/>
          <ac:spMkLst>
            <pc:docMk/>
            <pc:sldMk cId="667449713" sldId="263"/>
            <ac:spMk id="32" creationId="{B0C6981E-56E5-264D-9B4A-438F80C57F90}"/>
          </ac:spMkLst>
        </pc:spChg>
        <pc:spChg chg="add mod">
          <ac:chgData name="Hood, Jim" userId="e942a399-3516-442c-88f3-040c46f1258b" providerId="ADAL" clId="{B206723D-8D26-5945-A83C-358AEA5FAAC1}" dt="2021-04-11T15:38:57.265" v="3" actId="255"/>
          <ac:spMkLst>
            <pc:docMk/>
            <pc:sldMk cId="667449713" sldId="263"/>
            <ac:spMk id="33" creationId="{65511D64-509C-904A-8A36-457F695650B3}"/>
          </ac:spMkLst>
        </pc:spChg>
      </pc:sldChg>
      <pc:sldChg chg="addSp modSp new mod">
        <pc:chgData name="Hood, Jim" userId="e942a399-3516-442c-88f3-040c46f1258b" providerId="ADAL" clId="{B206723D-8D26-5945-A83C-358AEA5FAAC1}" dt="2021-04-11T15:47:09.841" v="40" actId="1076"/>
        <pc:sldMkLst>
          <pc:docMk/>
          <pc:sldMk cId="3169443424" sldId="266"/>
        </pc:sldMkLst>
        <pc:spChg chg="add mod">
          <ac:chgData name="Hood, Jim" userId="e942a399-3516-442c-88f3-040c46f1258b" providerId="ADAL" clId="{B206723D-8D26-5945-A83C-358AEA5FAAC1}" dt="2021-04-11T15:46:36.069" v="34" actId="1076"/>
          <ac:spMkLst>
            <pc:docMk/>
            <pc:sldMk cId="3169443424" sldId="266"/>
            <ac:spMk id="3" creationId="{8AE3C53E-8F20-AB4E-B937-99325387B44A}"/>
          </ac:spMkLst>
        </pc:spChg>
        <pc:spChg chg="add mod">
          <ac:chgData name="Hood, Jim" userId="e942a399-3516-442c-88f3-040c46f1258b" providerId="ADAL" clId="{B206723D-8D26-5945-A83C-358AEA5FAAC1}" dt="2021-04-11T15:47:09.841" v="40" actId="1076"/>
          <ac:spMkLst>
            <pc:docMk/>
            <pc:sldMk cId="3169443424" sldId="266"/>
            <ac:spMk id="4" creationId="{CA916701-7D0C-7342-A3C4-37C93FA2E198}"/>
          </ac:spMkLst>
        </pc:spChg>
        <pc:spChg chg="add mod">
          <ac:chgData name="Hood, Jim" userId="e942a399-3516-442c-88f3-040c46f1258b" providerId="ADAL" clId="{B206723D-8D26-5945-A83C-358AEA5FAAC1}" dt="2021-04-11T15:45:23.971" v="20" actId="1076"/>
          <ac:spMkLst>
            <pc:docMk/>
            <pc:sldMk cId="3169443424" sldId="266"/>
            <ac:spMk id="5" creationId="{842B6729-D837-444A-889B-E133729337F4}"/>
          </ac:spMkLst>
        </pc:spChg>
        <pc:picChg chg="add mod">
          <ac:chgData name="Hood, Jim" userId="e942a399-3516-442c-88f3-040c46f1258b" providerId="ADAL" clId="{B206723D-8D26-5945-A83C-358AEA5FAAC1}" dt="2021-04-11T15:41:58.293" v="11" actId="14100"/>
          <ac:picMkLst>
            <pc:docMk/>
            <pc:sldMk cId="3169443424" sldId="266"/>
            <ac:picMk id="2" creationId="{1B0437D8-FE0C-594D-B931-E3F896EBBB06}"/>
          </ac:picMkLst>
        </pc:picChg>
      </pc:sldChg>
      <pc:sldChg chg="addSp delSp modSp add mod">
        <pc:chgData name="Hood, Jim" userId="e942a399-3516-442c-88f3-040c46f1258b" providerId="ADAL" clId="{B206723D-8D26-5945-A83C-358AEA5FAAC1}" dt="2021-04-11T15:48:34.709" v="50"/>
        <pc:sldMkLst>
          <pc:docMk/>
          <pc:sldMk cId="895541298" sldId="267"/>
        </pc:sldMkLst>
        <pc:spChg chg="add del mod">
          <ac:chgData name="Hood, Jim" userId="e942a399-3516-442c-88f3-040c46f1258b" providerId="ADAL" clId="{B206723D-8D26-5945-A83C-358AEA5FAAC1}" dt="2021-04-11T15:48:34.709" v="50"/>
          <ac:spMkLst>
            <pc:docMk/>
            <pc:sldMk cId="895541298" sldId="267"/>
            <ac:spMk id="9" creationId="{C398A55E-81A8-8F43-A58B-2C73491A3666}"/>
          </ac:spMkLst>
        </pc:spChg>
        <pc:picChg chg="del">
          <ac:chgData name="Hood, Jim" userId="e942a399-3516-442c-88f3-040c46f1258b" providerId="ADAL" clId="{B206723D-8D26-5945-A83C-358AEA5FAAC1}" dt="2021-04-11T15:45:06.418" v="16" actId="478"/>
          <ac:picMkLst>
            <pc:docMk/>
            <pc:sldMk cId="895541298" sldId="267"/>
            <ac:picMk id="2" creationId="{1B0437D8-FE0C-594D-B931-E3F896EBBB06}"/>
          </ac:picMkLst>
        </pc:picChg>
        <pc:picChg chg="add mod">
          <ac:chgData name="Hood, Jim" userId="e942a399-3516-442c-88f3-040c46f1258b" providerId="ADAL" clId="{B206723D-8D26-5945-A83C-358AEA5FAAC1}" dt="2021-04-11T15:46:17.046" v="30" actId="14100"/>
          <ac:picMkLst>
            <pc:docMk/>
            <pc:sldMk cId="895541298" sldId="267"/>
            <ac:picMk id="4" creationId="{82AAA495-FDAF-EC4C-A06A-DBCE1DB1F8E0}"/>
          </ac:picMkLst>
        </pc:picChg>
        <pc:picChg chg="add mod">
          <ac:chgData name="Hood, Jim" userId="e942a399-3516-442c-88f3-040c46f1258b" providerId="ADAL" clId="{B206723D-8D26-5945-A83C-358AEA5FAAC1}" dt="2021-04-11T15:46:25.786" v="33" actId="1076"/>
          <ac:picMkLst>
            <pc:docMk/>
            <pc:sldMk cId="895541298" sldId="267"/>
            <ac:picMk id="5" creationId="{FF2E42D4-AE70-A340-BAF2-0684FFBB484E}"/>
          </ac:picMkLst>
        </pc:picChg>
        <pc:picChg chg="add mod">
          <ac:chgData name="Hood, Jim" userId="e942a399-3516-442c-88f3-040c46f1258b" providerId="ADAL" clId="{B206723D-8D26-5945-A83C-358AEA5FAAC1}" dt="2021-04-11T15:46:56.812" v="39" actId="1076"/>
          <ac:picMkLst>
            <pc:docMk/>
            <pc:sldMk cId="895541298" sldId="267"/>
            <ac:picMk id="6" creationId="{31097FAA-3680-3D4E-805D-1FB19C35473E}"/>
          </ac:picMkLst>
        </pc:picChg>
        <pc:picChg chg="add del mod">
          <ac:chgData name="Hood, Jim" userId="e942a399-3516-442c-88f3-040c46f1258b" providerId="ADAL" clId="{B206723D-8D26-5945-A83C-358AEA5FAAC1}" dt="2021-04-11T15:47:53.719" v="47" actId="478"/>
          <ac:picMkLst>
            <pc:docMk/>
            <pc:sldMk cId="895541298" sldId="267"/>
            <ac:picMk id="7" creationId="{3D906159-2B8B-1B4D-87BB-A6A634BFEBB2}"/>
          </ac:picMkLst>
        </pc:picChg>
        <pc:picChg chg="add mod">
          <ac:chgData name="Hood, Jim" userId="e942a399-3516-442c-88f3-040c46f1258b" providerId="ADAL" clId="{B206723D-8D26-5945-A83C-358AEA5FAAC1}" dt="2021-04-11T15:47:49.102" v="46" actId="1076"/>
          <ac:picMkLst>
            <pc:docMk/>
            <pc:sldMk cId="895541298" sldId="267"/>
            <ac:picMk id="8" creationId="{A1435F05-12E5-964A-B59B-A309B0EA6683}"/>
          </ac:picMkLst>
        </pc:picChg>
      </pc:sldChg>
    </pc:docChg>
  </pc:docChgLst>
  <pc:docChgLst>
    <pc:chgData name="Hood, Jim" userId="e942a399-3516-442c-88f3-040c46f1258b" providerId="ADAL" clId="{51D91B9B-C43C-6A43-BC12-7F0DD2AF3EAB}"/>
    <pc:docChg chg="custSel addSld modSld">
      <pc:chgData name="Hood, Jim" userId="e942a399-3516-442c-88f3-040c46f1258b" providerId="ADAL" clId="{51D91B9B-C43C-6A43-BC12-7F0DD2AF3EAB}" dt="2021-04-11T19:26:31.934" v="67" actId="14100"/>
      <pc:docMkLst>
        <pc:docMk/>
      </pc:docMkLst>
      <pc:sldChg chg="delSp modSp mod">
        <pc:chgData name="Hood, Jim" userId="e942a399-3516-442c-88f3-040c46f1258b" providerId="ADAL" clId="{51D91B9B-C43C-6A43-BC12-7F0DD2AF3EAB}" dt="2021-04-11T19:13:11.101" v="10" actId="478"/>
        <pc:sldMkLst>
          <pc:docMk/>
          <pc:sldMk cId="895541298" sldId="267"/>
        </pc:sldMkLst>
        <pc:picChg chg="mod">
          <ac:chgData name="Hood, Jim" userId="e942a399-3516-442c-88f3-040c46f1258b" providerId="ADAL" clId="{51D91B9B-C43C-6A43-BC12-7F0DD2AF3EAB}" dt="2021-04-11T19:13:09.115" v="9" actId="14100"/>
          <ac:picMkLst>
            <pc:docMk/>
            <pc:sldMk cId="895541298" sldId="267"/>
            <ac:picMk id="4" creationId="{82AAA495-FDAF-EC4C-A06A-DBCE1DB1F8E0}"/>
          </ac:picMkLst>
        </pc:picChg>
        <pc:picChg chg="del">
          <ac:chgData name="Hood, Jim" userId="e942a399-3516-442c-88f3-040c46f1258b" providerId="ADAL" clId="{51D91B9B-C43C-6A43-BC12-7F0DD2AF3EAB}" dt="2021-04-11T19:13:05.295" v="7" actId="478"/>
          <ac:picMkLst>
            <pc:docMk/>
            <pc:sldMk cId="895541298" sldId="267"/>
            <ac:picMk id="5" creationId="{FF2E42D4-AE70-A340-BAF2-0684FFBB484E}"/>
          </ac:picMkLst>
        </pc:picChg>
        <pc:picChg chg="del">
          <ac:chgData name="Hood, Jim" userId="e942a399-3516-442c-88f3-040c46f1258b" providerId="ADAL" clId="{51D91B9B-C43C-6A43-BC12-7F0DD2AF3EAB}" dt="2021-04-11T19:13:11.101" v="10" actId="478"/>
          <ac:picMkLst>
            <pc:docMk/>
            <pc:sldMk cId="895541298" sldId="267"/>
            <ac:picMk id="6" creationId="{31097FAA-3680-3D4E-805D-1FB19C35473E}"/>
          </ac:picMkLst>
        </pc:picChg>
        <pc:picChg chg="del">
          <ac:chgData name="Hood, Jim" userId="e942a399-3516-442c-88f3-040c46f1258b" providerId="ADAL" clId="{51D91B9B-C43C-6A43-BC12-7F0DD2AF3EAB}" dt="2021-04-11T19:13:05.295" v="7" actId="478"/>
          <ac:picMkLst>
            <pc:docMk/>
            <pc:sldMk cId="895541298" sldId="267"/>
            <ac:picMk id="8" creationId="{A1435F05-12E5-964A-B59B-A309B0EA6683}"/>
          </ac:picMkLst>
        </pc:picChg>
      </pc:sldChg>
      <pc:sldChg chg="add">
        <pc:chgData name="Hood, Jim" userId="e942a399-3516-442c-88f3-040c46f1258b" providerId="ADAL" clId="{51D91B9B-C43C-6A43-BC12-7F0DD2AF3EAB}" dt="2021-04-11T19:12:29.961" v="0" actId="2890"/>
        <pc:sldMkLst>
          <pc:docMk/>
          <pc:sldMk cId="4116283676" sldId="268"/>
        </pc:sldMkLst>
      </pc:sldChg>
      <pc:sldChg chg="delSp modSp add mod">
        <pc:chgData name="Hood, Jim" userId="e942a399-3516-442c-88f3-040c46f1258b" providerId="ADAL" clId="{51D91B9B-C43C-6A43-BC12-7F0DD2AF3EAB}" dt="2021-04-11T19:12:55.975" v="6" actId="14100"/>
        <pc:sldMkLst>
          <pc:docMk/>
          <pc:sldMk cId="1567627193" sldId="269"/>
        </pc:sldMkLst>
        <pc:picChg chg="del">
          <ac:chgData name="Hood, Jim" userId="e942a399-3516-442c-88f3-040c46f1258b" providerId="ADAL" clId="{51D91B9B-C43C-6A43-BC12-7F0DD2AF3EAB}" dt="2021-04-11T19:12:46.652" v="2" actId="478"/>
          <ac:picMkLst>
            <pc:docMk/>
            <pc:sldMk cId="1567627193" sldId="269"/>
            <ac:picMk id="4" creationId="{82AAA495-FDAF-EC4C-A06A-DBCE1DB1F8E0}"/>
          </ac:picMkLst>
        </pc:picChg>
        <pc:picChg chg="mod">
          <ac:chgData name="Hood, Jim" userId="e942a399-3516-442c-88f3-040c46f1258b" providerId="ADAL" clId="{51D91B9B-C43C-6A43-BC12-7F0DD2AF3EAB}" dt="2021-04-11T19:12:55.975" v="6" actId="14100"/>
          <ac:picMkLst>
            <pc:docMk/>
            <pc:sldMk cId="1567627193" sldId="269"/>
            <ac:picMk id="5" creationId="{FF2E42D4-AE70-A340-BAF2-0684FFBB484E}"/>
          </ac:picMkLst>
        </pc:picChg>
        <pc:picChg chg="del">
          <ac:chgData name="Hood, Jim" userId="e942a399-3516-442c-88f3-040c46f1258b" providerId="ADAL" clId="{51D91B9B-C43C-6A43-BC12-7F0DD2AF3EAB}" dt="2021-04-11T19:12:51.322" v="4" actId="478"/>
          <ac:picMkLst>
            <pc:docMk/>
            <pc:sldMk cId="1567627193" sldId="269"/>
            <ac:picMk id="6" creationId="{31097FAA-3680-3D4E-805D-1FB19C35473E}"/>
          </ac:picMkLst>
        </pc:picChg>
        <pc:picChg chg="del">
          <ac:chgData name="Hood, Jim" userId="e942a399-3516-442c-88f3-040c46f1258b" providerId="ADAL" clId="{51D91B9B-C43C-6A43-BC12-7F0DD2AF3EAB}" dt="2021-04-11T19:12:49.050" v="3" actId="478"/>
          <ac:picMkLst>
            <pc:docMk/>
            <pc:sldMk cId="1567627193" sldId="269"/>
            <ac:picMk id="8" creationId="{A1435F05-12E5-964A-B59B-A309B0EA6683}"/>
          </ac:picMkLst>
        </pc:picChg>
      </pc:sldChg>
      <pc:sldChg chg="addSp delSp modSp new mod">
        <pc:chgData name="Hood, Jim" userId="e942a399-3516-442c-88f3-040c46f1258b" providerId="ADAL" clId="{51D91B9B-C43C-6A43-BC12-7F0DD2AF3EAB}" dt="2021-04-11T19:26:31.934" v="67" actId="14100"/>
        <pc:sldMkLst>
          <pc:docMk/>
          <pc:sldMk cId="726341676" sldId="270"/>
        </pc:sldMkLst>
        <pc:picChg chg="add mod">
          <ac:chgData name="Hood, Jim" userId="e942a399-3516-442c-88f3-040c46f1258b" providerId="ADAL" clId="{51D91B9B-C43C-6A43-BC12-7F0DD2AF3EAB}" dt="2021-04-11T19:23:39.758" v="14" actId="27614"/>
          <ac:picMkLst>
            <pc:docMk/>
            <pc:sldMk cId="726341676" sldId="270"/>
            <ac:picMk id="3" creationId="{F3374853-1E4B-8B47-82B7-F6741E32583A}"/>
          </ac:picMkLst>
        </pc:picChg>
        <pc:picChg chg="add del mod">
          <ac:chgData name="Hood, Jim" userId="e942a399-3516-442c-88f3-040c46f1258b" providerId="ADAL" clId="{51D91B9B-C43C-6A43-BC12-7F0DD2AF3EAB}" dt="2021-04-11T19:24:17.669" v="30" actId="478"/>
          <ac:picMkLst>
            <pc:docMk/>
            <pc:sldMk cId="726341676" sldId="270"/>
            <ac:picMk id="5" creationId="{D649196B-9172-E84F-8B99-6EB9A9C441E5}"/>
          </ac:picMkLst>
        </pc:picChg>
        <pc:picChg chg="add del mod">
          <ac:chgData name="Hood, Jim" userId="e942a399-3516-442c-88f3-040c46f1258b" providerId="ADAL" clId="{51D91B9B-C43C-6A43-BC12-7F0DD2AF3EAB}" dt="2021-04-11T19:24:35.466" v="36" actId="478"/>
          <ac:picMkLst>
            <pc:docMk/>
            <pc:sldMk cId="726341676" sldId="270"/>
            <ac:picMk id="7" creationId="{99431DD8-D8A0-AB4B-8F3D-206B7B8CBC21}"/>
          </ac:picMkLst>
        </pc:picChg>
        <pc:picChg chg="add del mod">
          <ac:chgData name="Hood, Jim" userId="e942a399-3516-442c-88f3-040c46f1258b" providerId="ADAL" clId="{51D91B9B-C43C-6A43-BC12-7F0DD2AF3EAB}" dt="2021-04-11T19:26:13.071" v="50" actId="478"/>
          <ac:picMkLst>
            <pc:docMk/>
            <pc:sldMk cId="726341676" sldId="270"/>
            <ac:picMk id="9" creationId="{A61728D1-17DD-124D-B800-4FF28BB4846B}"/>
          </ac:picMkLst>
        </pc:picChg>
        <pc:picChg chg="add mod">
          <ac:chgData name="Hood, Jim" userId="e942a399-3516-442c-88f3-040c46f1258b" providerId="ADAL" clId="{51D91B9B-C43C-6A43-BC12-7F0DD2AF3EAB}" dt="2021-04-11T19:26:31.934" v="67" actId="14100"/>
          <ac:picMkLst>
            <pc:docMk/>
            <pc:sldMk cId="726341676" sldId="270"/>
            <ac:picMk id="11" creationId="{BB245C8C-D84B-8948-B972-E24342458BB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B8C7E-CE98-F54B-A474-08B1ED153FC9}" type="datetimeFigureOut">
              <a:rPr lang="en-US" smtClean="0"/>
              <a:t>4/11/21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8BBA4-C185-E244-AD97-6B567ECCB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3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P is g e8</a:t>
            </a:r>
          </a:p>
          <a:p>
            <a:r>
              <a:rPr lang="en-US" dirty="0"/>
              <a:t>All post 2003 means</a:t>
            </a:r>
          </a:p>
          <a:p>
            <a:r>
              <a:rPr lang="en-US" dirty="0" err="1"/>
              <a:t>obs</a:t>
            </a:r>
            <a:endParaRPr lang="en-US" dirty="0"/>
          </a:p>
          <a:p>
            <a:r>
              <a:rPr lang="en-US" dirty="0"/>
              <a:t>PP is TP-DRP = 11.3 - 2.4</a:t>
            </a:r>
          </a:p>
          <a:p>
            <a:r>
              <a:rPr lang="en-US" dirty="0"/>
              <a:t>w/o </a:t>
            </a:r>
            <a:r>
              <a:rPr lang="en-US" dirty="0" err="1"/>
              <a:t>sorp</a:t>
            </a:r>
            <a:endParaRPr lang="en-US" dirty="0"/>
          </a:p>
          <a:p>
            <a:r>
              <a:rPr lang="en-US" dirty="0"/>
              <a:t>PP is TP-DRP = 11.3 –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8BBA4-C185-E244-AD97-6B567ECCB3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0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649F-587A-AD48-82EB-077C44ADD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33081-B1A1-D042-A4BA-E67DC59C9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D9FFE-1210-3640-A3BF-B038042C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0B9-5F19-6E47-B00C-EAF827B0C98F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3D488-E123-D249-B4DE-FB514865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D020C-6BAE-434E-B8C2-CF14D6FD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AC0-222A-8749-9EA5-FEC3CB5F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6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82AC-D3A7-3B43-92D8-7D9072B3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76BAD-AB9C-A94E-9AE0-49B5DC8D3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BF627-3416-C740-BD48-1332D8EE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0B9-5F19-6E47-B00C-EAF827B0C98F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81B86-BDEA-A64D-86F0-007590A9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9E34E-63FF-594C-85F8-F9F61EB3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AC0-222A-8749-9EA5-FEC3CB5F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4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E4737-D2AA-A94F-A9B7-B77FD44F2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CB7F5-BDCB-0340-A8FD-271AD0265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417A0-4DE9-8049-9A77-7997DD8A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0B9-5F19-6E47-B00C-EAF827B0C98F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8EEBD-0CB3-FD4F-9894-F3BF872D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D86B7-C838-FB49-8336-ED4B5547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AC0-222A-8749-9EA5-FEC3CB5F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4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9013-DDD7-6F42-8A53-55D59AFC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E96BA-07C2-D24F-8D3B-173CCC266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8D7D5-C9C2-5243-B82F-AE992702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0B9-5F19-6E47-B00C-EAF827B0C98F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5EBC1-E091-9849-AEC7-FA1AE277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9A6F5-AD61-784A-91ED-44C8F4F4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AC0-222A-8749-9EA5-FEC3CB5F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5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6B3F-E623-4B4E-93B3-274DCDA9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B098A-F498-F94E-ABC6-CCA9AE5C0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0BD43-97CF-AC49-AB7C-1289E4CD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0B9-5F19-6E47-B00C-EAF827B0C98F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B2D83-FE07-A14C-B4D4-AB9BA80C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6E788-BBD1-6841-A689-D714E7F8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AC0-222A-8749-9EA5-FEC3CB5F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2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91EC-BD53-C94C-BA33-BFAFDDCC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ED378-CAF1-DF47-A173-24CD982DE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79DC4-6C29-9A4C-8919-BDD961AC0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B4F4D-A1CD-A845-9E37-986A9672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0B9-5F19-6E47-B00C-EAF827B0C98F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849A6-EF41-4047-BC38-D63F8907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794E6-5263-3144-9F81-75081BAA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AC0-222A-8749-9EA5-FEC3CB5F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0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12E1-E374-7648-92D9-95104C8F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32347-E21C-994B-B33D-B9CA7A8DB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156B5-71B3-E04D-A6BE-C5481CD92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F0267-4875-8B40-8209-2001ED05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A5D03-C613-2343-8288-221616D99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5A2BB-E976-D74F-A97F-790DD1AA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0B9-5F19-6E47-B00C-EAF827B0C98F}" type="datetimeFigureOut">
              <a:rPr lang="en-US" smtClean="0"/>
              <a:t>4/11/21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096F2-082E-BC42-8C30-FA8C8359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B3FF71-A8C9-AF45-9B21-95D131FD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AC0-222A-8749-9EA5-FEC3CB5F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3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1154-3954-D740-988B-FF0CEB45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98FCA-9D43-3B4E-AB7C-B9DEF580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0B9-5F19-6E47-B00C-EAF827B0C98F}" type="datetimeFigureOut">
              <a:rPr lang="en-US" smtClean="0"/>
              <a:t>4/11/21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FD23-1029-C34F-AD6F-CF6FB489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1237A-AC10-344C-B5A3-62DF1D42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AC0-222A-8749-9EA5-FEC3CB5F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F4A72-FD7F-D440-861D-44E19EF8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0B9-5F19-6E47-B00C-EAF827B0C98F}" type="datetimeFigureOut">
              <a:rPr lang="en-US" smtClean="0"/>
              <a:t>4/11/21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6E11C-4C99-EB4D-AD0B-84883905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22C48-58B8-D741-B706-365A62A5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AC0-222A-8749-9EA5-FEC3CB5F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7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865C-3F22-9045-8359-FD2C62ED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78251-AE65-2246-8D2E-A8B614A32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17C55-1467-3643-A4F4-602EEAE0F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FE2F6-BF33-AC49-A7DD-995BF659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0B9-5F19-6E47-B00C-EAF827B0C98F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863AC-6269-7240-A030-39DCBBB5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A4E5F-314A-2349-87BE-8CA70A11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AC0-222A-8749-9EA5-FEC3CB5F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8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B40E-389D-5E41-9B10-DFCA0F67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F3778-DDE2-E742-83D4-8E7665865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5FED1-9C1F-634D-AE20-9D91F7D13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3783D-FA25-4A43-B686-FD3CB6E2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0B9-5F19-6E47-B00C-EAF827B0C98F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916C1-49F5-0A47-913A-01569D7F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2A3F6-F4BB-7D40-9B2F-0B3B279A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AC0-222A-8749-9EA5-FEC3CB5F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2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F03A3-BCA5-F446-A9C7-57290730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E0CD7-4FD6-AC47-9159-B394E1E76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DCEFA-BC96-784A-A517-55B95211C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50B9-5F19-6E47-B00C-EAF827B0C98F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F54F0-06B0-D445-AD6C-926CCDCBB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4A34-2937-C74F-A383-B821CD455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4CAC0-222A-8749-9EA5-FEC3CB5F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7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9A5700A9-916E-0D41-AA15-EB56024EE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298" y="1498645"/>
            <a:ext cx="8380068" cy="53059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8ED94C-B821-EE45-9B3C-669E21419F85}"/>
              </a:ext>
            </a:extLst>
          </p:cNvPr>
          <p:cNvSpPr txBox="1"/>
          <p:nvPr/>
        </p:nvSpPr>
        <p:spPr>
          <a:xfrm>
            <a:off x="1202789" y="1554480"/>
            <a:ext cx="391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8BE2F7-4F1C-2A4A-8D5B-0044B87691B8}"/>
              </a:ext>
            </a:extLst>
          </p:cNvPr>
          <p:cNvSpPr txBox="1"/>
          <p:nvPr/>
        </p:nvSpPr>
        <p:spPr>
          <a:xfrm>
            <a:off x="1200257" y="-65912"/>
            <a:ext cx="412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7D8490-B155-784F-9D07-D3D5B82DA904}"/>
              </a:ext>
            </a:extLst>
          </p:cNvPr>
          <p:cNvSpPr txBox="1"/>
          <p:nvPr/>
        </p:nvSpPr>
        <p:spPr>
          <a:xfrm>
            <a:off x="5847269" y="-68260"/>
            <a:ext cx="423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AE8E6A-6AC5-8344-9901-684C7B932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468" y="53378"/>
            <a:ext cx="4330137" cy="14452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9A5B43-605E-0447-98B6-90A5B894A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767" y="53377"/>
            <a:ext cx="4339923" cy="14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68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408073-7E1D-2B45-BBBF-C8869D1C9CEC}"/>
              </a:ext>
            </a:extLst>
          </p:cNvPr>
          <p:cNvSpPr/>
          <p:nvPr/>
        </p:nvSpPr>
        <p:spPr>
          <a:xfrm>
            <a:off x="3537284" y="2586790"/>
            <a:ext cx="4704347" cy="51134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D0E0FF-A1CD-164B-AF8F-F1EAD81EFB82}"/>
              </a:ext>
            </a:extLst>
          </p:cNvPr>
          <p:cNvSpPr/>
          <p:nvPr/>
        </p:nvSpPr>
        <p:spPr>
          <a:xfrm>
            <a:off x="3537284" y="2051384"/>
            <a:ext cx="4704347" cy="5113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903A9E-1B15-8243-966F-3F660095411B}"/>
              </a:ext>
            </a:extLst>
          </p:cNvPr>
          <p:cNvSpPr/>
          <p:nvPr/>
        </p:nvSpPr>
        <p:spPr>
          <a:xfrm>
            <a:off x="3551663" y="4770694"/>
            <a:ext cx="4692315" cy="726425"/>
          </a:xfrm>
          <a:custGeom>
            <a:avLst/>
            <a:gdLst>
              <a:gd name="connsiteX0" fmla="*/ 0 w 4704347"/>
              <a:gd name="connsiteY0" fmla="*/ 0 h 511342"/>
              <a:gd name="connsiteX1" fmla="*/ 4704347 w 4704347"/>
              <a:gd name="connsiteY1" fmla="*/ 0 h 511342"/>
              <a:gd name="connsiteX2" fmla="*/ 4704347 w 4704347"/>
              <a:gd name="connsiteY2" fmla="*/ 511342 h 511342"/>
              <a:gd name="connsiteX3" fmla="*/ 0 w 4704347"/>
              <a:gd name="connsiteY3" fmla="*/ 511342 h 511342"/>
              <a:gd name="connsiteX4" fmla="*/ 0 w 4704347"/>
              <a:gd name="connsiteY4" fmla="*/ 0 h 511342"/>
              <a:gd name="connsiteX0" fmla="*/ 0 w 4704347"/>
              <a:gd name="connsiteY0" fmla="*/ 0 h 703847"/>
              <a:gd name="connsiteX1" fmla="*/ 4704347 w 4704347"/>
              <a:gd name="connsiteY1" fmla="*/ 0 h 703847"/>
              <a:gd name="connsiteX2" fmla="*/ 4692315 w 4704347"/>
              <a:gd name="connsiteY2" fmla="*/ 703847 h 703847"/>
              <a:gd name="connsiteX3" fmla="*/ 0 w 4704347"/>
              <a:gd name="connsiteY3" fmla="*/ 511342 h 703847"/>
              <a:gd name="connsiteX4" fmla="*/ 0 w 4704347"/>
              <a:gd name="connsiteY4" fmla="*/ 0 h 703847"/>
              <a:gd name="connsiteX0" fmla="*/ 0 w 4692315"/>
              <a:gd name="connsiteY0" fmla="*/ 0 h 703847"/>
              <a:gd name="connsiteX1" fmla="*/ 4687413 w 4692315"/>
              <a:gd name="connsiteY1" fmla="*/ 5645 h 703847"/>
              <a:gd name="connsiteX2" fmla="*/ 4692315 w 4692315"/>
              <a:gd name="connsiteY2" fmla="*/ 703847 h 703847"/>
              <a:gd name="connsiteX3" fmla="*/ 0 w 4692315"/>
              <a:gd name="connsiteY3" fmla="*/ 511342 h 703847"/>
              <a:gd name="connsiteX4" fmla="*/ 0 w 4692315"/>
              <a:gd name="connsiteY4" fmla="*/ 0 h 703847"/>
              <a:gd name="connsiteX0" fmla="*/ 0 w 4692315"/>
              <a:gd name="connsiteY0" fmla="*/ 0 h 726425"/>
              <a:gd name="connsiteX1" fmla="*/ 4687413 w 4692315"/>
              <a:gd name="connsiteY1" fmla="*/ 5645 h 726425"/>
              <a:gd name="connsiteX2" fmla="*/ 4692315 w 4692315"/>
              <a:gd name="connsiteY2" fmla="*/ 726425 h 726425"/>
              <a:gd name="connsiteX3" fmla="*/ 0 w 4692315"/>
              <a:gd name="connsiteY3" fmla="*/ 511342 h 726425"/>
              <a:gd name="connsiteX4" fmla="*/ 0 w 4692315"/>
              <a:gd name="connsiteY4" fmla="*/ 0 h 72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2315" h="726425">
                <a:moveTo>
                  <a:pt x="0" y="0"/>
                </a:moveTo>
                <a:lnTo>
                  <a:pt x="4687413" y="5645"/>
                </a:lnTo>
                <a:lnTo>
                  <a:pt x="4692315" y="726425"/>
                </a:lnTo>
                <a:lnTo>
                  <a:pt x="0" y="5113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65C6ED-0802-4541-A495-7E78A1CDCCE5}"/>
              </a:ext>
            </a:extLst>
          </p:cNvPr>
          <p:cNvSpPr/>
          <p:nvPr/>
        </p:nvSpPr>
        <p:spPr>
          <a:xfrm>
            <a:off x="3551663" y="5306100"/>
            <a:ext cx="4687554" cy="511342"/>
          </a:xfrm>
          <a:custGeom>
            <a:avLst/>
            <a:gdLst>
              <a:gd name="connsiteX0" fmla="*/ 0 w 4704347"/>
              <a:gd name="connsiteY0" fmla="*/ 0 h 511342"/>
              <a:gd name="connsiteX1" fmla="*/ 4704347 w 4704347"/>
              <a:gd name="connsiteY1" fmla="*/ 0 h 511342"/>
              <a:gd name="connsiteX2" fmla="*/ 4704347 w 4704347"/>
              <a:gd name="connsiteY2" fmla="*/ 511342 h 511342"/>
              <a:gd name="connsiteX3" fmla="*/ 0 w 4704347"/>
              <a:gd name="connsiteY3" fmla="*/ 511342 h 511342"/>
              <a:gd name="connsiteX4" fmla="*/ 0 w 4704347"/>
              <a:gd name="connsiteY4" fmla="*/ 0 h 511342"/>
              <a:gd name="connsiteX0" fmla="*/ 0 w 4728411"/>
              <a:gd name="connsiteY0" fmla="*/ 0 h 511342"/>
              <a:gd name="connsiteX1" fmla="*/ 4728411 w 4728411"/>
              <a:gd name="connsiteY1" fmla="*/ 192506 h 511342"/>
              <a:gd name="connsiteX2" fmla="*/ 4704347 w 4728411"/>
              <a:gd name="connsiteY2" fmla="*/ 511342 h 511342"/>
              <a:gd name="connsiteX3" fmla="*/ 0 w 4728411"/>
              <a:gd name="connsiteY3" fmla="*/ 511342 h 511342"/>
              <a:gd name="connsiteX4" fmla="*/ 0 w 4728411"/>
              <a:gd name="connsiteY4" fmla="*/ 0 h 511342"/>
              <a:gd name="connsiteX0" fmla="*/ 0 w 4711390"/>
              <a:gd name="connsiteY0" fmla="*/ 0 h 511342"/>
              <a:gd name="connsiteX1" fmla="*/ 4711390 w 4711390"/>
              <a:gd name="connsiteY1" fmla="*/ 192506 h 511342"/>
              <a:gd name="connsiteX2" fmla="*/ 4704347 w 4711390"/>
              <a:gd name="connsiteY2" fmla="*/ 511342 h 511342"/>
              <a:gd name="connsiteX3" fmla="*/ 0 w 4711390"/>
              <a:gd name="connsiteY3" fmla="*/ 511342 h 511342"/>
              <a:gd name="connsiteX4" fmla="*/ 0 w 4711390"/>
              <a:gd name="connsiteY4" fmla="*/ 0 h 511342"/>
              <a:gd name="connsiteX0" fmla="*/ 0 w 4704347"/>
              <a:gd name="connsiteY0" fmla="*/ 0 h 511342"/>
              <a:gd name="connsiteX1" fmla="*/ 4700043 w 4704347"/>
              <a:gd name="connsiteY1" fmla="*/ 192506 h 511342"/>
              <a:gd name="connsiteX2" fmla="*/ 4704347 w 4704347"/>
              <a:gd name="connsiteY2" fmla="*/ 511342 h 511342"/>
              <a:gd name="connsiteX3" fmla="*/ 0 w 4704347"/>
              <a:gd name="connsiteY3" fmla="*/ 511342 h 511342"/>
              <a:gd name="connsiteX4" fmla="*/ 0 w 4704347"/>
              <a:gd name="connsiteY4" fmla="*/ 0 h 511342"/>
              <a:gd name="connsiteX0" fmla="*/ 0 w 4711532"/>
              <a:gd name="connsiteY0" fmla="*/ 0 h 511342"/>
              <a:gd name="connsiteX1" fmla="*/ 4711390 w 4711532"/>
              <a:gd name="connsiteY1" fmla="*/ 209439 h 511342"/>
              <a:gd name="connsiteX2" fmla="*/ 4704347 w 4711532"/>
              <a:gd name="connsiteY2" fmla="*/ 511342 h 511342"/>
              <a:gd name="connsiteX3" fmla="*/ 0 w 4711532"/>
              <a:gd name="connsiteY3" fmla="*/ 511342 h 511342"/>
              <a:gd name="connsiteX4" fmla="*/ 0 w 4711532"/>
              <a:gd name="connsiteY4" fmla="*/ 0 h 51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32" h="511342">
                <a:moveTo>
                  <a:pt x="0" y="0"/>
                </a:moveTo>
                <a:lnTo>
                  <a:pt x="4711390" y="209439"/>
                </a:lnTo>
                <a:cubicBezTo>
                  <a:pt x="4712825" y="315718"/>
                  <a:pt x="4702912" y="405063"/>
                  <a:pt x="4704347" y="511342"/>
                </a:cubicBezTo>
                <a:lnTo>
                  <a:pt x="0" y="511342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1B1FB4-6634-9B42-89D0-B47BE05A60D7}"/>
              </a:ext>
            </a:extLst>
          </p:cNvPr>
          <p:cNvCxnSpPr>
            <a:cxnSpLocks/>
          </p:cNvCxnSpPr>
          <p:nvPr/>
        </p:nvCxnSpPr>
        <p:spPr>
          <a:xfrm>
            <a:off x="3083532" y="2842461"/>
            <a:ext cx="5596335" cy="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3C4F3C-7E02-7743-A582-77BB43C57E20}"/>
              </a:ext>
            </a:extLst>
          </p:cNvPr>
          <p:cNvSpPr txBox="1"/>
          <p:nvPr/>
        </p:nvSpPr>
        <p:spPr>
          <a:xfrm>
            <a:off x="2415581" y="2562726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239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960C7C-FC3B-094B-B681-6F41F2225A3B}"/>
              </a:ext>
            </a:extLst>
          </p:cNvPr>
          <p:cNvSpPr txBox="1"/>
          <p:nvPr/>
        </p:nvSpPr>
        <p:spPr>
          <a:xfrm>
            <a:off x="8705129" y="2586790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239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D55ADF-6FF6-BA42-BF1F-7008658DF05C}"/>
              </a:ext>
            </a:extLst>
          </p:cNvPr>
          <p:cNvSpPr txBox="1"/>
          <p:nvPr/>
        </p:nvSpPr>
        <p:spPr>
          <a:xfrm>
            <a:off x="8705129" y="2031684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891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B7BBE5-D20A-A742-AC03-0B39C87166DE}"/>
              </a:ext>
            </a:extLst>
          </p:cNvPr>
          <p:cNvSpPr txBox="1"/>
          <p:nvPr/>
        </p:nvSpPr>
        <p:spPr>
          <a:xfrm>
            <a:off x="2415581" y="2026533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891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C97178-ABCA-B24E-B17D-103799EFED7E}"/>
              </a:ext>
            </a:extLst>
          </p:cNvPr>
          <p:cNvSpPr txBox="1"/>
          <p:nvPr/>
        </p:nvSpPr>
        <p:spPr>
          <a:xfrm>
            <a:off x="8270388" y="1419322"/>
            <a:ext cx="1699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Lake Erie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16F056-19C1-8F49-B68A-839596995AF5}"/>
              </a:ext>
            </a:extLst>
          </p:cNvPr>
          <p:cNvSpPr txBox="1"/>
          <p:nvPr/>
        </p:nvSpPr>
        <p:spPr>
          <a:xfrm>
            <a:off x="2222108" y="1419322"/>
            <a:ext cx="998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Land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1A0D7A-33F2-3943-B508-F08C176A92D6}"/>
              </a:ext>
            </a:extLst>
          </p:cNvPr>
          <p:cNvSpPr txBox="1"/>
          <p:nvPr/>
        </p:nvSpPr>
        <p:spPr>
          <a:xfrm>
            <a:off x="221408" y="1054265"/>
            <a:ext cx="51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63CCC7-5B7E-0B4B-B463-360E3509D7D1}"/>
              </a:ext>
            </a:extLst>
          </p:cNvPr>
          <p:cNvSpPr txBox="1"/>
          <p:nvPr/>
        </p:nvSpPr>
        <p:spPr>
          <a:xfrm>
            <a:off x="1596168" y="256356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DRP: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6C2CD7-0794-6240-9DE7-9C8628036E20}"/>
              </a:ext>
            </a:extLst>
          </p:cNvPr>
          <p:cNvSpPr txBox="1"/>
          <p:nvPr/>
        </p:nvSpPr>
        <p:spPr>
          <a:xfrm>
            <a:off x="523887" y="2017907"/>
            <a:ext cx="1975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Sediment P: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3FF854-3650-C34D-82E4-1BA23AD7FC01}"/>
              </a:ext>
            </a:extLst>
          </p:cNvPr>
          <p:cNvSpPr txBox="1"/>
          <p:nvPr/>
        </p:nvSpPr>
        <p:spPr>
          <a:xfrm>
            <a:off x="2402885" y="5397493"/>
            <a:ext cx="75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316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914728-FE41-3044-BCB0-4AD5E3CBF434}"/>
              </a:ext>
            </a:extLst>
          </p:cNvPr>
          <p:cNvSpPr txBox="1"/>
          <p:nvPr/>
        </p:nvSpPr>
        <p:spPr>
          <a:xfrm>
            <a:off x="8705129" y="5438678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239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AF30FC-96D4-E441-AD13-391DA8FA9DC0}"/>
              </a:ext>
            </a:extLst>
          </p:cNvPr>
          <p:cNvSpPr txBox="1"/>
          <p:nvPr/>
        </p:nvSpPr>
        <p:spPr>
          <a:xfrm>
            <a:off x="2402885" y="4767046"/>
            <a:ext cx="75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814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EBA9C-4B10-4447-B5AF-36A45ABCBB5D}"/>
              </a:ext>
            </a:extLst>
          </p:cNvPr>
          <p:cNvSpPr txBox="1"/>
          <p:nvPr/>
        </p:nvSpPr>
        <p:spPr>
          <a:xfrm>
            <a:off x="8692433" y="4782880"/>
            <a:ext cx="75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891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90A0A94-976C-9944-856A-0E509FD9FD0A}"/>
              </a:ext>
            </a:extLst>
          </p:cNvPr>
          <p:cNvCxnSpPr>
            <a:cxnSpLocks/>
          </p:cNvCxnSpPr>
          <p:nvPr/>
        </p:nvCxnSpPr>
        <p:spPr>
          <a:xfrm>
            <a:off x="3083532" y="2325803"/>
            <a:ext cx="5596335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98E38D0-03C3-694C-8BCD-92438581997C}"/>
              </a:ext>
            </a:extLst>
          </p:cNvPr>
          <p:cNvCxnSpPr>
            <a:cxnSpLocks/>
          </p:cNvCxnSpPr>
          <p:nvPr/>
        </p:nvCxnSpPr>
        <p:spPr>
          <a:xfrm>
            <a:off x="3083532" y="5039591"/>
            <a:ext cx="5596335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FF6A26-7806-8D4C-A039-C813A8D41905}"/>
              </a:ext>
            </a:extLst>
          </p:cNvPr>
          <p:cNvCxnSpPr>
            <a:cxnSpLocks/>
          </p:cNvCxnSpPr>
          <p:nvPr/>
        </p:nvCxnSpPr>
        <p:spPr>
          <a:xfrm>
            <a:off x="3083532" y="5657158"/>
            <a:ext cx="5596335" cy="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D944E16-F241-B548-B29C-A901B24D068B}"/>
              </a:ext>
            </a:extLst>
          </p:cNvPr>
          <p:cNvSpPr txBox="1"/>
          <p:nvPr/>
        </p:nvSpPr>
        <p:spPr>
          <a:xfrm>
            <a:off x="1596168" y="539989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DRP: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91BEF2-E509-EB4E-B4ED-B2252904E5A3}"/>
              </a:ext>
            </a:extLst>
          </p:cNvPr>
          <p:cNvSpPr txBox="1"/>
          <p:nvPr/>
        </p:nvSpPr>
        <p:spPr>
          <a:xfrm>
            <a:off x="523887" y="4739940"/>
            <a:ext cx="1975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Sediment P: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8A817E-B614-D04A-8B8D-7DEFD7049F2E}"/>
              </a:ext>
            </a:extLst>
          </p:cNvPr>
          <p:cNvSpPr txBox="1"/>
          <p:nvPr/>
        </p:nvSpPr>
        <p:spPr>
          <a:xfrm>
            <a:off x="8270388" y="4201226"/>
            <a:ext cx="1699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Lake Erie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B38A79-8B42-0741-A4BD-79A862F7C861}"/>
              </a:ext>
            </a:extLst>
          </p:cNvPr>
          <p:cNvSpPr txBox="1"/>
          <p:nvPr/>
        </p:nvSpPr>
        <p:spPr>
          <a:xfrm>
            <a:off x="2222108" y="4201226"/>
            <a:ext cx="998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Land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E26E46-F8B0-A246-A3A6-8097B6219D68}"/>
              </a:ext>
            </a:extLst>
          </p:cNvPr>
          <p:cNvSpPr txBox="1"/>
          <p:nvPr/>
        </p:nvSpPr>
        <p:spPr>
          <a:xfrm>
            <a:off x="221408" y="3759275"/>
            <a:ext cx="532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E9A995-B7C2-2D44-8ED5-FBDD030F490E}"/>
              </a:ext>
            </a:extLst>
          </p:cNvPr>
          <p:cNvSpPr txBox="1"/>
          <p:nvPr/>
        </p:nvSpPr>
        <p:spPr>
          <a:xfrm>
            <a:off x="4116247" y="3759275"/>
            <a:ext cx="35309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Rivers</a:t>
            </a:r>
          </a:p>
          <a:p>
            <a:r>
              <a:rPr lang="en-US" sz="3200" dirty="0"/>
              <a:t>(77 tons P sorption)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65F818-85EE-A94F-844F-FC2C83414AE6}"/>
              </a:ext>
            </a:extLst>
          </p:cNvPr>
          <p:cNvSpPr txBox="1"/>
          <p:nvPr/>
        </p:nvSpPr>
        <p:spPr>
          <a:xfrm>
            <a:off x="4266746" y="1054265"/>
            <a:ext cx="32598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Rivers</a:t>
            </a:r>
          </a:p>
          <a:p>
            <a:r>
              <a:rPr lang="en-US" sz="3200" dirty="0"/>
              <a:t>(0 tons P sorption)</a:t>
            </a:r>
          </a:p>
        </p:txBody>
      </p:sp>
    </p:spTree>
    <p:extLst>
      <p:ext uri="{BB962C8B-B14F-4D97-AF65-F5344CB8AC3E}">
        <p14:creationId xmlns:p14="http://schemas.microsoft.com/office/powerpoint/2010/main" val="151226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55103202-0313-9949-96DD-5B52D08DEB63}"/>
              </a:ext>
            </a:extLst>
          </p:cNvPr>
          <p:cNvSpPr/>
          <p:nvPr/>
        </p:nvSpPr>
        <p:spPr>
          <a:xfrm rot="16200000">
            <a:off x="5749158" y="-830319"/>
            <a:ext cx="945931" cy="496088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B7EB3-99BD-4443-8685-BD2F1ED19CF6}"/>
              </a:ext>
            </a:extLst>
          </p:cNvPr>
          <p:cNvSpPr txBox="1"/>
          <p:nvPr/>
        </p:nvSpPr>
        <p:spPr>
          <a:xfrm>
            <a:off x="4967600" y="1345672"/>
            <a:ext cx="2650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Streams &amp; Rivers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337CDE-8CCC-8442-8559-3A8FEE22966A}"/>
              </a:ext>
            </a:extLst>
          </p:cNvPr>
          <p:cNvCxnSpPr>
            <a:cxnSpLocks/>
          </p:cNvCxnSpPr>
          <p:nvPr/>
        </p:nvCxnSpPr>
        <p:spPr>
          <a:xfrm>
            <a:off x="3147847" y="1408378"/>
            <a:ext cx="1072055" cy="1153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2BE305-A129-C34F-9151-DA67B962B575}"/>
              </a:ext>
            </a:extLst>
          </p:cNvPr>
          <p:cNvCxnSpPr>
            <a:cxnSpLocks/>
          </p:cNvCxnSpPr>
          <p:nvPr/>
        </p:nvCxnSpPr>
        <p:spPr>
          <a:xfrm>
            <a:off x="8748603" y="1408378"/>
            <a:ext cx="595094" cy="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1A52F7-B50C-F946-9865-60171C593190}"/>
              </a:ext>
            </a:extLst>
          </p:cNvPr>
          <p:cNvSpPr txBox="1"/>
          <p:nvPr/>
        </p:nvSpPr>
        <p:spPr>
          <a:xfrm>
            <a:off x="2322307" y="1083561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239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71437B-DF30-694E-84EE-C9BB445F2CBC}"/>
              </a:ext>
            </a:extLst>
          </p:cNvPr>
          <p:cNvSpPr txBox="1"/>
          <p:nvPr/>
        </p:nvSpPr>
        <p:spPr>
          <a:xfrm>
            <a:off x="9360980" y="1177156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239</a:t>
            </a:r>
            <a:endParaRPr lang="en-US" sz="2800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EF170B-6046-0840-85E4-0AB5A025290C}"/>
              </a:ext>
            </a:extLst>
          </p:cNvPr>
          <p:cNvCxnSpPr>
            <a:cxnSpLocks/>
          </p:cNvCxnSpPr>
          <p:nvPr/>
        </p:nvCxnSpPr>
        <p:spPr>
          <a:xfrm>
            <a:off x="8748603" y="1906469"/>
            <a:ext cx="595094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648D48-55D6-C84B-BF7C-E92F0E76D668}"/>
              </a:ext>
            </a:extLst>
          </p:cNvPr>
          <p:cNvSpPr txBox="1"/>
          <p:nvPr/>
        </p:nvSpPr>
        <p:spPr>
          <a:xfrm>
            <a:off x="8878614" y="324379"/>
            <a:ext cx="1699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Lake Erie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555D6E-794D-8F48-B536-3A01F9A35C65}"/>
              </a:ext>
            </a:extLst>
          </p:cNvPr>
          <p:cNvSpPr txBox="1"/>
          <p:nvPr/>
        </p:nvSpPr>
        <p:spPr>
          <a:xfrm>
            <a:off x="2161951" y="324379"/>
            <a:ext cx="998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Land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E0C1BF-96E4-E84A-A99A-A039AC31F910}"/>
              </a:ext>
            </a:extLst>
          </p:cNvPr>
          <p:cNvCxnSpPr>
            <a:cxnSpLocks/>
          </p:cNvCxnSpPr>
          <p:nvPr/>
        </p:nvCxnSpPr>
        <p:spPr>
          <a:xfrm>
            <a:off x="8464770" y="4545328"/>
            <a:ext cx="930165" cy="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2BF3BC2-1440-F34D-A4D2-552B3E59C6E5}"/>
              </a:ext>
            </a:extLst>
          </p:cNvPr>
          <p:cNvSpPr txBox="1"/>
          <p:nvPr/>
        </p:nvSpPr>
        <p:spPr>
          <a:xfrm>
            <a:off x="2309611" y="3912603"/>
            <a:ext cx="75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316</a:t>
            </a:r>
            <a:endParaRPr lang="en-US" sz="2800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74E735-23BE-184D-9EBE-62CDBEAC38F8}"/>
              </a:ext>
            </a:extLst>
          </p:cNvPr>
          <p:cNvCxnSpPr>
            <a:cxnSpLocks/>
          </p:cNvCxnSpPr>
          <p:nvPr/>
        </p:nvCxnSpPr>
        <p:spPr>
          <a:xfrm>
            <a:off x="3065625" y="4174213"/>
            <a:ext cx="855342" cy="150668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CAF688-8074-7F42-8882-03A47A847F5D}"/>
              </a:ext>
            </a:extLst>
          </p:cNvPr>
          <p:cNvSpPr txBox="1"/>
          <p:nvPr/>
        </p:nvSpPr>
        <p:spPr>
          <a:xfrm>
            <a:off x="9360980" y="4283718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239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EF30D7-FAB3-8F47-BA8C-E83DAB8DB4E8}"/>
              </a:ext>
            </a:extLst>
          </p:cNvPr>
          <p:cNvSpPr txBox="1"/>
          <p:nvPr/>
        </p:nvSpPr>
        <p:spPr>
          <a:xfrm>
            <a:off x="9360980" y="1650122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891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67B5FD-2C4A-ED4C-AF57-B2F2BECFE5BC}"/>
              </a:ext>
            </a:extLst>
          </p:cNvPr>
          <p:cNvSpPr txBox="1"/>
          <p:nvPr/>
        </p:nvSpPr>
        <p:spPr>
          <a:xfrm>
            <a:off x="2322307" y="1638087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891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D54A26-E02A-724E-92B5-141C9927FA6A}"/>
              </a:ext>
            </a:extLst>
          </p:cNvPr>
          <p:cNvCxnSpPr>
            <a:cxnSpLocks/>
          </p:cNvCxnSpPr>
          <p:nvPr/>
        </p:nvCxnSpPr>
        <p:spPr>
          <a:xfrm>
            <a:off x="3130002" y="1878462"/>
            <a:ext cx="1072055" cy="115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C69AA1A-7142-CD4C-BD2F-EAE13BBE54BA}"/>
              </a:ext>
            </a:extLst>
          </p:cNvPr>
          <p:cNvSpPr/>
          <p:nvPr/>
        </p:nvSpPr>
        <p:spPr>
          <a:xfrm>
            <a:off x="3677304" y="3921504"/>
            <a:ext cx="460376" cy="15039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370C4C2-0981-FB4B-9BE6-ED8BA302D8C8}"/>
              </a:ext>
            </a:extLst>
          </p:cNvPr>
          <p:cNvSpPr/>
          <p:nvPr/>
        </p:nvSpPr>
        <p:spPr>
          <a:xfrm flipH="1">
            <a:off x="8288227" y="4324881"/>
            <a:ext cx="460376" cy="7519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ABB19A5D-B288-EB49-8710-32D92C200BB6}"/>
              </a:ext>
            </a:extLst>
          </p:cNvPr>
          <p:cNvSpPr/>
          <p:nvPr/>
        </p:nvSpPr>
        <p:spPr>
          <a:xfrm>
            <a:off x="3918076" y="3906785"/>
            <a:ext cx="4632158" cy="418096"/>
          </a:xfrm>
          <a:custGeom>
            <a:avLst/>
            <a:gdLst>
              <a:gd name="connsiteX0" fmla="*/ 0 w 4620126"/>
              <a:gd name="connsiteY0" fmla="*/ 0 h 449294"/>
              <a:gd name="connsiteX1" fmla="*/ 2165684 w 4620126"/>
              <a:gd name="connsiteY1" fmla="*/ 385010 h 449294"/>
              <a:gd name="connsiteX2" fmla="*/ 4620126 w 4620126"/>
              <a:gd name="connsiteY2" fmla="*/ 445168 h 44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0126" h="449294">
                <a:moveTo>
                  <a:pt x="0" y="0"/>
                </a:moveTo>
                <a:cubicBezTo>
                  <a:pt x="697831" y="155407"/>
                  <a:pt x="1395663" y="310815"/>
                  <a:pt x="2165684" y="385010"/>
                </a:cubicBezTo>
                <a:cubicBezTo>
                  <a:pt x="2935705" y="459205"/>
                  <a:pt x="3777915" y="452186"/>
                  <a:pt x="4620126" y="44516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423DBAC2-33ED-AA4B-B3D5-0C7C0BB1EC00}"/>
              </a:ext>
            </a:extLst>
          </p:cNvPr>
          <p:cNvSpPr/>
          <p:nvPr/>
        </p:nvSpPr>
        <p:spPr>
          <a:xfrm>
            <a:off x="3894012" y="5085879"/>
            <a:ext cx="4656222" cy="336884"/>
          </a:xfrm>
          <a:custGeom>
            <a:avLst/>
            <a:gdLst>
              <a:gd name="connsiteX0" fmla="*/ 0 w 4656222"/>
              <a:gd name="connsiteY0" fmla="*/ 336884 h 336884"/>
              <a:gd name="connsiteX1" fmla="*/ 2129590 w 4656222"/>
              <a:gd name="connsiteY1" fmla="*/ 96252 h 336884"/>
              <a:gd name="connsiteX2" fmla="*/ 4656222 w 4656222"/>
              <a:gd name="connsiteY2" fmla="*/ 0 h 33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6222" h="336884">
                <a:moveTo>
                  <a:pt x="0" y="336884"/>
                </a:moveTo>
                <a:cubicBezTo>
                  <a:pt x="676776" y="244641"/>
                  <a:pt x="1353553" y="152399"/>
                  <a:pt x="2129590" y="96252"/>
                </a:cubicBezTo>
                <a:cubicBezTo>
                  <a:pt x="2905627" y="40105"/>
                  <a:pt x="3780924" y="20052"/>
                  <a:pt x="465622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A3788E-6DCF-D84C-B770-829B7D715B31}"/>
              </a:ext>
            </a:extLst>
          </p:cNvPr>
          <p:cNvSpPr txBox="1"/>
          <p:nvPr/>
        </p:nvSpPr>
        <p:spPr>
          <a:xfrm>
            <a:off x="2309611" y="4910095"/>
            <a:ext cx="75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814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48DEAE-3C19-D547-897F-B68C11AC3D2B}"/>
              </a:ext>
            </a:extLst>
          </p:cNvPr>
          <p:cNvCxnSpPr>
            <a:cxnSpLocks/>
          </p:cNvCxnSpPr>
          <p:nvPr/>
        </p:nvCxnSpPr>
        <p:spPr>
          <a:xfrm flipV="1">
            <a:off x="3083470" y="5020661"/>
            <a:ext cx="821401" cy="11094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071C45-4411-A440-94A7-88DB93008EE7}"/>
              </a:ext>
            </a:extLst>
          </p:cNvPr>
          <p:cNvSpPr txBox="1"/>
          <p:nvPr/>
        </p:nvSpPr>
        <p:spPr>
          <a:xfrm>
            <a:off x="9348284" y="4633882"/>
            <a:ext cx="75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891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38D507-2148-3141-A573-DBC26E6B59DC}"/>
              </a:ext>
            </a:extLst>
          </p:cNvPr>
          <p:cNvCxnSpPr>
            <a:cxnSpLocks/>
          </p:cNvCxnSpPr>
          <p:nvPr/>
        </p:nvCxnSpPr>
        <p:spPr>
          <a:xfrm>
            <a:off x="8487064" y="4860332"/>
            <a:ext cx="930165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F1AC0F2-20B3-A547-AB80-28E8281A5CF6}"/>
              </a:ext>
            </a:extLst>
          </p:cNvPr>
          <p:cNvSpPr txBox="1"/>
          <p:nvPr/>
        </p:nvSpPr>
        <p:spPr>
          <a:xfrm rot="303397">
            <a:off x="4993143" y="3084973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DRP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4302C3-6C3D-DE4C-A8A5-D1FD8C376512}"/>
              </a:ext>
            </a:extLst>
          </p:cNvPr>
          <p:cNvSpPr txBox="1"/>
          <p:nvPr/>
        </p:nvSpPr>
        <p:spPr>
          <a:xfrm rot="303397">
            <a:off x="6604377" y="3301586"/>
            <a:ext cx="1875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Sediment 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1AE655-D4F6-F54B-8BFE-707F6B09CF3E}"/>
              </a:ext>
            </a:extLst>
          </p:cNvPr>
          <p:cNvCxnSpPr>
            <a:cxnSpLocks/>
          </p:cNvCxnSpPr>
          <p:nvPr/>
        </p:nvCxnSpPr>
        <p:spPr>
          <a:xfrm rot="303397">
            <a:off x="5781450" y="3459103"/>
            <a:ext cx="93016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A9BBC62-A69B-C440-8AEE-7C93C6E24AB4}"/>
              </a:ext>
            </a:extLst>
          </p:cNvPr>
          <p:cNvSpPr txBox="1"/>
          <p:nvPr/>
        </p:nvSpPr>
        <p:spPr>
          <a:xfrm rot="303397">
            <a:off x="5965588" y="299530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77</a:t>
            </a:r>
            <a:endParaRPr lang="en-US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A7163C-5331-614F-84F4-070AA43C06DB}"/>
              </a:ext>
            </a:extLst>
          </p:cNvPr>
          <p:cNvSpPr txBox="1"/>
          <p:nvPr/>
        </p:nvSpPr>
        <p:spPr>
          <a:xfrm>
            <a:off x="4993093" y="4429458"/>
            <a:ext cx="2650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Streams &amp; Rivers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E7B48EC9-337F-304A-AC60-B6C0DCF535CE}"/>
              </a:ext>
            </a:extLst>
          </p:cNvPr>
          <p:cNvSpPr/>
          <p:nvPr/>
        </p:nvSpPr>
        <p:spPr>
          <a:xfrm rot="16505049">
            <a:off x="6025495" y="1593486"/>
            <a:ext cx="425667" cy="4604203"/>
          </a:xfrm>
          <a:prstGeom prst="rightBrace">
            <a:avLst>
              <a:gd name="adj1" fmla="val 8333"/>
              <a:gd name="adj2" fmla="val 4999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5632B4-C89D-A142-89A4-422FA65C1A0F}"/>
              </a:ext>
            </a:extLst>
          </p:cNvPr>
          <p:cNvSpPr txBox="1"/>
          <p:nvPr/>
        </p:nvSpPr>
        <p:spPr>
          <a:xfrm>
            <a:off x="1365256" y="324378"/>
            <a:ext cx="51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DB33E2-D2BE-C341-842C-6C1C88DDF716}"/>
              </a:ext>
            </a:extLst>
          </p:cNvPr>
          <p:cNvSpPr txBox="1"/>
          <p:nvPr/>
        </p:nvSpPr>
        <p:spPr>
          <a:xfrm>
            <a:off x="1347623" y="2932465"/>
            <a:ext cx="532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8929FF-03B0-A44E-98AB-51572DF1974C}"/>
              </a:ext>
            </a:extLst>
          </p:cNvPr>
          <p:cNvSpPr txBox="1"/>
          <p:nvPr/>
        </p:nvSpPr>
        <p:spPr>
          <a:xfrm>
            <a:off x="8878614" y="2927894"/>
            <a:ext cx="1699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Lake Erie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B053BC-2E94-0547-A246-47AC6D42AE65}"/>
              </a:ext>
            </a:extLst>
          </p:cNvPr>
          <p:cNvSpPr txBox="1"/>
          <p:nvPr/>
        </p:nvSpPr>
        <p:spPr>
          <a:xfrm>
            <a:off x="2161951" y="2927894"/>
            <a:ext cx="998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Land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8307E7-7A2F-784C-A76E-A52DEB868EAC}"/>
              </a:ext>
            </a:extLst>
          </p:cNvPr>
          <p:cNvSpPr txBox="1"/>
          <p:nvPr/>
        </p:nvSpPr>
        <p:spPr>
          <a:xfrm>
            <a:off x="4666013" y="402747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DRP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A8A21E-448E-7B4D-9F13-575E29166466}"/>
              </a:ext>
            </a:extLst>
          </p:cNvPr>
          <p:cNvSpPr txBox="1"/>
          <p:nvPr/>
        </p:nvSpPr>
        <p:spPr>
          <a:xfrm>
            <a:off x="6366263" y="403283"/>
            <a:ext cx="1875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Sediment 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2A8D40-3808-F748-8604-55598364184F}"/>
              </a:ext>
            </a:extLst>
          </p:cNvPr>
          <p:cNvCxnSpPr>
            <a:cxnSpLocks/>
          </p:cNvCxnSpPr>
          <p:nvPr/>
        </p:nvCxnSpPr>
        <p:spPr>
          <a:xfrm>
            <a:off x="5499463" y="688421"/>
            <a:ext cx="93016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E5069F7-F73D-6843-B9B1-1D59AE68F70C}"/>
              </a:ext>
            </a:extLst>
          </p:cNvPr>
          <p:cNvSpPr txBox="1"/>
          <p:nvPr/>
        </p:nvSpPr>
        <p:spPr>
          <a:xfrm>
            <a:off x="5773734" y="20901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</a:t>
            </a:r>
            <a:endParaRPr lang="en-US" sz="2800" dirty="0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410BD88B-ED4F-7D4D-A30B-E3067E9D0362}"/>
              </a:ext>
            </a:extLst>
          </p:cNvPr>
          <p:cNvSpPr/>
          <p:nvPr/>
        </p:nvSpPr>
        <p:spPr>
          <a:xfrm rot="16200000">
            <a:off x="6009736" y="-1346768"/>
            <a:ext cx="425667" cy="4703456"/>
          </a:xfrm>
          <a:prstGeom prst="rightBrace">
            <a:avLst>
              <a:gd name="adj1" fmla="val 8333"/>
              <a:gd name="adj2" fmla="val 4999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C71110-1006-1C40-8B9F-A5DED6F2D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21" y="760661"/>
            <a:ext cx="3901739" cy="2527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DE4E2A-E5C4-ED44-B940-78C912804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122" y="3429000"/>
            <a:ext cx="3301802" cy="2704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7FDD98-64B4-BB45-A1E3-D10FFA4ED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283" y="3517419"/>
            <a:ext cx="2449423" cy="27047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0E206F-65F8-BB4D-8E6E-E21A8BE4F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9706" y="3694263"/>
            <a:ext cx="3256028" cy="25279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F9140E-41BC-DB44-87A2-91B8C4695F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1675" y="400695"/>
            <a:ext cx="463674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23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96F2FAE1-F425-7E42-BA17-765C008D3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68" y="92320"/>
            <a:ext cx="10539663" cy="667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11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5CB56E-716A-0B42-B828-661FD9B8A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01" y="84224"/>
            <a:ext cx="11591398" cy="652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52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9DCD4CB2-0454-DB4B-AC5C-C60AF9BF9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69" y="3429000"/>
            <a:ext cx="5269832" cy="3336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2BB8D1-7BD3-3B42-857C-87426DB84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069" y="259747"/>
            <a:ext cx="5269832" cy="2964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62FB20-D193-0946-8830-01421E8B2FCA}"/>
              </a:ext>
            </a:extLst>
          </p:cNvPr>
          <p:cNvSpPr txBox="1"/>
          <p:nvPr/>
        </p:nvSpPr>
        <p:spPr>
          <a:xfrm>
            <a:off x="2770037" y="3457254"/>
            <a:ext cx="391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13318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1B0437D8-FE0C-594D-B931-E3F896EBBB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13" y="828675"/>
            <a:ext cx="6823104" cy="59702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E3C53E-8F20-AB4E-B937-99325387B44A}"/>
              </a:ext>
            </a:extLst>
          </p:cNvPr>
          <p:cNvSpPr/>
          <p:nvPr/>
        </p:nvSpPr>
        <p:spPr>
          <a:xfrm>
            <a:off x="1500500" y="924238"/>
            <a:ext cx="259934" cy="470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16701-7D0C-7342-A3C4-37C93FA2E198}"/>
              </a:ext>
            </a:extLst>
          </p:cNvPr>
          <p:cNvSpPr/>
          <p:nvPr/>
        </p:nvSpPr>
        <p:spPr>
          <a:xfrm>
            <a:off x="6293266" y="409397"/>
            <a:ext cx="259934" cy="470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2B6729-D837-444A-889B-E133729337F4}"/>
              </a:ext>
            </a:extLst>
          </p:cNvPr>
          <p:cNvSpPr/>
          <p:nvPr/>
        </p:nvSpPr>
        <p:spPr>
          <a:xfrm>
            <a:off x="2286713" y="4184324"/>
            <a:ext cx="259934" cy="470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4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3374853-1E4B-8B47-82B7-F6741E32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0"/>
            <a:ext cx="8001000" cy="68580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B245C8C-D84B-8948-B972-E24342458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068" y="2129588"/>
            <a:ext cx="1997242" cy="399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4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1B0437D8-FE0C-594D-B931-E3F896EBBB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13" y="828675"/>
            <a:ext cx="6823104" cy="59702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E3C53E-8F20-AB4E-B937-99325387B44A}"/>
              </a:ext>
            </a:extLst>
          </p:cNvPr>
          <p:cNvSpPr/>
          <p:nvPr/>
        </p:nvSpPr>
        <p:spPr>
          <a:xfrm>
            <a:off x="1500500" y="924238"/>
            <a:ext cx="259934" cy="470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16701-7D0C-7342-A3C4-37C93FA2E198}"/>
              </a:ext>
            </a:extLst>
          </p:cNvPr>
          <p:cNvSpPr/>
          <p:nvPr/>
        </p:nvSpPr>
        <p:spPr>
          <a:xfrm>
            <a:off x="6293266" y="409397"/>
            <a:ext cx="259934" cy="470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2B6729-D837-444A-889B-E133729337F4}"/>
              </a:ext>
            </a:extLst>
          </p:cNvPr>
          <p:cNvSpPr/>
          <p:nvPr/>
        </p:nvSpPr>
        <p:spPr>
          <a:xfrm>
            <a:off x="2286713" y="4184324"/>
            <a:ext cx="259934" cy="470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8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E3C53E-8F20-AB4E-B937-99325387B44A}"/>
              </a:ext>
            </a:extLst>
          </p:cNvPr>
          <p:cNvSpPr/>
          <p:nvPr/>
        </p:nvSpPr>
        <p:spPr>
          <a:xfrm>
            <a:off x="2286713" y="828675"/>
            <a:ext cx="259934" cy="470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AA495-FDAF-EC4C-A06A-DBCE1DB1F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011" y="581728"/>
            <a:ext cx="7782125" cy="58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4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E3C53E-8F20-AB4E-B937-99325387B44A}"/>
              </a:ext>
            </a:extLst>
          </p:cNvPr>
          <p:cNvSpPr/>
          <p:nvPr/>
        </p:nvSpPr>
        <p:spPr>
          <a:xfrm>
            <a:off x="2286713" y="828675"/>
            <a:ext cx="259934" cy="470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2E42D4-AE70-A340-BAF2-0684FFBB4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76" y="1298961"/>
            <a:ext cx="11102840" cy="389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2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91C59B4-ED3F-E043-A847-F3CA946EA8FF}"/>
              </a:ext>
            </a:extLst>
          </p:cNvPr>
          <p:cNvSpPr/>
          <p:nvPr/>
        </p:nvSpPr>
        <p:spPr>
          <a:xfrm>
            <a:off x="1873094" y="400243"/>
            <a:ext cx="7951624" cy="261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3C4F3C-7E02-7743-A582-77BB43C57E20}"/>
              </a:ext>
            </a:extLst>
          </p:cNvPr>
          <p:cNvSpPr txBox="1"/>
          <p:nvPr/>
        </p:nvSpPr>
        <p:spPr>
          <a:xfrm>
            <a:off x="3281816" y="2188969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239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960C7C-FC3B-094B-B681-6F41F2225A3B}"/>
              </a:ext>
            </a:extLst>
          </p:cNvPr>
          <p:cNvSpPr txBox="1"/>
          <p:nvPr/>
        </p:nvSpPr>
        <p:spPr>
          <a:xfrm>
            <a:off x="8270007" y="2188969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239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D55ADF-6FF6-BA42-BF1F-7008658DF05C}"/>
              </a:ext>
            </a:extLst>
          </p:cNvPr>
          <p:cNvSpPr txBox="1"/>
          <p:nvPr/>
        </p:nvSpPr>
        <p:spPr>
          <a:xfrm>
            <a:off x="8270007" y="877060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4">
                    <a:lumMod val="50000"/>
                  </a:schemeClr>
                </a:solidFill>
              </a:rPr>
              <a:t>891</a:t>
            </a:r>
            <a:endParaRPr lang="en-US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B7BBE5-D20A-A742-AC03-0B39C87166DE}"/>
              </a:ext>
            </a:extLst>
          </p:cNvPr>
          <p:cNvSpPr txBox="1"/>
          <p:nvPr/>
        </p:nvSpPr>
        <p:spPr>
          <a:xfrm>
            <a:off x="3281816" y="877060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4">
                    <a:lumMod val="50000"/>
                  </a:schemeClr>
                </a:solidFill>
              </a:rPr>
              <a:t>891</a:t>
            </a:r>
            <a:endParaRPr lang="en-US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C97178-ABCA-B24E-B17D-103799EFED7E}"/>
              </a:ext>
            </a:extLst>
          </p:cNvPr>
          <p:cNvSpPr txBox="1"/>
          <p:nvPr/>
        </p:nvSpPr>
        <p:spPr>
          <a:xfrm>
            <a:off x="7808835" y="257640"/>
            <a:ext cx="2078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Lake Erie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16F056-19C1-8F49-B68A-839596995AF5}"/>
              </a:ext>
            </a:extLst>
          </p:cNvPr>
          <p:cNvSpPr txBox="1"/>
          <p:nvPr/>
        </p:nvSpPr>
        <p:spPr>
          <a:xfrm>
            <a:off x="2421549" y="257640"/>
            <a:ext cx="1205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Land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63CCC7-5B7E-0B4B-B463-360E3509D7D1}"/>
              </a:ext>
            </a:extLst>
          </p:cNvPr>
          <p:cNvSpPr txBox="1"/>
          <p:nvPr/>
        </p:nvSpPr>
        <p:spPr>
          <a:xfrm>
            <a:off x="2152016" y="218896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>
                <a:solidFill>
                  <a:srgbClr val="0070C0"/>
                </a:solidFill>
              </a:rPr>
              <a:t>DRP: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6C2CD7-0794-6240-9DE7-9C8628036E20}"/>
              </a:ext>
            </a:extLst>
          </p:cNvPr>
          <p:cNvSpPr txBox="1"/>
          <p:nvPr/>
        </p:nvSpPr>
        <p:spPr>
          <a:xfrm>
            <a:off x="1873094" y="877060"/>
            <a:ext cx="1489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>
                <a:solidFill>
                  <a:schemeClr val="accent4">
                    <a:lumMod val="50000"/>
                  </a:schemeClr>
                </a:solidFill>
              </a:rPr>
              <a:t>Sed P: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65F818-85EE-A94F-844F-FC2C83414AE6}"/>
              </a:ext>
            </a:extLst>
          </p:cNvPr>
          <p:cNvSpPr txBox="1"/>
          <p:nvPr/>
        </p:nvSpPr>
        <p:spPr>
          <a:xfrm>
            <a:off x="5045597" y="257640"/>
            <a:ext cx="147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Rivers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84E59410-74D2-D341-97F9-0EC0378DB8BD}"/>
              </a:ext>
            </a:extLst>
          </p:cNvPr>
          <p:cNvSpPr/>
          <p:nvPr/>
        </p:nvSpPr>
        <p:spPr>
          <a:xfrm rot="16200000">
            <a:off x="5778080" y="749102"/>
            <a:ext cx="538550" cy="3635734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B8E0B323-4649-A340-B643-58D2ECE87E3C}"/>
              </a:ext>
            </a:extLst>
          </p:cNvPr>
          <p:cNvSpPr/>
          <p:nvPr/>
        </p:nvSpPr>
        <p:spPr>
          <a:xfrm rot="16200000">
            <a:off x="5786106" y="-562059"/>
            <a:ext cx="538550" cy="3619676"/>
          </a:xfrm>
          <a:prstGeom prst="down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CDB21B6-2ECC-7941-8272-58B549155D39}"/>
              </a:ext>
            </a:extLst>
          </p:cNvPr>
          <p:cNvSpPr/>
          <p:nvPr/>
        </p:nvSpPr>
        <p:spPr>
          <a:xfrm>
            <a:off x="4943260" y="1450665"/>
            <a:ext cx="1876926" cy="921275"/>
          </a:xfrm>
          <a:custGeom>
            <a:avLst/>
            <a:gdLst>
              <a:gd name="connsiteX0" fmla="*/ 0 w 1375038"/>
              <a:gd name="connsiteY0" fmla="*/ 921275 h 921275"/>
              <a:gd name="connsiteX1" fmla="*/ 213131 w 1375038"/>
              <a:gd name="connsiteY1" fmla="*/ 694394 h 921275"/>
              <a:gd name="connsiteX2" fmla="*/ 962526 w 1375038"/>
              <a:gd name="connsiteY2" fmla="*/ 440012 h 921275"/>
              <a:gd name="connsiteX3" fmla="*/ 1375038 w 1375038"/>
              <a:gd name="connsiteY3" fmla="*/ 0 h 92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5038" h="921275">
                <a:moveTo>
                  <a:pt x="0" y="921275"/>
                </a:moveTo>
                <a:cubicBezTo>
                  <a:pt x="26355" y="847939"/>
                  <a:pt x="52710" y="774604"/>
                  <a:pt x="213131" y="694394"/>
                </a:cubicBezTo>
                <a:cubicBezTo>
                  <a:pt x="373552" y="614183"/>
                  <a:pt x="768875" y="555744"/>
                  <a:pt x="962526" y="440012"/>
                </a:cubicBezTo>
                <a:cubicBezTo>
                  <a:pt x="1156177" y="324280"/>
                  <a:pt x="1265607" y="162140"/>
                  <a:pt x="1375038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3A4B1E0A-E1DC-7744-A54F-5D3D533CB502}"/>
              </a:ext>
            </a:extLst>
          </p:cNvPr>
          <p:cNvSpPr/>
          <p:nvPr/>
        </p:nvSpPr>
        <p:spPr>
          <a:xfrm rot="5400000">
            <a:off x="5929350" y="-866894"/>
            <a:ext cx="186243" cy="3585966"/>
          </a:xfrm>
          <a:prstGeom prst="leftBrace">
            <a:avLst>
              <a:gd name="adj1" fmla="val 8333"/>
              <a:gd name="adj2" fmla="val 569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138E2A-780F-6642-9FF2-61A848540636}"/>
              </a:ext>
            </a:extLst>
          </p:cNvPr>
          <p:cNvSpPr/>
          <p:nvPr/>
        </p:nvSpPr>
        <p:spPr>
          <a:xfrm>
            <a:off x="6365849" y="1695444"/>
            <a:ext cx="2220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No P sorption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FA9367-BC54-8E48-991B-2513BCDA1188}"/>
              </a:ext>
            </a:extLst>
          </p:cNvPr>
          <p:cNvSpPr/>
          <p:nvPr/>
        </p:nvSpPr>
        <p:spPr>
          <a:xfrm>
            <a:off x="1873094" y="3824911"/>
            <a:ext cx="7951624" cy="261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F50D96-B1F8-8548-A525-0907712FE670}"/>
              </a:ext>
            </a:extLst>
          </p:cNvPr>
          <p:cNvSpPr txBox="1"/>
          <p:nvPr/>
        </p:nvSpPr>
        <p:spPr>
          <a:xfrm>
            <a:off x="3281816" y="5613637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316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1AC62D-63D9-EF49-BFE6-4781B3ABB5C9}"/>
              </a:ext>
            </a:extLst>
          </p:cNvPr>
          <p:cNvSpPr txBox="1"/>
          <p:nvPr/>
        </p:nvSpPr>
        <p:spPr>
          <a:xfrm>
            <a:off x="8270007" y="5613637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239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1F82E2-FF45-584A-8132-82C60CFE39A9}"/>
              </a:ext>
            </a:extLst>
          </p:cNvPr>
          <p:cNvSpPr txBox="1"/>
          <p:nvPr/>
        </p:nvSpPr>
        <p:spPr>
          <a:xfrm>
            <a:off x="8270007" y="4443260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4">
                    <a:lumMod val="50000"/>
                  </a:schemeClr>
                </a:solidFill>
              </a:rPr>
              <a:t>891</a:t>
            </a:r>
            <a:endParaRPr lang="en-US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7FDC32-7DA5-A84A-BAE8-32434020C813}"/>
              </a:ext>
            </a:extLst>
          </p:cNvPr>
          <p:cNvSpPr txBox="1"/>
          <p:nvPr/>
        </p:nvSpPr>
        <p:spPr>
          <a:xfrm>
            <a:off x="3281816" y="4443260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4">
                    <a:lumMod val="50000"/>
                  </a:schemeClr>
                </a:solidFill>
              </a:rPr>
              <a:t>814</a:t>
            </a:r>
            <a:endParaRPr lang="en-US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CFE557-B4C9-754F-89E2-A7E91EB44379}"/>
              </a:ext>
            </a:extLst>
          </p:cNvPr>
          <p:cNvSpPr txBox="1"/>
          <p:nvPr/>
        </p:nvSpPr>
        <p:spPr>
          <a:xfrm>
            <a:off x="7808835" y="3682308"/>
            <a:ext cx="2078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Lake Erie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E3DDB2-510C-D14D-B167-58A56C44CC74}"/>
              </a:ext>
            </a:extLst>
          </p:cNvPr>
          <p:cNvSpPr txBox="1"/>
          <p:nvPr/>
        </p:nvSpPr>
        <p:spPr>
          <a:xfrm>
            <a:off x="2421549" y="3682308"/>
            <a:ext cx="1205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Land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D129EC-B5D2-4246-9D3C-BB1F9F3B9368}"/>
              </a:ext>
            </a:extLst>
          </p:cNvPr>
          <p:cNvSpPr txBox="1"/>
          <p:nvPr/>
        </p:nvSpPr>
        <p:spPr>
          <a:xfrm>
            <a:off x="2152016" y="561363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>
                <a:solidFill>
                  <a:srgbClr val="0070C0"/>
                </a:solidFill>
              </a:rPr>
              <a:t>DRP: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6F4E4C-39A1-B745-8C16-1017A429DF62}"/>
              </a:ext>
            </a:extLst>
          </p:cNvPr>
          <p:cNvSpPr txBox="1"/>
          <p:nvPr/>
        </p:nvSpPr>
        <p:spPr>
          <a:xfrm>
            <a:off x="1873094" y="4443260"/>
            <a:ext cx="1489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>
                <a:solidFill>
                  <a:schemeClr val="accent4">
                    <a:lumMod val="50000"/>
                  </a:schemeClr>
                </a:solidFill>
              </a:rPr>
              <a:t>Sed P: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63CFBA-EA5F-484B-9AD3-EFD77998BEC8}"/>
              </a:ext>
            </a:extLst>
          </p:cNvPr>
          <p:cNvSpPr txBox="1"/>
          <p:nvPr/>
        </p:nvSpPr>
        <p:spPr>
          <a:xfrm>
            <a:off x="5045597" y="3682308"/>
            <a:ext cx="147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Rivers</a:t>
            </a:r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D98EE7BB-E159-FB48-B4CD-02DDEC08D3EC}"/>
              </a:ext>
            </a:extLst>
          </p:cNvPr>
          <p:cNvSpPr/>
          <p:nvPr/>
        </p:nvSpPr>
        <p:spPr>
          <a:xfrm rot="16200000">
            <a:off x="5685836" y="4187520"/>
            <a:ext cx="716162" cy="3642609"/>
          </a:xfrm>
          <a:custGeom>
            <a:avLst/>
            <a:gdLst>
              <a:gd name="connsiteX0" fmla="*/ 0 w 538550"/>
              <a:gd name="connsiteY0" fmla="*/ 3366459 h 3635734"/>
              <a:gd name="connsiteX1" fmla="*/ 134638 w 538550"/>
              <a:gd name="connsiteY1" fmla="*/ 3366459 h 3635734"/>
              <a:gd name="connsiteX2" fmla="*/ 134638 w 538550"/>
              <a:gd name="connsiteY2" fmla="*/ 0 h 3635734"/>
              <a:gd name="connsiteX3" fmla="*/ 403913 w 538550"/>
              <a:gd name="connsiteY3" fmla="*/ 0 h 3635734"/>
              <a:gd name="connsiteX4" fmla="*/ 403913 w 538550"/>
              <a:gd name="connsiteY4" fmla="*/ 3366459 h 3635734"/>
              <a:gd name="connsiteX5" fmla="*/ 538550 w 538550"/>
              <a:gd name="connsiteY5" fmla="*/ 3366459 h 3635734"/>
              <a:gd name="connsiteX6" fmla="*/ 269275 w 538550"/>
              <a:gd name="connsiteY6" fmla="*/ 3635734 h 3635734"/>
              <a:gd name="connsiteX7" fmla="*/ 0 w 538550"/>
              <a:gd name="connsiteY7" fmla="*/ 3366459 h 3635734"/>
              <a:gd name="connsiteX0" fmla="*/ 0 w 610168"/>
              <a:gd name="connsiteY0" fmla="*/ 3373334 h 3642609"/>
              <a:gd name="connsiteX1" fmla="*/ 134638 w 610168"/>
              <a:gd name="connsiteY1" fmla="*/ 3373334 h 3642609"/>
              <a:gd name="connsiteX2" fmla="*/ 134638 w 610168"/>
              <a:gd name="connsiteY2" fmla="*/ 6875 h 3642609"/>
              <a:gd name="connsiteX3" fmla="*/ 610168 w 610168"/>
              <a:gd name="connsiteY3" fmla="*/ 0 h 3642609"/>
              <a:gd name="connsiteX4" fmla="*/ 403913 w 610168"/>
              <a:gd name="connsiteY4" fmla="*/ 3373334 h 3642609"/>
              <a:gd name="connsiteX5" fmla="*/ 538550 w 610168"/>
              <a:gd name="connsiteY5" fmla="*/ 3373334 h 3642609"/>
              <a:gd name="connsiteX6" fmla="*/ 269275 w 610168"/>
              <a:gd name="connsiteY6" fmla="*/ 3642609 h 3642609"/>
              <a:gd name="connsiteX7" fmla="*/ 0 w 610168"/>
              <a:gd name="connsiteY7" fmla="*/ 3373334 h 3642609"/>
              <a:gd name="connsiteX0" fmla="*/ 105994 w 716162"/>
              <a:gd name="connsiteY0" fmla="*/ 3373334 h 3642609"/>
              <a:gd name="connsiteX1" fmla="*/ 240632 w 716162"/>
              <a:gd name="connsiteY1" fmla="*/ 3373334 h 3642609"/>
              <a:gd name="connsiteX2" fmla="*/ 0 w 716162"/>
              <a:gd name="connsiteY2" fmla="*/ 6878 h 3642609"/>
              <a:gd name="connsiteX3" fmla="*/ 716162 w 716162"/>
              <a:gd name="connsiteY3" fmla="*/ 0 h 3642609"/>
              <a:gd name="connsiteX4" fmla="*/ 509907 w 716162"/>
              <a:gd name="connsiteY4" fmla="*/ 3373334 h 3642609"/>
              <a:gd name="connsiteX5" fmla="*/ 644544 w 716162"/>
              <a:gd name="connsiteY5" fmla="*/ 3373334 h 3642609"/>
              <a:gd name="connsiteX6" fmla="*/ 375269 w 716162"/>
              <a:gd name="connsiteY6" fmla="*/ 3642609 h 3642609"/>
              <a:gd name="connsiteX7" fmla="*/ 105994 w 716162"/>
              <a:gd name="connsiteY7" fmla="*/ 3373334 h 3642609"/>
              <a:gd name="connsiteX0" fmla="*/ 105994 w 716162"/>
              <a:gd name="connsiteY0" fmla="*/ 3373334 h 3642609"/>
              <a:gd name="connsiteX1" fmla="*/ 240632 w 716162"/>
              <a:gd name="connsiteY1" fmla="*/ 3373334 h 3642609"/>
              <a:gd name="connsiteX2" fmla="*/ 0 w 716162"/>
              <a:gd name="connsiteY2" fmla="*/ 6878 h 3642609"/>
              <a:gd name="connsiteX3" fmla="*/ 716162 w 716162"/>
              <a:gd name="connsiteY3" fmla="*/ 0 h 3642609"/>
              <a:gd name="connsiteX4" fmla="*/ 471810 w 716162"/>
              <a:gd name="connsiteY4" fmla="*/ 3373337 h 3642609"/>
              <a:gd name="connsiteX5" fmla="*/ 644544 w 716162"/>
              <a:gd name="connsiteY5" fmla="*/ 3373334 h 3642609"/>
              <a:gd name="connsiteX6" fmla="*/ 375269 w 716162"/>
              <a:gd name="connsiteY6" fmla="*/ 3642609 h 3642609"/>
              <a:gd name="connsiteX7" fmla="*/ 105994 w 716162"/>
              <a:gd name="connsiteY7" fmla="*/ 3373334 h 3642609"/>
              <a:gd name="connsiteX0" fmla="*/ 105994 w 716162"/>
              <a:gd name="connsiteY0" fmla="*/ 3373334 h 3642609"/>
              <a:gd name="connsiteX1" fmla="*/ 240632 w 716162"/>
              <a:gd name="connsiteY1" fmla="*/ 3373334 h 3642609"/>
              <a:gd name="connsiteX2" fmla="*/ 0 w 716162"/>
              <a:gd name="connsiteY2" fmla="*/ 6878 h 3642609"/>
              <a:gd name="connsiteX3" fmla="*/ 716162 w 716162"/>
              <a:gd name="connsiteY3" fmla="*/ 0 h 3642609"/>
              <a:gd name="connsiteX4" fmla="*/ 471810 w 716162"/>
              <a:gd name="connsiteY4" fmla="*/ 3373337 h 3642609"/>
              <a:gd name="connsiteX5" fmla="*/ 606447 w 716162"/>
              <a:gd name="connsiteY5" fmla="*/ 3373337 h 3642609"/>
              <a:gd name="connsiteX6" fmla="*/ 375269 w 716162"/>
              <a:gd name="connsiteY6" fmla="*/ 3642609 h 3642609"/>
              <a:gd name="connsiteX7" fmla="*/ 105994 w 716162"/>
              <a:gd name="connsiteY7" fmla="*/ 3373334 h 364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162" h="3642609">
                <a:moveTo>
                  <a:pt x="105994" y="3373334"/>
                </a:moveTo>
                <a:lnTo>
                  <a:pt x="240632" y="3373334"/>
                </a:lnTo>
                <a:lnTo>
                  <a:pt x="0" y="6878"/>
                </a:lnTo>
                <a:lnTo>
                  <a:pt x="716162" y="0"/>
                </a:lnTo>
                <a:lnTo>
                  <a:pt x="471810" y="3373337"/>
                </a:lnTo>
                <a:lnTo>
                  <a:pt x="606447" y="3373337"/>
                </a:lnTo>
                <a:lnTo>
                  <a:pt x="375269" y="3642609"/>
                </a:lnTo>
                <a:lnTo>
                  <a:pt x="105994" y="3373334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29BD2C3D-43AC-B245-A53A-55B672AEC62D}"/>
              </a:ext>
            </a:extLst>
          </p:cNvPr>
          <p:cNvSpPr/>
          <p:nvPr/>
        </p:nvSpPr>
        <p:spPr>
          <a:xfrm rot="16200000">
            <a:off x="5575611" y="3031851"/>
            <a:ext cx="959539" cy="3619676"/>
          </a:xfrm>
          <a:custGeom>
            <a:avLst/>
            <a:gdLst>
              <a:gd name="connsiteX0" fmla="*/ 0 w 538550"/>
              <a:gd name="connsiteY0" fmla="*/ 3350401 h 3619676"/>
              <a:gd name="connsiteX1" fmla="*/ 134638 w 538550"/>
              <a:gd name="connsiteY1" fmla="*/ 3350401 h 3619676"/>
              <a:gd name="connsiteX2" fmla="*/ 134638 w 538550"/>
              <a:gd name="connsiteY2" fmla="*/ 0 h 3619676"/>
              <a:gd name="connsiteX3" fmla="*/ 403913 w 538550"/>
              <a:gd name="connsiteY3" fmla="*/ 0 h 3619676"/>
              <a:gd name="connsiteX4" fmla="*/ 403913 w 538550"/>
              <a:gd name="connsiteY4" fmla="*/ 3350401 h 3619676"/>
              <a:gd name="connsiteX5" fmla="*/ 538550 w 538550"/>
              <a:gd name="connsiteY5" fmla="*/ 3350401 h 3619676"/>
              <a:gd name="connsiteX6" fmla="*/ 269275 w 538550"/>
              <a:gd name="connsiteY6" fmla="*/ 3619676 h 3619676"/>
              <a:gd name="connsiteX7" fmla="*/ 0 w 538550"/>
              <a:gd name="connsiteY7" fmla="*/ 3350401 h 3619676"/>
              <a:gd name="connsiteX0" fmla="*/ 0 w 724180"/>
              <a:gd name="connsiteY0" fmla="*/ 3350401 h 3619676"/>
              <a:gd name="connsiteX1" fmla="*/ 320268 w 724180"/>
              <a:gd name="connsiteY1" fmla="*/ 3350401 h 3619676"/>
              <a:gd name="connsiteX2" fmla="*/ 320268 w 724180"/>
              <a:gd name="connsiteY2" fmla="*/ 0 h 3619676"/>
              <a:gd name="connsiteX3" fmla="*/ 589543 w 724180"/>
              <a:gd name="connsiteY3" fmla="*/ 0 h 3619676"/>
              <a:gd name="connsiteX4" fmla="*/ 589543 w 724180"/>
              <a:gd name="connsiteY4" fmla="*/ 3350401 h 3619676"/>
              <a:gd name="connsiteX5" fmla="*/ 724180 w 724180"/>
              <a:gd name="connsiteY5" fmla="*/ 3350401 h 3619676"/>
              <a:gd name="connsiteX6" fmla="*/ 454905 w 724180"/>
              <a:gd name="connsiteY6" fmla="*/ 3619676 h 3619676"/>
              <a:gd name="connsiteX7" fmla="*/ 0 w 724180"/>
              <a:gd name="connsiteY7" fmla="*/ 3350401 h 3619676"/>
              <a:gd name="connsiteX0" fmla="*/ 0 w 724180"/>
              <a:gd name="connsiteY0" fmla="*/ 3350401 h 3619676"/>
              <a:gd name="connsiteX1" fmla="*/ 162138 w 724180"/>
              <a:gd name="connsiteY1" fmla="*/ 3336650 h 3619676"/>
              <a:gd name="connsiteX2" fmla="*/ 320268 w 724180"/>
              <a:gd name="connsiteY2" fmla="*/ 0 h 3619676"/>
              <a:gd name="connsiteX3" fmla="*/ 589543 w 724180"/>
              <a:gd name="connsiteY3" fmla="*/ 0 h 3619676"/>
              <a:gd name="connsiteX4" fmla="*/ 589543 w 724180"/>
              <a:gd name="connsiteY4" fmla="*/ 3350401 h 3619676"/>
              <a:gd name="connsiteX5" fmla="*/ 724180 w 724180"/>
              <a:gd name="connsiteY5" fmla="*/ 3350401 h 3619676"/>
              <a:gd name="connsiteX6" fmla="*/ 454905 w 724180"/>
              <a:gd name="connsiteY6" fmla="*/ 3619676 h 3619676"/>
              <a:gd name="connsiteX7" fmla="*/ 0 w 724180"/>
              <a:gd name="connsiteY7" fmla="*/ 3350401 h 3619676"/>
              <a:gd name="connsiteX0" fmla="*/ 0 w 902935"/>
              <a:gd name="connsiteY0" fmla="*/ 3350401 h 3619676"/>
              <a:gd name="connsiteX1" fmla="*/ 162138 w 902935"/>
              <a:gd name="connsiteY1" fmla="*/ 3336650 h 3619676"/>
              <a:gd name="connsiteX2" fmla="*/ 320268 w 902935"/>
              <a:gd name="connsiteY2" fmla="*/ 0 h 3619676"/>
              <a:gd name="connsiteX3" fmla="*/ 589543 w 902935"/>
              <a:gd name="connsiteY3" fmla="*/ 0 h 3619676"/>
              <a:gd name="connsiteX4" fmla="*/ 589543 w 902935"/>
              <a:gd name="connsiteY4" fmla="*/ 3350401 h 3619676"/>
              <a:gd name="connsiteX5" fmla="*/ 902935 w 902935"/>
              <a:gd name="connsiteY5" fmla="*/ 3336650 h 3619676"/>
              <a:gd name="connsiteX6" fmla="*/ 454905 w 902935"/>
              <a:gd name="connsiteY6" fmla="*/ 3619676 h 3619676"/>
              <a:gd name="connsiteX7" fmla="*/ 0 w 902935"/>
              <a:gd name="connsiteY7" fmla="*/ 3350401 h 3619676"/>
              <a:gd name="connsiteX0" fmla="*/ 0 w 902935"/>
              <a:gd name="connsiteY0" fmla="*/ 3350401 h 3619676"/>
              <a:gd name="connsiteX1" fmla="*/ 162138 w 902935"/>
              <a:gd name="connsiteY1" fmla="*/ 3336650 h 3619676"/>
              <a:gd name="connsiteX2" fmla="*/ 320268 w 902935"/>
              <a:gd name="connsiteY2" fmla="*/ 0 h 3619676"/>
              <a:gd name="connsiteX3" fmla="*/ 589543 w 902935"/>
              <a:gd name="connsiteY3" fmla="*/ 0 h 3619676"/>
              <a:gd name="connsiteX4" fmla="*/ 678923 w 902935"/>
              <a:gd name="connsiteY4" fmla="*/ 3343528 h 3619676"/>
              <a:gd name="connsiteX5" fmla="*/ 902935 w 902935"/>
              <a:gd name="connsiteY5" fmla="*/ 3336650 h 3619676"/>
              <a:gd name="connsiteX6" fmla="*/ 454905 w 902935"/>
              <a:gd name="connsiteY6" fmla="*/ 3619676 h 3619676"/>
              <a:gd name="connsiteX7" fmla="*/ 0 w 902935"/>
              <a:gd name="connsiteY7" fmla="*/ 3350401 h 3619676"/>
              <a:gd name="connsiteX0" fmla="*/ 0 w 959539"/>
              <a:gd name="connsiteY0" fmla="*/ 3337341 h 3619676"/>
              <a:gd name="connsiteX1" fmla="*/ 218742 w 959539"/>
              <a:gd name="connsiteY1" fmla="*/ 3336650 h 3619676"/>
              <a:gd name="connsiteX2" fmla="*/ 376872 w 959539"/>
              <a:gd name="connsiteY2" fmla="*/ 0 h 3619676"/>
              <a:gd name="connsiteX3" fmla="*/ 646147 w 959539"/>
              <a:gd name="connsiteY3" fmla="*/ 0 h 3619676"/>
              <a:gd name="connsiteX4" fmla="*/ 735527 w 959539"/>
              <a:gd name="connsiteY4" fmla="*/ 3343528 h 3619676"/>
              <a:gd name="connsiteX5" fmla="*/ 959539 w 959539"/>
              <a:gd name="connsiteY5" fmla="*/ 3336650 h 3619676"/>
              <a:gd name="connsiteX6" fmla="*/ 511509 w 959539"/>
              <a:gd name="connsiteY6" fmla="*/ 3619676 h 3619676"/>
              <a:gd name="connsiteX7" fmla="*/ 0 w 959539"/>
              <a:gd name="connsiteY7" fmla="*/ 3337341 h 3619676"/>
              <a:gd name="connsiteX0" fmla="*/ 0 w 959539"/>
              <a:gd name="connsiteY0" fmla="*/ 3337341 h 3619676"/>
              <a:gd name="connsiteX1" fmla="*/ 162139 w 959539"/>
              <a:gd name="connsiteY1" fmla="*/ 3327945 h 3619676"/>
              <a:gd name="connsiteX2" fmla="*/ 376872 w 959539"/>
              <a:gd name="connsiteY2" fmla="*/ 0 h 3619676"/>
              <a:gd name="connsiteX3" fmla="*/ 646147 w 959539"/>
              <a:gd name="connsiteY3" fmla="*/ 0 h 3619676"/>
              <a:gd name="connsiteX4" fmla="*/ 735527 w 959539"/>
              <a:gd name="connsiteY4" fmla="*/ 3343528 h 3619676"/>
              <a:gd name="connsiteX5" fmla="*/ 959539 w 959539"/>
              <a:gd name="connsiteY5" fmla="*/ 3336650 h 3619676"/>
              <a:gd name="connsiteX6" fmla="*/ 511509 w 959539"/>
              <a:gd name="connsiteY6" fmla="*/ 3619676 h 3619676"/>
              <a:gd name="connsiteX7" fmla="*/ 0 w 959539"/>
              <a:gd name="connsiteY7" fmla="*/ 3337341 h 3619676"/>
              <a:gd name="connsiteX0" fmla="*/ 0 w 959539"/>
              <a:gd name="connsiteY0" fmla="*/ 3337341 h 3619676"/>
              <a:gd name="connsiteX1" fmla="*/ 188267 w 959539"/>
              <a:gd name="connsiteY1" fmla="*/ 3327948 h 3619676"/>
              <a:gd name="connsiteX2" fmla="*/ 376872 w 959539"/>
              <a:gd name="connsiteY2" fmla="*/ 0 h 3619676"/>
              <a:gd name="connsiteX3" fmla="*/ 646147 w 959539"/>
              <a:gd name="connsiteY3" fmla="*/ 0 h 3619676"/>
              <a:gd name="connsiteX4" fmla="*/ 735527 w 959539"/>
              <a:gd name="connsiteY4" fmla="*/ 3343528 h 3619676"/>
              <a:gd name="connsiteX5" fmla="*/ 959539 w 959539"/>
              <a:gd name="connsiteY5" fmla="*/ 3336650 h 3619676"/>
              <a:gd name="connsiteX6" fmla="*/ 511509 w 959539"/>
              <a:gd name="connsiteY6" fmla="*/ 3619676 h 3619676"/>
              <a:gd name="connsiteX7" fmla="*/ 0 w 959539"/>
              <a:gd name="connsiteY7" fmla="*/ 3337341 h 361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539" h="3619676">
                <a:moveTo>
                  <a:pt x="0" y="3337341"/>
                </a:moveTo>
                <a:lnTo>
                  <a:pt x="188267" y="3327948"/>
                </a:lnTo>
                <a:lnTo>
                  <a:pt x="376872" y="0"/>
                </a:lnTo>
                <a:lnTo>
                  <a:pt x="646147" y="0"/>
                </a:lnTo>
                <a:lnTo>
                  <a:pt x="735527" y="3343528"/>
                </a:lnTo>
                <a:lnTo>
                  <a:pt x="959539" y="3336650"/>
                </a:lnTo>
                <a:lnTo>
                  <a:pt x="511509" y="3619676"/>
                </a:lnTo>
                <a:lnTo>
                  <a:pt x="0" y="3337341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7BC72FE1-D405-1E46-B30F-BBB1AA69F382}"/>
              </a:ext>
            </a:extLst>
          </p:cNvPr>
          <p:cNvSpPr/>
          <p:nvPr/>
        </p:nvSpPr>
        <p:spPr>
          <a:xfrm>
            <a:off x="4943260" y="5127524"/>
            <a:ext cx="1579215" cy="523220"/>
          </a:xfrm>
          <a:custGeom>
            <a:avLst/>
            <a:gdLst>
              <a:gd name="connsiteX0" fmla="*/ 0 w 1375038"/>
              <a:gd name="connsiteY0" fmla="*/ 921275 h 921275"/>
              <a:gd name="connsiteX1" fmla="*/ 213131 w 1375038"/>
              <a:gd name="connsiteY1" fmla="*/ 694394 h 921275"/>
              <a:gd name="connsiteX2" fmla="*/ 962526 w 1375038"/>
              <a:gd name="connsiteY2" fmla="*/ 440012 h 921275"/>
              <a:gd name="connsiteX3" fmla="*/ 1375038 w 1375038"/>
              <a:gd name="connsiteY3" fmla="*/ 0 h 92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5038" h="921275">
                <a:moveTo>
                  <a:pt x="0" y="921275"/>
                </a:moveTo>
                <a:cubicBezTo>
                  <a:pt x="26355" y="847939"/>
                  <a:pt x="52710" y="774604"/>
                  <a:pt x="213131" y="694394"/>
                </a:cubicBezTo>
                <a:cubicBezTo>
                  <a:pt x="373552" y="614183"/>
                  <a:pt x="768875" y="555744"/>
                  <a:pt x="962526" y="440012"/>
                </a:cubicBezTo>
                <a:cubicBezTo>
                  <a:pt x="1156177" y="324280"/>
                  <a:pt x="1265607" y="162140"/>
                  <a:pt x="1375038" y="0"/>
                </a:cubicBezTo>
              </a:path>
            </a:pathLst>
          </a:custGeom>
          <a:noFill/>
          <a:ln w="762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49FC3DA7-FD83-F24D-8606-36B531030280}"/>
              </a:ext>
            </a:extLst>
          </p:cNvPr>
          <p:cNvSpPr/>
          <p:nvPr/>
        </p:nvSpPr>
        <p:spPr>
          <a:xfrm rot="5400000">
            <a:off x="5929350" y="2557774"/>
            <a:ext cx="186243" cy="3585966"/>
          </a:xfrm>
          <a:prstGeom prst="leftBrace">
            <a:avLst>
              <a:gd name="adj1" fmla="val 8333"/>
              <a:gd name="adj2" fmla="val 569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755000C-27D2-2645-A7C4-70D1414EBF93}"/>
              </a:ext>
            </a:extLst>
          </p:cNvPr>
          <p:cNvSpPr/>
          <p:nvPr/>
        </p:nvSpPr>
        <p:spPr>
          <a:xfrm>
            <a:off x="6346531" y="5248015"/>
            <a:ext cx="2887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77 tons P sorption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C6981E-56E5-264D-9B4A-438F80C57F90}"/>
              </a:ext>
            </a:extLst>
          </p:cNvPr>
          <p:cNvSpPr txBox="1"/>
          <p:nvPr/>
        </p:nvSpPr>
        <p:spPr>
          <a:xfrm>
            <a:off x="1460802" y="352442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511D64-509C-904A-8A36-457F695650B3}"/>
              </a:ext>
            </a:extLst>
          </p:cNvPr>
          <p:cNvSpPr txBox="1"/>
          <p:nvPr/>
        </p:nvSpPr>
        <p:spPr>
          <a:xfrm>
            <a:off x="1395875" y="3685477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66744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9A5700A9-916E-0D41-AA15-EB56024EE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298" y="1498645"/>
            <a:ext cx="8380068" cy="53059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8ED94C-B821-EE45-9B3C-669E21419F85}"/>
              </a:ext>
            </a:extLst>
          </p:cNvPr>
          <p:cNvSpPr txBox="1"/>
          <p:nvPr/>
        </p:nvSpPr>
        <p:spPr>
          <a:xfrm>
            <a:off x="1202789" y="1554480"/>
            <a:ext cx="391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5E0218-D118-CE44-9E8F-823E468EA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89" y="0"/>
            <a:ext cx="4667541" cy="15544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49B5D9-8CDC-1E41-82ED-C393EB48E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641" y="0"/>
            <a:ext cx="4700648" cy="15544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8BE2F7-4F1C-2A4A-8D5B-0044B87691B8}"/>
              </a:ext>
            </a:extLst>
          </p:cNvPr>
          <p:cNvSpPr txBox="1"/>
          <p:nvPr/>
        </p:nvSpPr>
        <p:spPr>
          <a:xfrm>
            <a:off x="1200257" y="-65912"/>
            <a:ext cx="412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7D8490-B155-784F-9D07-D3D5B82DA904}"/>
              </a:ext>
            </a:extLst>
          </p:cNvPr>
          <p:cNvSpPr txBox="1"/>
          <p:nvPr/>
        </p:nvSpPr>
        <p:spPr>
          <a:xfrm>
            <a:off x="5847269" y="-68260"/>
            <a:ext cx="423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00954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E9DC46A-563D-9E47-A2B3-FBD9605CADBD}"/>
              </a:ext>
            </a:extLst>
          </p:cNvPr>
          <p:cNvSpPr/>
          <p:nvPr/>
        </p:nvSpPr>
        <p:spPr>
          <a:xfrm>
            <a:off x="1873094" y="4142479"/>
            <a:ext cx="7951624" cy="261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1C59B4-ED3F-E043-A847-F3CA946EA8FF}"/>
              </a:ext>
            </a:extLst>
          </p:cNvPr>
          <p:cNvSpPr/>
          <p:nvPr/>
        </p:nvSpPr>
        <p:spPr>
          <a:xfrm>
            <a:off x="1873094" y="400243"/>
            <a:ext cx="7951624" cy="261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408073-7E1D-2B45-BBBF-C8869D1C9CEC}"/>
              </a:ext>
            </a:extLst>
          </p:cNvPr>
          <p:cNvSpPr/>
          <p:nvPr/>
        </p:nvSpPr>
        <p:spPr>
          <a:xfrm>
            <a:off x="4420386" y="2256697"/>
            <a:ext cx="3017520" cy="685800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D0E0FF-A1CD-164B-AF8F-F1EAD81EFB82}"/>
              </a:ext>
            </a:extLst>
          </p:cNvPr>
          <p:cNvSpPr/>
          <p:nvPr/>
        </p:nvSpPr>
        <p:spPr>
          <a:xfrm>
            <a:off x="4420386" y="1535024"/>
            <a:ext cx="3017520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903A9E-1B15-8243-966F-3F660095411B}"/>
              </a:ext>
            </a:extLst>
          </p:cNvPr>
          <p:cNvSpPr/>
          <p:nvPr/>
        </p:nvSpPr>
        <p:spPr>
          <a:xfrm>
            <a:off x="4358071" y="5301044"/>
            <a:ext cx="3017520" cy="972120"/>
          </a:xfrm>
          <a:custGeom>
            <a:avLst/>
            <a:gdLst>
              <a:gd name="connsiteX0" fmla="*/ 0 w 4704347"/>
              <a:gd name="connsiteY0" fmla="*/ 0 h 511342"/>
              <a:gd name="connsiteX1" fmla="*/ 4704347 w 4704347"/>
              <a:gd name="connsiteY1" fmla="*/ 0 h 511342"/>
              <a:gd name="connsiteX2" fmla="*/ 4704347 w 4704347"/>
              <a:gd name="connsiteY2" fmla="*/ 511342 h 511342"/>
              <a:gd name="connsiteX3" fmla="*/ 0 w 4704347"/>
              <a:gd name="connsiteY3" fmla="*/ 511342 h 511342"/>
              <a:gd name="connsiteX4" fmla="*/ 0 w 4704347"/>
              <a:gd name="connsiteY4" fmla="*/ 0 h 511342"/>
              <a:gd name="connsiteX0" fmla="*/ 0 w 4704347"/>
              <a:gd name="connsiteY0" fmla="*/ 0 h 703847"/>
              <a:gd name="connsiteX1" fmla="*/ 4704347 w 4704347"/>
              <a:gd name="connsiteY1" fmla="*/ 0 h 703847"/>
              <a:gd name="connsiteX2" fmla="*/ 4692315 w 4704347"/>
              <a:gd name="connsiteY2" fmla="*/ 703847 h 703847"/>
              <a:gd name="connsiteX3" fmla="*/ 0 w 4704347"/>
              <a:gd name="connsiteY3" fmla="*/ 511342 h 703847"/>
              <a:gd name="connsiteX4" fmla="*/ 0 w 4704347"/>
              <a:gd name="connsiteY4" fmla="*/ 0 h 703847"/>
              <a:gd name="connsiteX0" fmla="*/ 0 w 4692315"/>
              <a:gd name="connsiteY0" fmla="*/ 0 h 703847"/>
              <a:gd name="connsiteX1" fmla="*/ 4687413 w 4692315"/>
              <a:gd name="connsiteY1" fmla="*/ 5645 h 703847"/>
              <a:gd name="connsiteX2" fmla="*/ 4692315 w 4692315"/>
              <a:gd name="connsiteY2" fmla="*/ 703847 h 703847"/>
              <a:gd name="connsiteX3" fmla="*/ 0 w 4692315"/>
              <a:gd name="connsiteY3" fmla="*/ 511342 h 703847"/>
              <a:gd name="connsiteX4" fmla="*/ 0 w 4692315"/>
              <a:gd name="connsiteY4" fmla="*/ 0 h 703847"/>
              <a:gd name="connsiteX0" fmla="*/ 0 w 4692315"/>
              <a:gd name="connsiteY0" fmla="*/ 0 h 726425"/>
              <a:gd name="connsiteX1" fmla="*/ 4687413 w 4692315"/>
              <a:gd name="connsiteY1" fmla="*/ 5645 h 726425"/>
              <a:gd name="connsiteX2" fmla="*/ 4692315 w 4692315"/>
              <a:gd name="connsiteY2" fmla="*/ 726425 h 726425"/>
              <a:gd name="connsiteX3" fmla="*/ 0 w 4692315"/>
              <a:gd name="connsiteY3" fmla="*/ 511342 h 726425"/>
              <a:gd name="connsiteX4" fmla="*/ 0 w 4692315"/>
              <a:gd name="connsiteY4" fmla="*/ 0 h 72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2315" h="726425">
                <a:moveTo>
                  <a:pt x="0" y="0"/>
                </a:moveTo>
                <a:lnTo>
                  <a:pt x="4687413" y="5645"/>
                </a:lnTo>
                <a:lnTo>
                  <a:pt x="4692315" y="726425"/>
                </a:lnTo>
                <a:lnTo>
                  <a:pt x="0" y="5113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65C6ED-0802-4541-A495-7E78A1CDCCE5}"/>
              </a:ext>
            </a:extLst>
          </p:cNvPr>
          <p:cNvSpPr/>
          <p:nvPr/>
        </p:nvSpPr>
        <p:spPr>
          <a:xfrm>
            <a:off x="4358071" y="6016999"/>
            <a:ext cx="3017520" cy="691031"/>
          </a:xfrm>
          <a:custGeom>
            <a:avLst/>
            <a:gdLst>
              <a:gd name="connsiteX0" fmla="*/ 0 w 4704347"/>
              <a:gd name="connsiteY0" fmla="*/ 0 h 511342"/>
              <a:gd name="connsiteX1" fmla="*/ 4704347 w 4704347"/>
              <a:gd name="connsiteY1" fmla="*/ 0 h 511342"/>
              <a:gd name="connsiteX2" fmla="*/ 4704347 w 4704347"/>
              <a:gd name="connsiteY2" fmla="*/ 511342 h 511342"/>
              <a:gd name="connsiteX3" fmla="*/ 0 w 4704347"/>
              <a:gd name="connsiteY3" fmla="*/ 511342 h 511342"/>
              <a:gd name="connsiteX4" fmla="*/ 0 w 4704347"/>
              <a:gd name="connsiteY4" fmla="*/ 0 h 511342"/>
              <a:gd name="connsiteX0" fmla="*/ 0 w 4728411"/>
              <a:gd name="connsiteY0" fmla="*/ 0 h 511342"/>
              <a:gd name="connsiteX1" fmla="*/ 4728411 w 4728411"/>
              <a:gd name="connsiteY1" fmla="*/ 192506 h 511342"/>
              <a:gd name="connsiteX2" fmla="*/ 4704347 w 4728411"/>
              <a:gd name="connsiteY2" fmla="*/ 511342 h 511342"/>
              <a:gd name="connsiteX3" fmla="*/ 0 w 4728411"/>
              <a:gd name="connsiteY3" fmla="*/ 511342 h 511342"/>
              <a:gd name="connsiteX4" fmla="*/ 0 w 4728411"/>
              <a:gd name="connsiteY4" fmla="*/ 0 h 511342"/>
              <a:gd name="connsiteX0" fmla="*/ 0 w 4711390"/>
              <a:gd name="connsiteY0" fmla="*/ 0 h 511342"/>
              <a:gd name="connsiteX1" fmla="*/ 4711390 w 4711390"/>
              <a:gd name="connsiteY1" fmla="*/ 192506 h 511342"/>
              <a:gd name="connsiteX2" fmla="*/ 4704347 w 4711390"/>
              <a:gd name="connsiteY2" fmla="*/ 511342 h 511342"/>
              <a:gd name="connsiteX3" fmla="*/ 0 w 4711390"/>
              <a:gd name="connsiteY3" fmla="*/ 511342 h 511342"/>
              <a:gd name="connsiteX4" fmla="*/ 0 w 4711390"/>
              <a:gd name="connsiteY4" fmla="*/ 0 h 511342"/>
              <a:gd name="connsiteX0" fmla="*/ 0 w 4704347"/>
              <a:gd name="connsiteY0" fmla="*/ 0 h 511342"/>
              <a:gd name="connsiteX1" fmla="*/ 4700043 w 4704347"/>
              <a:gd name="connsiteY1" fmla="*/ 192506 h 511342"/>
              <a:gd name="connsiteX2" fmla="*/ 4704347 w 4704347"/>
              <a:gd name="connsiteY2" fmla="*/ 511342 h 511342"/>
              <a:gd name="connsiteX3" fmla="*/ 0 w 4704347"/>
              <a:gd name="connsiteY3" fmla="*/ 511342 h 511342"/>
              <a:gd name="connsiteX4" fmla="*/ 0 w 4704347"/>
              <a:gd name="connsiteY4" fmla="*/ 0 h 511342"/>
              <a:gd name="connsiteX0" fmla="*/ 0 w 4711532"/>
              <a:gd name="connsiteY0" fmla="*/ 0 h 511342"/>
              <a:gd name="connsiteX1" fmla="*/ 4711390 w 4711532"/>
              <a:gd name="connsiteY1" fmla="*/ 209439 h 511342"/>
              <a:gd name="connsiteX2" fmla="*/ 4704347 w 4711532"/>
              <a:gd name="connsiteY2" fmla="*/ 511342 h 511342"/>
              <a:gd name="connsiteX3" fmla="*/ 0 w 4711532"/>
              <a:gd name="connsiteY3" fmla="*/ 511342 h 511342"/>
              <a:gd name="connsiteX4" fmla="*/ 0 w 4711532"/>
              <a:gd name="connsiteY4" fmla="*/ 0 h 51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32" h="511342">
                <a:moveTo>
                  <a:pt x="0" y="0"/>
                </a:moveTo>
                <a:lnTo>
                  <a:pt x="4711390" y="209439"/>
                </a:lnTo>
                <a:cubicBezTo>
                  <a:pt x="4712825" y="315718"/>
                  <a:pt x="4702912" y="405063"/>
                  <a:pt x="4704347" y="511342"/>
                </a:cubicBezTo>
                <a:lnTo>
                  <a:pt x="0" y="511342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1B1FB4-6634-9B42-89D0-B47BE05A60D7}"/>
              </a:ext>
            </a:extLst>
          </p:cNvPr>
          <p:cNvCxnSpPr>
            <a:cxnSpLocks/>
          </p:cNvCxnSpPr>
          <p:nvPr/>
        </p:nvCxnSpPr>
        <p:spPr>
          <a:xfrm>
            <a:off x="4239171" y="2574756"/>
            <a:ext cx="4030836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3C4F3C-7E02-7743-A582-77BB43C57E20}"/>
              </a:ext>
            </a:extLst>
          </p:cNvPr>
          <p:cNvSpPr txBox="1"/>
          <p:nvPr/>
        </p:nvSpPr>
        <p:spPr>
          <a:xfrm>
            <a:off x="3281816" y="2188969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239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960C7C-FC3B-094B-B681-6F41F2225A3B}"/>
              </a:ext>
            </a:extLst>
          </p:cNvPr>
          <p:cNvSpPr txBox="1"/>
          <p:nvPr/>
        </p:nvSpPr>
        <p:spPr>
          <a:xfrm>
            <a:off x="8270007" y="2188969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239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D55ADF-6FF6-BA42-BF1F-7008658DF05C}"/>
              </a:ext>
            </a:extLst>
          </p:cNvPr>
          <p:cNvSpPr txBox="1"/>
          <p:nvPr/>
        </p:nvSpPr>
        <p:spPr>
          <a:xfrm>
            <a:off x="8270007" y="1468323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4">
                    <a:lumMod val="50000"/>
                  </a:schemeClr>
                </a:solidFill>
              </a:rPr>
              <a:t>891</a:t>
            </a:r>
            <a:endParaRPr lang="en-US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B7BBE5-D20A-A742-AC03-0B39C87166DE}"/>
              </a:ext>
            </a:extLst>
          </p:cNvPr>
          <p:cNvSpPr txBox="1"/>
          <p:nvPr/>
        </p:nvSpPr>
        <p:spPr>
          <a:xfrm>
            <a:off x="3281816" y="1468323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4">
                    <a:lumMod val="50000"/>
                  </a:schemeClr>
                </a:solidFill>
              </a:rPr>
              <a:t>891</a:t>
            </a:r>
            <a:endParaRPr lang="en-US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C97178-ABCA-B24E-B17D-103799EFED7E}"/>
              </a:ext>
            </a:extLst>
          </p:cNvPr>
          <p:cNvSpPr txBox="1"/>
          <p:nvPr/>
        </p:nvSpPr>
        <p:spPr>
          <a:xfrm>
            <a:off x="7808835" y="864790"/>
            <a:ext cx="2078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Lake Erie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16F056-19C1-8F49-B68A-839596995AF5}"/>
              </a:ext>
            </a:extLst>
          </p:cNvPr>
          <p:cNvSpPr txBox="1"/>
          <p:nvPr/>
        </p:nvSpPr>
        <p:spPr>
          <a:xfrm>
            <a:off x="2421549" y="864790"/>
            <a:ext cx="1205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Land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63CCC7-5B7E-0B4B-B463-360E3509D7D1}"/>
              </a:ext>
            </a:extLst>
          </p:cNvPr>
          <p:cNvSpPr txBox="1"/>
          <p:nvPr/>
        </p:nvSpPr>
        <p:spPr>
          <a:xfrm>
            <a:off x="2152016" y="218896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>
                <a:solidFill>
                  <a:srgbClr val="0070C0"/>
                </a:solidFill>
              </a:rPr>
              <a:t>DRP: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6C2CD7-0794-6240-9DE7-9C8628036E20}"/>
              </a:ext>
            </a:extLst>
          </p:cNvPr>
          <p:cNvSpPr txBox="1"/>
          <p:nvPr/>
        </p:nvSpPr>
        <p:spPr>
          <a:xfrm>
            <a:off x="1873094" y="1468323"/>
            <a:ext cx="1489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>
                <a:solidFill>
                  <a:schemeClr val="accent4">
                    <a:lumMod val="50000"/>
                  </a:schemeClr>
                </a:solidFill>
              </a:rPr>
              <a:t>Sed P: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3FF854-3650-C34D-82E4-1BA23AD7FC01}"/>
              </a:ext>
            </a:extLst>
          </p:cNvPr>
          <p:cNvSpPr txBox="1"/>
          <p:nvPr/>
        </p:nvSpPr>
        <p:spPr>
          <a:xfrm>
            <a:off x="3219501" y="6074148"/>
            <a:ext cx="1096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316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914728-FE41-3044-BCB0-4AD5E3CBF434}"/>
              </a:ext>
            </a:extLst>
          </p:cNvPr>
          <p:cNvSpPr txBox="1"/>
          <p:nvPr/>
        </p:nvSpPr>
        <p:spPr>
          <a:xfrm>
            <a:off x="8207692" y="6103812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239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AF30FC-96D4-E441-AD13-391DA8FA9DC0}"/>
              </a:ext>
            </a:extLst>
          </p:cNvPr>
          <p:cNvSpPr txBox="1"/>
          <p:nvPr/>
        </p:nvSpPr>
        <p:spPr>
          <a:xfrm>
            <a:off x="3219501" y="5240520"/>
            <a:ext cx="1205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4">
                    <a:lumMod val="50000"/>
                  </a:schemeClr>
                </a:solidFill>
              </a:rPr>
              <a:t>814</a:t>
            </a:r>
            <a:endParaRPr lang="en-US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EBA9C-4B10-4447-B5AF-36A45ABCBB5D}"/>
              </a:ext>
            </a:extLst>
          </p:cNvPr>
          <p:cNvSpPr txBox="1"/>
          <p:nvPr/>
        </p:nvSpPr>
        <p:spPr>
          <a:xfrm>
            <a:off x="8207692" y="5284303"/>
            <a:ext cx="963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4">
                    <a:lumMod val="50000"/>
                  </a:schemeClr>
                </a:solidFill>
              </a:rPr>
              <a:t>891</a:t>
            </a:r>
            <a:endParaRPr lang="en-US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944E16-F241-B548-B29C-A901B24D068B}"/>
              </a:ext>
            </a:extLst>
          </p:cNvPr>
          <p:cNvSpPr txBox="1"/>
          <p:nvPr/>
        </p:nvSpPr>
        <p:spPr>
          <a:xfrm>
            <a:off x="2089701" y="604178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>
                <a:solidFill>
                  <a:srgbClr val="0070C0"/>
                </a:solidFill>
              </a:rPr>
              <a:t>DRP: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91BEF2-E509-EB4E-B4ED-B2252904E5A3}"/>
              </a:ext>
            </a:extLst>
          </p:cNvPr>
          <p:cNvSpPr txBox="1"/>
          <p:nvPr/>
        </p:nvSpPr>
        <p:spPr>
          <a:xfrm>
            <a:off x="1810779" y="5202287"/>
            <a:ext cx="1489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>
                <a:solidFill>
                  <a:schemeClr val="accent4">
                    <a:lumMod val="50000"/>
                  </a:schemeClr>
                </a:solidFill>
              </a:rPr>
              <a:t>Sed P: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8A817E-B614-D04A-8B8D-7DEFD7049F2E}"/>
              </a:ext>
            </a:extLst>
          </p:cNvPr>
          <p:cNvSpPr txBox="1"/>
          <p:nvPr/>
        </p:nvSpPr>
        <p:spPr>
          <a:xfrm>
            <a:off x="7746520" y="4625100"/>
            <a:ext cx="2078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Lake Erie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B38A79-8B42-0741-A4BD-79A862F7C861}"/>
              </a:ext>
            </a:extLst>
          </p:cNvPr>
          <p:cNvSpPr txBox="1"/>
          <p:nvPr/>
        </p:nvSpPr>
        <p:spPr>
          <a:xfrm>
            <a:off x="2359234" y="4625100"/>
            <a:ext cx="1205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Land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65F818-85EE-A94F-844F-FC2C83414AE6}"/>
              </a:ext>
            </a:extLst>
          </p:cNvPr>
          <p:cNvSpPr txBox="1"/>
          <p:nvPr/>
        </p:nvSpPr>
        <p:spPr>
          <a:xfrm>
            <a:off x="4316184" y="249237"/>
            <a:ext cx="3320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Rivers</a:t>
            </a:r>
          </a:p>
          <a:p>
            <a:r>
              <a:rPr lang="en-US" sz="4000" dirty="0"/>
              <a:t>(</a:t>
            </a:r>
            <a:r>
              <a:rPr lang="en-US" sz="3200" dirty="0"/>
              <a:t>0 tons P sorption</a:t>
            </a:r>
            <a:r>
              <a:rPr lang="en-US" sz="4000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920D52-3E42-0147-A49E-FBCA49F38533}"/>
              </a:ext>
            </a:extLst>
          </p:cNvPr>
          <p:cNvSpPr txBox="1"/>
          <p:nvPr/>
        </p:nvSpPr>
        <p:spPr>
          <a:xfrm>
            <a:off x="4098378" y="4009547"/>
            <a:ext cx="3631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Rivers</a:t>
            </a:r>
          </a:p>
          <a:p>
            <a:r>
              <a:rPr lang="en-US" sz="4000" dirty="0"/>
              <a:t>(</a:t>
            </a:r>
            <a:r>
              <a:rPr lang="en-US" sz="3200" dirty="0"/>
              <a:t>77 tons P sorption</a:t>
            </a:r>
            <a:r>
              <a:rPr lang="en-US" sz="4000" dirty="0"/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969D6E-5315-E14F-842E-9D495751FA7F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176856" y="6457755"/>
            <a:ext cx="4030836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E62E6F-EA83-DD40-83E9-7E978FA2BE1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176856" y="5638246"/>
            <a:ext cx="4030836" cy="0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8FFEE96-B19C-BC4F-9B44-7B4F6FEE6B78}"/>
              </a:ext>
            </a:extLst>
          </p:cNvPr>
          <p:cNvCxnSpPr>
            <a:cxnSpLocks/>
          </p:cNvCxnSpPr>
          <p:nvPr/>
        </p:nvCxnSpPr>
        <p:spPr>
          <a:xfrm flipV="1">
            <a:off x="4239171" y="1822266"/>
            <a:ext cx="4030836" cy="15531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22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192</Words>
  <Application>Microsoft Macintosh PowerPoint</Application>
  <PresentationFormat>Widescreen</PresentationFormat>
  <Paragraphs>100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Hood, Jim</dc:creator>
  <cp:lastModifiedBy>Hood, Jim</cp:lastModifiedBy>
  <cp:revision>3</cp:revision>
  <cp:lastPrinted>2021-02-05T01:54:36Z</cp:lastPrinted>
  <dcterms:created xsi:type="dcterms:W3CDTF">2021-02-04T16:38:39Z</dcterms:created>
  <dcterms:modified xsi:type="dcterms:W3CDTF">2021-04-11T19:26:34Z</dcterms:modified>
</cp:coreProperties>
</file>