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5E2E2-BF6F-4A4D-B134-16788B6A6495}" v="3" dt="2022-11-30T18:39:40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s, Lyndsie M." userId="7884ecce-2ace-46db-ba53-f620d9a99600" providerId="ADAL" clId="{0A55E2E2-BF6F-4A4D-B134-16788B6A6495}"/>
    <pc:docChg chg="undo custSel addSld delSld modSld sldOrd">
      <pc:chgData name="Collis, Lyndsie M." userId="7884ecce-2ace-46db-ba53-f620d9a99600" providerId="ADAL" clId="{0A55E2E2-BF6F-4A4D-B134-16788B6A6495}" dt="2022-12-02T19:51:31.819" v="220" actId="478"/>
      <pc:docMkLst>
        <pc:docMk/>
      </pc:docMkLst>
      <pc:sldChg chg="del">
        <pc:chgData name="Collis, Lyndsie M." userId="7884ecce-2ace-46db-ba53-f620d9a99600" providerId="ADAL" clId="{0A55E2E2-BF6F-4A4D-B134-16788B6A6495}" dt="2022-12-02T19:51:17.431" v="218" actId="47"/>
        <pc:sldMkLst>
          <pc:docMk/>
          <pc:sldMk cId="2968826380" sldId="257"/>
        </pc:sldMkLst>
      </pc:sldChg>
      <pc:sldChg chg="del">
        <pc:chgData name="Collis, Lyndsie M." userId="7884ecce-2ace-46db-ba53-f620d9a99600" providerId="ADAL" clId="{0A55E2E2-BF6F-4A4D-B134-16788B6A6495}" dt="2022-12-02T19:51:17.431" v="218" actId="47"/>
        <pc:sldMkLst>
          <pc:docMk/>
          <pc:sldMk cId="268515456" sldId="260"/>
        </pc:sldMkLst>
      </pc:sldChg>
      <pc:sldChg chg="del">
        <pc:chgData name="Collis, Lyndsie M." userId="7884ecce-2ace-46db-ba53-f620d9a99600" providerId="ADAL" clId="{0A55E2E2-BF6F-4A4D-B134-16788B6A6495}" dt="2022-12-02T19:51:17.431" v="218" actId="47"/>
        <pc:sldMkLst>
          <pc:docMk/>
          <pc:sldMk cId="3423642643" sldId="261"/>
        </pc:sldMkLst>
      </pc:sldChg>
      <pc:sldChg chg="del">
        <pc:chgData name="Collis, Lyndsie M." userId="7884ecce-2ace-46db-ba53-f620d9a99600" providerId="ADAL" clId="{0A55E2E2-BF6F-4A4D-B134-16788B6A6495}" dt="2022-12-02T19:51:07.910" v="217" actId="47"/>
        <pc:sldMkLst>
          <pc:docMk/>
          <pc:sldMk cId="102949611" sldId="262"/>
        </pc:sldMkLst>
      </pc:sldChg>
      <pc:sldChg chg="del">
        <pc:chgData name="Collis, Lyndsie M." userId="7884ecce-2ace-46db-ba53-f620d9a99600" providerId="ADAL" clId="{0A55E2E2-BF6F-4A4D-B134-16788B6A6495}" dt="2022-12-02T19:51:07.910" v="217" actId="47"/>
        <pc:sldMkLst>
          <pc:docMk/>
          <pc:sldMk cId="2907050894" sldId="263"/>
        </pc:sldMkLst>
      </pc:sldChg>
      <pc:sldChg chg="addSp delSp modSp add del mod ord">
        <pc:chgData name="Collis, Lyndsie M." userId="7884ecce-2ace-46db-ba53-f620d9a99600" providerId="ADAL" clId="{0A55E2E2-BF6F-4A4D-B134-16788B6A6495}" dt="2022-12-02T19:50:58.447" v="216"/>
        <pc:sldMkLst>
          <pc:docMk/>
          <pc:sldMk cId="1885723451" sldId="264"/>
        </pc:sldMkLst>
        <pc:cxnChg chg="mod">
          <ac:chgData name="Collis, Lyndsie M." userId="7884ecce-2ace-46db-ba53-f620d9a99600" providerId="ADAL" clId="{0A55E2E2-BF6F-4A4D-B134-16788B6A6495}" dt="2022-11-30T23:54:15.497" v="140" actId="692"/>
          <ac:cxnSpMkLst>
            <pc:docMk/>
            <pc:sldMk cId="1885723451" sldId="264"/>
            <ac:cxnSpMk id="3" creationId="{479337AE-361B-7764-BFE6-331D1ECD703E}"/>
          </ac:cxnSpMkLst>
        </pc:cxnChg>
        <pc:cxnChg chg="mod">
          <ac:chgData name="Collis, Lyndsie M." userId="7884ecce-2ace-46db-ba53-f620d9a99600" providerId="ADAL" clId="{0A55E2E2-BF6F-4A4D-B134-16788B6A6495}" dt="2022-11-30T18:43:11.884" v="35" actId="1076"/>
          <ac:cxnSpMkLst>
            <pc:docMk/>
            <pc:sldMk cId="1885723451" sldId="264"/>
            <ac:cxnSpMk id="23" creationId="{87A0B898-FE54-4AEC-87F9-5F2447B49B0D}"/>
          </ac:cxnSpMkLst>
        </pc:cxnChg>
        <pc:cxnChg chg="mod">
          <ac:chgData name="Collis, Lyndsie M." userId="7884ecce-2ace-46db-ba53-f620d9a99600" providerId="ADAL" clId="{0A55E2E2-BF6F-4A4D-B134-16788B6A6495}" dt="2022-11-30T23:54:35.295" v="143" actId="1076"/>
          <ac:cxnSpMkLst>
            <pc:docMk/>
            <pc:sldMk cId="1885723451" sldId="264"/>
            <ac:cxnSpMk id="24" creationId="{2B17C13F-581F-B8F2-634D-4804B8B85854}"/>
          </ac:cxnSpMkLst>
        </pc:cxnChg>
        <pc:cxnChg chg="mod">
          <ac:chgData name="Collis, Lyndsie M." userId="7884ecce-2ace-46db-ba53-f620d9a99600" providerId="ADAL" clId="{0A55E2E2-BF6F-4A4D-B134-16788B6A6495}" dt="2022-11-30T23:54:19.514" v="141" actId="692"/>
          <ac:cxnSpMkLst>
            <pc:docMk/>
            <pc:sldMk cId="1885723451" sldId="264"/>
            <ac:cxnSpMk id="25" creationId="{E9BED05B-54C3-0E8B-10B8-3BA3AE6FA2DF}"/>
          </ac:cxnSpMkLst>
        </pc:cxnChg>
        <pc:cxnChg chg="mod">
          <ac:chgData name="Collis, Lyndsie M." userId="7884ecce-2ace-46db-ba53-f620d9a99600" providerId="ADAL" clId="{0A55E2E2-BF6F-4A4D-B134-16788B6A6495}" dt="2022-11-30T23:33:31.411" v="77" actId="692"/>
          <ac:cxnSpMkLst>
            <pc:docMk/>
            <pc:sldMk cId="1885723451" sldId="264"/>
            <ac:cxnSpMk id="27" creationId="{00000000-0000-0000-0000-000000000000}"/>
          </ac:cxnSpMkLst>
        </pc:cxnChg>
        <pc:cxnChg chg="mod">
          <ac:chgData name="Collis, Lyndsie M." userId="7884ecce-2ace-46db-ba53-f620d9a99600" providerId="ADAL" clId="{0A55E2E2-BF6F-4A4D-B134-16788B6A6495}" dt="2022-11-30T23:51:02.483" v="120" actId="692"/>
          <ac:cxnSpMkLst>
            <pc:docMk/>
            <pc:sldMk cId="1885723451" sldId="264"/>
            <ac:cxnSpMk id="28" creationId="{18F3E568-26B9-11FF-6CD5-6E22239511FD}"/>
          </ac:cxnSpMkLst>
        </pc:cxnChg>
        <pc:cxnChg chg="mod">
          <ac:chgData name="Collis, Lyndsie M." userId="7884ecce-2ace-46db-ba53-f620d9a99600" providerId="ADAL" clId="{0A55E2E2-BF6F-4A4D-B134-16788B6A6495}" dt="2022-11-30T23:51:41.010" v="126" actId="692"/>
          <ac:cxnSpMkLst>
            <pc:docMk/>
            <pc:sldMk cId="1885723451" sldId="264"/>
            <ac:cxnSpMk id="29" creationId="{64E52342-88BD-92D4-11A8-80AB51D86A7E}"/>
          </ac:cxnSpMkLst>
        </pc:cxnChg>
        <pc:cxnChg chg="mod">
          <ac:chgData name="Collis, Lyndsie M." userId="7884ecce-2ace-46db-ba53-f620d9a99600" providerId="ADAL" clId="{0A55E2E2-BF6F-4A4D-B134-16788B6A6495}" dt="2022-11-30T23:51:36.619" v="125" actId="692"/>
          <ac:cxnSpMkLst>
            <pc:docMk/>
            <pc:sldMk cId="1885723451" sldId="264"/>
            <ac:cxnSpMk id="30" creationId="{D9651B49-9BB9-79E6-9F0D-3A6A8281D85B}"/>
          </ac:cxnSpMkLst>
        </pc:cxnChg>
        <pc:cxnChg chg="mod">
          <ac:chgData name="Collis, Lyndsie M." userId="7884ecce-2ace-46db-ba53-f620d9a99600" providerId="ADAL" clId="{0A55E2E2-BF6F-4A4D-B134-16788B6A6495}" dt="2022-11-30T23:55:10.687" v="150" actId="692"/>
          <ac:cxnSpMkLst>
            <pc:docMk/>
            <pc:sldMk cId="1885723451" sldId="264"/>
            <ac:cxnSpMk id="31" creationId="{C6D9C779-A747-13BC-37F3-A8E90535ED11}"/>
          </ac:cxnSpMkLst>
        </pc:cxnChg>
        <pc:cxnChg chg="mod">
          <ac:chgData name="Collis, Lyndsie M." userId="7884ecce-2ace-46db-ba53-f620d9a99600" providerId="ADAL" clId="{0A55E2E2-BF6F-4A4D-B134-16788B6A6495}" dt="2022-11-30T23:38:15.410" v="100" actId="692"/>
          <ac:cxnSpMkLst>
            <pc:docMk/>
            <pc:sldMk cId="1885723451" sldId="264"/>
            <ac:cxnSpMk id="32" creationId="{00000000-0000-0000-0000-000000000000}"/>
          </ac:cxnSpMkLst>
        </pc:cxnChg>
        <pc:cxnChg chg="add mod">
          <ac:chgData name="Collis, Lyndsie M." userId="7884ecce-2ace-46db-ba53-f620d9a99600" providerId="ADAL" clId="{0A55E2E2-BF6F-4A4D-B134-16788B6A6495}" dt="2022-11-30T18:39:07.088" v="9" actId="1076"/>
          <ac:cxnSpMkLst>
            <pc:docMk/>
            <pc:sldMk cId="1885723451" sldId="264"/>
            <ac:cxnSpMk id="33" creationId="{F95755FB-1A01-3FB0-B663-41DAAF1808D9}"/>
          </ac:cxnSpMkLst>
        </pc:cxnChg>
        <pc:cxnChg chg="mod">
          <ac:chgData name="Collis, Lyndsie M." userId="7884ecce-2ace-46db-ba53-f620d9a99600" providerId="ADAL" clId="{0A55E2E2-BF6F-4A4D-B134-16788B6A6495}" dt="2022-11-30T23:55:18.528" v="151" actId="692"/>
          <ac:cxnSpMkLst>
            <pc:docMk/>
            <pc:sldMk cId="1885723451" sldId="264"/>
            <ac:cxnSpMk id="34" creationId="{43A00AE8-54EE-3F04-B97B-5036B169B7CA}"/>
          </ac:cxnSpMkLst>
        </pc:cxnChg>
        <pc:cxnChg chg="del">
          <ac:chgData name="Collis, Lyndsie M." userId="7884ecce-2ace-46db-ba53-f620d9a99600" providerId="ADAL" clId="{0A55E2E2-BF6F-4A4D-B134-16788B6A6495}" dt="2022-11-30T18:38:41.656" v="2" actId="478"/>
          <ac:cxnSpMkLst>
            <pc:docMk/>
            <pc:sldMk cId="1885723451" sldId="264"/>
            <ac:cxnSpMk id="35" creationId="{F1EEC1BD-57DF-C8A3-2997-CF0F3A4E0549}"/>
          </ac:cxnSpMkLst>
        </pc:cxnChg>
        <pc:cxnChg chg="mod">
          <ac:chgData name="Collis, Lyndsie M." userId="7884ecce-2ace-46db-ba53-f620d9a99600" providerId="ADAL" clId="{0A55E2E2-BF6F-4A4D-B134-16788B6A6495}" dt="2022-11-30T23:55:54.774" v="156" actId="1076"/>
          <ac:cxnSpMkLst>
            <pc:docMk/>
            <pc:sldMk cId="1885723451" sldId="264"/>
            <ac:cxnSpMk id="36" creationId="{6E2363E7-2D49-5EF0-1F4F-78EB67CE0869}"/>
          </ac:cxnSpMkLst>
        </pc:cxnChg>
        <pc:cxnChg chg="del">
          <ac:chgData name="Collis, Lyndsie M." userId="7884ecce-2ace-46db-ba53-f620d9a99600" providerId="ADAL" clId="{0A55E2E2-BF6F-4A4D-B134-16788B6A6495}" dt="2022-11-30T18:39:20.620" v="12" actId="478"/>
          <ac:cxnSpMkLst>
            <pc:docMk/>
            <pc:sldMk cId="1885723451" sldId="264"/>
            <ac:cxnSpMk id="37" creationId="{784592DF-B9FE-086E-10EB-A483D88157AF}"/>
          </ac:cxnSpMkLst>
        </pc:cxnChg>
        <pc:cxnChg chg="mod">
          <ac:chgData name="Collis, Lyndsie M." userId="7884ecce-2ace-46db-ba53-f620d9a99600" providerId="ADAL" clId="{0A55E2E2-BF6F-4A4D-B134-16788B6A6495}" dt="2022-12-01T00:09:13.519" v="193" actId="692"/>
          <ac:cxnSpMkLst>
            <pc:docMk/>
            <pc:sldMk cId="1885723451" sldId="264"/>
            <ac:cxnSpMk id="38" creationId="{00000000-0000-0000-0000-000000000000}"/>
          </ac:cxnSpMkLst>
        </pc:cxnChg>
        <pc:cxnChg chg="mod">
          <ac:chgData name="Collis, Lyndsie M." userId="7884ecce-2ace-46db-ba53-f620d9a99600" providerId="ADAL" clId="{0A55E2E2-BF6F-4A4D-B134-16788B6A6495}" dt="2022-11-30T23:52:16.386" v="128" actId="692"/>
          <ac:cxnSpMkLst>
            <pc:docMk/>
            <pc:sldMk cId="1885723451" sldId="264"/>
            <ac:cxnSpMk id="40" creationId="{8D26A7F9-7651-4F56-8B06-BACDDC36D755}"/>
          </ac:cxnSpMkLst>
        </pc:cxnChg>
        <pc:cxnChg chg="mod">
          <ac:chgData name="Collis, Lyndsie M." userId="7884ecce-2ace-46db-ba53-f620d9a99600" providerId="ADAL" clId="{0A55E2E2-BF6F-4A4D-B134-16788B6A6495}" dt="2022-12-01T00:06:10.231" v="174" actId="14100"/>
          <ac:cxnSpMkLst>
            <pc:docMk/>
            <pc:sldMk cId="1885723451" sldId="264"/>
            <ac:cxnSpMk id="42" creationId="{3FF8A9FC-AD36-4A0C-886A-B8A8D9DA81B4}"/>
          </ac:cxnSpMkLst>
        </pc:cxnChg>
        <pc:cxnChg chg="mod">
          <ac:chgData name="Collis, Lyndsie M." userId="7884ecce-2ace-46db-ba53-f620d9a99600" providerId="ADAL" clId="{0A55E2E2-BF6F-4A4D-B134-16788B6A6495}" dt="2022-11-30T23:56:22.445" v="158" actId="1076"/>
          <ac:cxnSpMkLst>
            <pc:docMk/>
            <pc:sldMk cId="1885723451" sldId="264"/>
            <ac:cxnSpMk id="43" creationId="{75AA7433-4E38-C077-9DCF-582882559982}"/>
          </ac:cxnSpMkLst>
        </pc:cxnChg>
        <pc:cxnChg chg="mod">
          <ac:chgData name="Collis, Lyndsie M." userId="7884ecce-2ace-46db-ba53-f620d9a99600" providerId="ADAL" clId="{0A55E2E2-BF6F-4A4D-B134-16788B6A6495}" dt="2022-11-30T23:52:43.801" v="130" actId="692"/>
          <ac:cxnSpMkLst>
            <pc:docMk/>
            <pc:sldMk cId="1885723451" sldId="264"/>
            <ac:cxnSpMk id="44" creationId="{00000000-0000-0000-0000-000000000000}"/>
          </ac:cxnSpMkLst>
        </pc:cxnChg>
        <pc:cxnChg chg="mod">
          <ac:chgData name="Collis, Lyndsie M." userId="7884ecce-2ace-46db-ba53-f620d9a99600" providerId="ADAL" clId="{0A55E2E2-BF6F-4A4D-B134-16788B6A6495}" dt="2022-11-30T23:38:51.321" v="104" actId="692"/>
          <ac:cxnSpMkLst>
            <pc:docMk/>
            <pc:sldMk cId="1885723451" sldId="264"/>
            <ac:cxnSpMk id="45" creationId="{B7E7A3AB-B4FA-4B49-8627-19AB1560980A}"/>
          </ac:cxnSpMkLst>
        </pc:cxnChg>
        <pc:cxnChg chg="mod">
          <ac:chgData name="Collis, Lyndsie M." userId="7884ecce-2ace-46db-ba53-f620d9a99600" providerId="ADAL" clId="{0A55E2E2-BF6F-4A4D-B134-16788B6A6495}" dt="2022-11-30T23:34:00.011" v="80" actId="692"/>
          <ac:cxnSpMkLst>
            <pc:docMk/>
            <pc:sldMk cId="1885723451" sldId="264"/>
            <ac:cxnSpMk id="46" creationId="{00000000-0000-0000-0000-000000000000}"/>
          </ac:cxnSpMkLst>
        </pc:cxnChg>
        <pc:cxnChg chg="mod">
          <ac:chgData name="Collis, Lyndsie M." userId="7884ecce-2ace-46db-ba53-f620d9a99600" providerId="ADAL" clId="{0A55E2E2-BF6F-4A4D-B134-16788B6A6495}" dt="2022-11-30T23:35:26.842" v="88" actId="692"/>
          <ac:cxnSpMkLst>
            <pc:docMk/>
            <pc:sldMk cId="1885723451" sldId="264"/>
            <ac:cxnSpMk id="47" creationId="{479FC705-4B64-4C5F-94F0-E15F6B202BE3}"/>
          </ac:cxnSpMkLst>
        </pc:cxnChg>
        <pc:cxnChg chg="del mod">
          <ac:chgData name="Collis, Lyndsie M." userId="7884ecce-2ace-46db-ba53-f620d9a99600" providerId="ADAL" clId="{0A55E2E2-BF6F-4A4D-B134-16788B6A6495}" dt="2022-11-30T18:39:33.123" v="15" actId="478"/>
          <ac:cxnSpMkLst>
            <pc:docMk/>
            <pc:sldMk cId="1885723451" sldId="264"/>
            <ac:cxnSpMk id="48" creationId="{B3A62070-F4F1-847E-FB5E-7D0EC5897E63}"/>
          </ac:cxnSpMkLst>
        </pc:cxnChg>
        <pc:cxnChg chg="mod">
          <ac:chgData name="Collis, Lyndsie M." userId="7884ecce-2ace-46db-ba53-f620d9a99600" providerId="ADAL" clId="{0A55E2E2-BF6F-4A4D-B134-16788B6A6495}" dt="2022-12-01T00:04:08.193" v="166" actId="692"/>
          <ac:cxnSpMkLst>
            <pc:docMk/>
            <pc:sldMk cId="1885723451" sldId="264"/>
            <ac:cxnSpMk id="50" creationId="{117D0759-DE9B-41E1-9A26-E16071A71DE8}"/>
          </ac:cxnSpMkLst>
        </pc:cxnChg>
        <pc:cxnChg chg="add mod">
          <ac:chgData name="Collis, Lyndsie M." userId="7884ecce-2ace-46db-ba53-f620d9a99600" providerId="ADAL" clId="{0A55E2E2-BF6F-4A4D-B134-16788B6A6495}" dt="2022-11-30T23:56:52.069" v="160" actId="1076"/>
          <ac:cxnSpMkLst>
            <pc:docMk/>
            <pc:sldMk cId="1885723451" sldId="264"/>
            <ac:cxnSpMk id="51" creationId="{45F510FF-9D2D-9F7D-E411-BC1D18035E90}"/>
          </ac:cxnSpMkLst>
        </pc:cxnChg>
        <pc:cxnChg chg="add mod">
          <ac:chgData name="Collis, Lyndsie M." userId="7884ecce-2ace-46db-ba53-f620d9a99600" providerId="ADAL" clId="{0A55E2E2-BF6F-4A4D-B134-16788B6A6495}" dt="2022-11-30T23:55:22.378" v="152" actId="692"/>
          <ac:cxnSpMkLst>
            <pc:docMk/>
            <pc:sldMk cId="1885723451" sldId="264"/>
            <ac:cxnSpMk id="53" creationId="{F1B89837-65E2-D290-8C53-DB4F7908F78C}"/>
          </ac:cxnSpMkLst>
        </pc:cxnChg>
        <pc:cxnChg chg="mod">
          <ac:chgData name="Collis, Lyndsie M." userId="7884ecce-2ace-46db-ba53-f620d9a99600" providerId="ADAL" clId="{0A55E2E2-BF6F-4A4D-B134-16788B6A6495}" dt="2022-12-01T00:08:34.423" v="192" actId="692"/>
          <ac:cxnSpMkLst>
            <pc:docMk/>
            <pc:sldMk cId="1885723451" sldId="264"/>
            <ac:cxnSpMk id="55" creationId="{9D4873A6-6957-446F-839B-7B43C32846FA}"/>
          </ac:cxnSpMkLst>
        </pc:cxnChg>
        <pc:cxnChg chg="mod ord">
          <ac:chgData name="Collis, Lyndsie M." userId="7884ecce-2ace-46db-ba53-f620d9a99600" providerId="ADAL" clId="{0A55E2E2-BF6F-4A4D-B134-16788B6A6495}" dt="2022-12-01T00:07:48.277" v="185" actId="166"/>
          <ac:cxnSpMkLst>
            <pc:docMk/>
            <pc:sldMk cId="1885723451" sldId="264"/>
            <ac:cxnSpMk id="56" creationId="{00000000-0000-0000-0000-000000000000}"/>
          </ac:cxnSpMkLst>
        </pc:cxnChg>
        <pc:cxnChg chg="mod">
          <ac:chgData name="Collis, Lyndsie M." userId="7884ecce-2ace-46db-ba53-f620d9a99600" providerId="ADAL" clId="{0A55E2E2-BF6F-4A4D-B134-16788B6A6495}" dt="2022-12-01T00:18:12.393" v="208" actId="692"/>
          <ac:cxnSpMkLst>
            <pc:docMk/>
            <pc:sldMk cId="1885723451" sldId="264"/>
            <ac:cxnSpMk id="63" creationId="{6D32B9B8-4CFA-4622-8C9A-7265A3A4953E}"/>
          </ac:cxnSpMkLst>
        </pc:cxnChg>
        <pc:cxnChg chg="mod">
          <ac:chgData name="Collis, Lyndsie M." userId="7884ecce-2ace-46db-ba53-f620d9a99600" providerId="ADAL" clId="{0A55E2E2-BF6F-4A4D-B134-16788B6A6495}" dt="2022-11-30T23:36:44.186" v="96" actId="692"/>
          <ac:cxnSpMkLst>
            <pc:docMk/>
            <pc:sldMk cId="1885723451" sldId="264"/>
            <ac:cxnSpMk id="64" creationId="{CE732985-970A-42A7-97BC-083FE09E16F2}"/>
          </ac:cxnSpMkLst>
        </pc:cxnChg>
        <pc:cxnChg chg="mod">
          <ac:chgData name="Collis, Lyndsie M." userId="7884ecce-2ace-46db-ba53-f620d9a99600" providerId="ADAL" clId="{0A55E2E2-BF6F-4A4D-B134-16788B6A6495}" dt="2022-12-01T00:06:36.848" v="177" actId="692"/>
          <ac:cxnSpMkLst>
            <pc:docMk/>
            <pc:sldMk cId="1885723451" sldId="264"/>
            <ac:cxnSpMk id="68" creationId="{1B916747-D9B3-4782-A351-DA1175FCF4DC}"/>
          </ac:cxnSpMkLst>
        </pc:cxnChg>
        <pc:cxnChg chg="mod">
          <ac:chgData name="Collis, Lyndsie M." userId="7884ecce-2ace-46db-ba53-f620d9a99600" providerId="ADAL" clId="{0A55E2E2-BF6F-4A4D-B134-16788B6A6495}" dt="2022-12-01T00:07:15.983" v="179" actId="692"/>
          <ac:cxnSpMkLst>
            <pc:docMk/>
            <pc:sldMk cId="1885723451" sldId="264"/>
            <ac:cxnSpMk id="69" creationId="{67C66E98-83E4-4A89-B723-F677A3C8886C}"/>
          </ac:cxnSpMkLst>
        </pc:cxnChg>
        <pc:cxnChg chg="mod">
          <ac:chgData name="Collis, Lyndsie M." userId="7884ecce-2ace-46db-ba53-f620d9a99600" providerId="ADAL" clId="{0A55E2E2-BF6F-4A4D-B134-16788B6A6495}" dt="2022-11-30T23:53:53.817" v="138" actId="692"/>
          <ac:cxnSpMkLst>
            <pc:docMk/>
            <pc:sldMk cId="1885723451" sldId="264"/>
            <ac:cxnSpMk id="81" creationId="{39DC6A17-ADE0-4EB9-A46C-49DF287A235A}"/>
          </ac:cxnSpMkLst>
        </pc:cxnChg>
        <pc:cxnChg chg="mod">
          <ac:chgData name="Collis, Lyndsie M." userId="7884ecce-2ace-46db-ba53-f620d9a99600" providerId="ADAL" clId="{0A55E2E2-BF6F-4A4D-B134-16788B6A6495}" dt="2022-11-30T18:38:54.023" v="4" actId="14100"/>
          <ac:cxnSpMkLst>
            <pc:docMk/>
            <pc:sldMk cId="1885723451" sldId="264"/>
            <ac:cxnSpMk id="86" creationId="{30AF8462-2A26-48C8-BCC9-BCAE16253FE5}"/>
          </ac:cxnSpMkLst>
        </pc:cxnChg>
        <pc:cxnChg chg="mod">
          <ac:chgData name="Collis, Lyndsie M." userId="7884ecce-2ace-46db-ba53-f620d9a99600" providerId="ADAL" clId="{0A55E2E2-BF6F-4A4D-B134-16788B6A6495}" dt="2022-12-01T00:12:06.343" v="199" actId="692"/>
          <ac:cxnSpMkLst>
            <pc:docMk/>
            <pc:sldMk cId="1885723451" sldId="264"/>
            <ac:cxnSpMk id="87" creationId="{00000000-0000-0000-0000-000000000000}"/>
          </ac:cxnSpMkLst>
        </pc:cxnChg>
        <pc:cxnChg chg="mod">
          <ac:chgData name="Collis, Lyndsie M." userId="7884ecce-2ace-46db-ba53-f620d9a99600" providerId="ADAL" clId="{0A55E2E2-BF6F-4A4D-B134-16788B6A6495}" dt="2022-12-01T00:08:19.951" v="190" actId="692"/>
          <ac:cxnSpMkLst>
            <pc:docMk/>
            <pc:sldMk cId="1885723451" sldId="264"/>
            <ac:cxnSpMk id="88" creationId="{A43EEDC8-B1F1-4BB2-A9F7-6CC4EA14B1C3}"/>
          </ac:cxnSpMkLst>
        </pc:cxnChg>
        <pc:cxnChg chg="mod">
          <ac:chgData name="Collis, Lyndsie M." userId="7884ecce-2ace-46db-ba53-f620d9a99600" providerId="ADAL" clId="{0A55E2E2-BF6F-4A4D-B134-16788B6A6495}" dt="2022-12-01T00:03:34.328" v="164" actId="14100"/>
          <ac:cxnSpMkLst>
            <pc:docMk/>
            <pc:sldMk cId="1885723451" sldId="264"/>
            <ac:cxnSpMk id="89" creationId="{F0F45A02-03E8-4A04-A08D-A755C63D2358}"/>
          </ac:cxnSpMkLst>
        </pc:cxnChg>
        <pc:cxnChg chg="mod">
          <ac:chgData name="Collis, Lyndsie M." userId="7884ecce-2ace-46db-ba53-f620d9a99600" providerId="ADAL" clId="{0A55E2E2-BF6F-4A4D-B134-16788B6A6495}" dt="2022-12-01T00:03:15.537" v="162" actId="692"/>
          <ac:cxnSpMkLst>
            <pc:docMk/>
            <pc:sldMk cId="1885723451" sldId="264"/>
            <ac:cxnSpMk id="90" creationId="{AEC6C164-7AA0-4A2B-B501-C15633FFAC62}"/>
          </ac:cxnSpMkLst>
        </pc:cxnChg>
        <pc:cxnChg chg="mod">
          <ac:chgData name="Collis, Lyndsie M." userId="7884ecce-2ace-46db-ba53-f620d9a99600" providerId="ADAL" clId="{0A55E2E2-BF6F-4A4D-B134-16788B6A6495}" dt="2022-12-01T00:23:55.389" v="212" actId="14100"/>
          <ac:cxnSpMkLst>
            <pc:docMk/>
            <pc:sldMk cId="1885723451" sldId="264"/>
            <ac:cxnSpMk id="91" creationId="{00000000-0000-0000-0000-000000000000}"/>
          </ac:cxnSpMkLst>
        </pc:cxnChg>
        <pc:cxnChg chg="mod">
          <ac:chgData name="Collis, Lyndsie M." userId="7884ecce-2ace-46db-ba53-f620d9a99600" providerId="ADAL" clId="{0A55E2E2-BF6F-4A4D-B134-16788B6A6495}" dt="2022-11-30T23:35:44.795" v="89" actId="692"/>
          <ac:cxnSpMkLst>
            <pc:docMk/>
            <pc:sldMk cId="1885723451" sldId="264"/>
            <ac:cxnSpMk id="92" creationId="{687EA1BD-7543-4A66-BBE1-DB3942DC3134}"/>
          </ac:cxnSpMkLst>
        </pc:cxnChg>
        <pc:cxnChg chg="del mod">
          <ac:chgData name="Collis, Lyndsie M." userId="7884ecce-2ace-46db-ba53-f620d9a99600" providerId="ADAL" clId="{0A55E2E2-BF6F-4A4D-B134-16788B6A6495}" dt="2022-11-30T18:39:00.322" v="7" actId="478"/>
          <ac:cxnSpMkLst>
            <pc:docMk/>
            <pc:sldMk cId="1885723451" sldId="264"/>
            <ac:cxnSpMk id="93" creationId="{211FF07D-258A-487D-8268-E8FB6CCA4AC0}"/>
          </ac:cxnSpMkLst>
        </pc:cxnChg>
        <pc:cxnChg chg="mod">
          <ac:chgData name="Collis, Lyndsie M." userId="7884ecce-2ace-46db-ba53-f620d9a99600" providerId="ADAL" clId="{0A55E2E2-BF6F-4A4D-B134-16788B6A6495}" dt="2022-12-01T00:04:46.929" v="167" actId="692"/>
          <ac:cxnSpMkLst>
            <pc:docMk/>
            <pc:sldMk cId="1885723451" sldId="264"/>
            <ac:cxnSpMk id="94" creationId="{430E2F1A-485D-456F-A75C-9C5E10AD0C9A}"/>
          </ac:cxnSpMkLst>
        </pc:cxnChg>
        <pc:cxnChg chg="mod">
          <ac:chgData name="Collis, Lyndsie M." userId="7884ecce-2ace-46db-ba53-f620d9a99600" providerId="ADAL" clId="{0A55E2E2-BF6F-4A4D-B134-16788B6A6495}" dt="2022-11-30T18:39:54.108" v="20" actId="1076"/>
          <ac:cxnSpMkLst>
            <pc:docMk/>
            <pc:sldMk cId="1885723451" sldId="264"/>
            <ac:cxnSpMk id="96" creationId="{B4461499-9670-46CE-B553-315069F2EE90}"/>
          </ac:cxnSpMkLst>
        </pc:cxnChg>
        <pc:cxnChg chg="mod ord">
          <ac:chgData name="Collis, Lyndsie M." userId="7884ecce-2ace-46db-ba53-f620d9a99600" providerId="ADAL" clId="{0A55E2E2-BF6F-4A4D-B134-16788B6A6495}" dt="2022-12-01T00:07:44.571" v="184" actId="166"/>
          <ac:cxnSpMkLst>
            <pc:docMk/>
            <pc:sldMk cId="1885723451" sldId="264"/>
            <ac:cxnSpMk id="98" creationId="{C2FB9910-611B-42DA-AC7D-BAAF111A3F7B}"/>
          </ac:cxnSpMkLst>
        </pc:cxnChg>
        <pc:cxnChg chg="mod ord">
          <ac:chgData name="Collis, Lyndsie M." userId="7884ecce-2ace-46db-ba53-f620d9a99600" providerId="ADAL" clId="{0A55E2E2-BF6F-4A4D-B134-16788B6A6495}" dt="2022-12-01T00:07:51.122" v="186" actId="166"/>
          <ac:cxnSpMkLst>
            <pc:docMk/>
            <pc:sldMk cId="1885723451" sldId="264"/>
            <ac:cxnSpMk id="99" creationId="{6C6A42D8-B198-4079-BB91-0AABA8C6BACE}"/>
          </ac:cxnSpMkLst>
        </pc:cxnChg>
        <pc:cxnChg chg="mod">
          <ac:chgData name="Collis, Lyndsie M." userId="7884ecce-2ace-46db-ba53-f620d9a99600" providerId="ADAL" clId="{0A55E2E2-BF6F-4A4D-B134-16788B6A6495}" dt="2022-12-01T00:05:14.063" v="169" actId="14100"/>
          <ac:cxnSpMkLst>
            <pc:docMk/>
            <pc:sldMk cId="1885723451" sldId="264"/>
            <ac:cxnSpMk id="100" creationId="{CEF3976B-E65C-4A17-89B6-1ABD5EF08350}"/>
          </ac:cxnSpMkLst>
        </pc:cxnChg>
        <pc:cxnChg chg="mod">
          <ac:chgData name="Collis, Lyndsie M." userId="7884ecce-2ace-46db-ba53-f620d9a99600" providerId="ADAL" clId="{0A55E2E2-BF6F-4A4D-B134-16788B6A6495}" dt="2022-12-01T00:23:42.829" v="210" actId="14100"/>
          <ac:cxnSpMkLst>
            <pc:docMk/>
            <pc:sldMk cId="1885723451" sldId="264"/>
            <ac:cxnSpMk id="102" creationId="{51DC6964-2309-484B-9DBD-439DA2D76025}"/>
          </ac:cxnSpMkLst>
        </pc:cxnChg>
        <pc:cxnChg chg="mod">
          <ac:chgData name="Collis, Lyndsie M." userId="7884ecce-2ace-46db-ba53-f620d9a99600" providerId="ADAL" clId="{0A55E2E2-BF6F-4A4D-B134-16788B6A6495}" dt="2022-11-30T23:52:57.305" v="132" actId="692"/>
          <ac:cxnSpMkLst>
            <pc:docMk/>
            <pc:sldMk cId="1885723451" sldId="264"/>
            <ac:cxnSpMk id="104" creationId="{F0EC2410-3BE3-45BD-A258-E1B0C9F73FFC}"/>
          </ac:cxnSpMkLst>
        </pc:cxnChg>
        <pc:cxnChg chg="mod">
          <ac:chgData name="Collis, Lyndsie M." userId="7884ecce-2ace-46db-ba53-f620d9a99600" providerId="ADAL" clId="{0A55E2E2-BF6F-4A4D-B134-16788B6A6495}" dt="2022-11-30T23:35:59.306" v="92" actId="692"/>
          <ac:cxnSpMkLst>
            <pc:docMk/>
            <pc:sldMk cId="1885723451" sldId="264"/>
            <ac:cxnSpMk id="105" creationId="{A8D93876-ABEB-481A-83EE-13487B019C28}"/>
          </ac:cxnSpMkLst>
        </pc:cxnChg>
        <pc:cxnChg chg="mod">
          <ac:chgData name="Collis, Lyndsie M." userId="7884ecce-2ace-46db-ba53-f620d9a99600" providerId="ADAL" clId="{0A55E2E2-BF6F-4A4D-B134-16788B6A6495}" dt="2022-12-01T00:24:31.268" v="214" actId="14100"/>
          <ac:cxnSpMkLst>
            <pc:docMk/>
            <pc:sldMk cId="1885723451" sldId="264"/>
            <ac:cxnSpMk id="106" creationId="{C579922E-1FFB-40A2-BE9A-7EF4FC14A655}"/>
          </ac:cxnSpMkLst>
        </pc:cxnChg>
        <pc:cxnChg chg="mod">
          <ac:chgData name="Collis, Lyndsie M." userId="7884ecce-2ace-46db-ba53-f620d9a99600" providerId="ADAL" clId="{0A55E2E2-BF6F-4A4D-B134-16788B6A6495}" dt="2022-11-30T23:50:36.371" v="113" actId="692"/>
          <ac:cxnSpMkLst>
            <pc:docMk/>
            <pc:sldMk cId="1885723451" sldId="264"/>
            <ac:cxnSpMk id="108" creationId="{948BF43C-0C34-49F7-8E38-348D9BFA0AE0}"/>
          </ac:cxnSpMkLst>
        </pc:cxnChg>
        <pc:cxnChg chg="mod">
          <ac:chgData name="Collis, Lyndsie M." userId="7884ecce-2ace-46db-ba53-f620d9a99600" providerId="ADAL" clId="{0A55E2E2-BF6F-4A4D-B134-16788B6A6495}" dt="2022-12-01T00:10:16.847" v="195" actId="692"/>
          <ac:cxnSpMkLst>
            <pc:docMk/>
            <pc:sldMk cId="1885723451" sldId="264"/>
            <ac:cxnSpMk id="109" creationId="{B3AE60AF-ABE3-4A74-9A81-1B87BB589CCD}"/>
          </ac:cxnSpMkLst>
        </pc:cxnChg>
        <pc:cxnChg chg="mod">
          <ac:chgData name="Collis, Lyndsie M." userId="7884ecce-2ace-46db-ba53-f620d9a99600" providerId="ADAL" clId="{0A55E2E2-BF6F-4A4D-B134-16788B6A6495}" dt="2022-12-01T00:17:56.066" v="206" actId="692"/>
          <ac:cxnSpMkLst>
            <pc:docMk/>
            <pc:sldMk cId="1885723451" sldId="264"/>
            <ac:cxnSpMk id="135" creationId="{B9FFC922-C90B-4DDD-AFF3-5A6A28299572}"/>
          </ac:cxnSpMkLst>
        </pc:cxnChg>
        <pc:cxnChg chg="mod">
          <ac:chgData name="Collis, Lyndsie M." userId="7884ecce-2ace-46db-ba53-f620d9a99600" providerId="ADAL" clId="{0A55E2E2-BF6F-4A4D-B134-16788B6A6495}" dt="2022-12-01T00:23:35.181" v="209" actId="14100"/>
          <ac:cxnSpMkLst>
            <pc:docMk/>
            <pc:sldMk cId="1885723451" sldId="264"/>
            <ac:cxnSpMk id="160" creationId="{25F63CA8-5883-4EB8-A505-810A98B69347}"/>
          </ac:cxnSpMkLst>
        </pc:cxnChg>
        <pc:cxnChg chg="mod">
          <ac:chgData name="Collis, Lyndsie M." userId="7884ecce-2ace-46db-ba53-f620d9a99600" providerId="ADAL" clId="{0A55E2E2-BF6F-4A4D-B134-16788B6A6495}" dt="2022-12-01T00:23:47.069" v="211" actId="14100"/>
          <ac:cxnSpMkLst>
            <pc:docMk/>
            <pc:sldMk cId="1885723451" sldId="264"/>
            <ac:cxnSpMk id="163" creationId="{1B740D48-20E5-476F-BBA1-12295FF05AB4}"/>
          </ac:cxnSpMkLst>
        </pc:cxnChg>
        <pc:cxnChg chg="mod">
          <ac:chgData name="Collis, Lyndsie M." userId="7884ecce-2ace-46db-ba53-f620d9a99600" providerId="ADAL" clId="{0A55E2E2-BF6F-4A4D-B134-16788B6A6495}" dt="2022-11-30T18:41:17.282" v="31" actId="14100"/>
          <ac:cxnSpMkLst>
            <pc:docMk/>
            <pc:sldMk cId="1885723451" sldId="264"/>
            <ac:cxnSpMk id="164" creationId="{FD5F4AA8-D613-4F51-993C-16F5DBC14932}"/>
          </ac:cxnSpMkLst>
        </pc:cxnChg>
      </pc:sldChg>
      <pc:sldChg chg="delSp modSp mod ord">
        <pc:chgData name="Collis, Lyndsie M." userId="7884ecce-2ace-46db-ba53-f620d9a99600" providerId="ADAL" clId="{0A55E2E2-BF6F-4A4D-B134-16788B6A6495}" dt="2022-12-02T19:51:31.819" v="220" actId="478"/>
        <pc:sldMkLst>
          <pc:docMk/>
          <pc:sldMk cId="1705564580" sldId="265"/>
        </pc:sldMkLst>
        <pc:spChg chg="mod">
          <ac:chgData name="Collis, Lyndsie M." userId="7884ecce-2ace-46db-ba53-f620d9a99600" providerId="ADAL" clId="{0A55E2E2-BF6F-4A4D-B134-16788B6A6495}" dt="2022-11-30T23:23:30.176" v="39" actId="20577"/>
          <ac:spMkLst>
            <pc:docMk/>
            <pc:sldMk cId="1705564580" sldId="265"/>
            <ac:spMk id="9" creationId="{E5DBF6F0-9611-4D18-8237-615C54974A43}"/>
          </ac:spMkLst>
        </pc:spChg>
        <pc:spChg chg="mod">
          <ac:chgData name="Collis, Lyndsie M." userId="7884ecce-2ace-46db-ba53-f620d9a99600" providerId="ADAL" clId="{0A55E2E2-BF6F-4A4D-B134-16788B6A6495}" dt="2022-11-30T23:24:21.633" v="43" actId="20577"/>
          <ac:spMkLst>
            <pc:docMk/>
            <pc:sldMk cId="1705564580" sldId="265"/>
            <ac:spMk id="10" creationId="{FBD3A471-9DE3-4334-83A2-50134C2E60A7}"/>
          </ac:spMkLst>
        </pc:spChg>
        <pc:spChg chg="mod">
          <ac:chgData name="Collis, Lyndsie M." userId="7884ecce-2ace-46db-ba53-f620d9a99600" providerId="ADAL" clId="{0A55E2E2-BF6F-4A4D-B134-16788B6A6495}" dt="2022-11-30T23:27:17.710" v="55" actId="20577"/>
          <ac:spMkLst>
            <pc:docMk/>
            <pc:sldMk cId="1705564580" sldId="265"/>
            <ac:spMk id="11" creationId="{DE93456D-AAE1-430F-874B-E838DFFF15FD}"/>
          </ac:spMkLst>
        </pc:spChg>
        <pc:spChg chg="mod">
          <ac:chgData name="Collis, Lyndsie M." userId="7884ecce-2ace-46db-ba53-f620d9a99600" providerId="ADAL" clId="{0A55E2E2-BF6F-4A4D-B134-16788B6A6495}" dt="2022-11-30T23:27:30.509" v="59" actId="20577"/>
          <ac:spMkLst>
            <pc:docMk/>
            <pc:sldMk cId="1705564580" sldId="265"/>
            <ac:spMk id="12" creationId="{F3A81F53-C393-4B00-9711-D41E42EDF3F1}"/>
          </ac:spMkLst>
        </pc:spChg>
        <pc:cxnChg chg="del mod">
          <ac:chgData name="Collis, Lyndsie M." userId="7884ecce-2ace-46db-ba53-f620d9a99600" providerId="ADAL" clId="{0A55E2E2-BF6F-4A4D-B134-16788B6A6495}" dt="2022-12-02T19:51:31.819" v="220" actId="478"/>
          <ac:cxnSpMkLst>
            <pc:docMk/>
            <pc:sldMk cId="1705564580" sldId="265"/>
            <ac:cxnSpMk id="30" creationId="{7E939B02-F3ED-4BD6-A6FB-4B818553BF83}"/>
          </ac:cxnSpMkLst>
        </pc:cxnChg>
      </pc:sldChg>
    </pc:docChg>
  </pc:docChgLst>
  <pc:docChgLst>
    <pc:chgData name="Collis, Lyndsie M." userId="S::collis.21@buckeyemail.osu.edu::7884ecce-2ace-46db-ba53-f620d9a99600" providerId="AD" clId="Web-{CA6C1D14-2352-4614-84E6-314CE79553B8}"/>
    <pc:docChg chg="modSld">
      <pc:chgData name="Collis, Lyndsie M." userId="S::collis.21@buckeyemail.osu.edu::7884ecce-2ace-46db-ba53-f620d9a99600" providerId="AD" clId="Web-{CA6C1D14-2352-4614-84E6-314CE79553B8}" dt="2022-11-30T00:08:36.340" v="134" actId="1076"/>
      <pc:docMkLst>
        <pc:docMk/>
      </pc:docMkLst>
      <pc:sldChg chg="addSp delSp modSp">
        <pc:chgData name="Collis, Lyndsie M." userId="S::collis.21@buckeyemail.osu.edu::7884ecce-2ace-46db-ba53-f620d9a99600" providerId="AD" clId="Web-{CA6C1D14-2352-4614-84E6-314CE79553B8}" dt="2022-11-30T00:08:36.340" v="134" actId="1076"/>
        <pc:sldMkLst>
          <pc:docMk/>
          <pc:sldMk cId="1885723451" sldId="264"/>
        </pc:sldMkLst>
        <pc:cxnChg chg="add del mod">
          <ac:chgData name="Collis, Lyndsie M." userId="S::collis.21@buckeyemail.osu.edu::7884ecce-2ace-46db-ba53-f620d9a99600" providerId="AD" clId="Web-{CA6C1D14-2352-4614-84E6-314CE79553B8}" dt="2022-11-29T23:41:32.812" v="3"/>
          <ac:cxnSpMkLst>
            <pc:docMk/>
            <pc:sldMk cId="1885723451" sldId="264"/>
            <ac:cxnSpMk id="2" creationId="{A220E347-F002-293F-D5C4-2A276BF3A4DF}"/>
          </ac:cxnSpMkLst>
        </pc:cxnChg>
        <pc:cxnChg chg="add del mod">
          <ac:chgData name="Collis, Lyndsie M." userId="S::collis.21@buckeyemail.osu.edu::7884ecce-2ace-46db-ba53-f620d9a99600" providerId="AD" clId="Web-{CA6C1D14-2352-4614-84E6-314CE79553B8}" dt="2022-11-30T00:02:31.096" v="93" actId="1076"/>
          <ac:cxnSpMkLst>
            <pc:docMk/>
            <pc:sldMk cId="1885723451" sldId="264"/>
            <ac:cxnSpMk id="3" creationId="{479337AE-361B-7764-BFE6-331D1ECD703E}"/>
          </ac:cxnSpMkLst>
        </pc:cxnChg>
        <pc:cxnChg chg="add del mod">
          <ac:chgData name="Collis, Lyndsie M." userId="S::collis.21@buckeyemail.osu.edu::7884ecce-2ace-46db-ba53-f620d9a99600" providerId="AD" clId="Web-{CA6C1D14-2352-4614-84E6-314CE79553B8}" dt="2022-11-29T23:42:35.908" v="11"/>
          <ac:cxnSpMkLst>
            <pc:docMk/>
            <pc:sldMk cId="1885723451" sldId="264"/>
            <ac:cxnSpMk id="22" creationId="{ECB4A0AC-EE84-D294-16A2-8CEF6AB40850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29T23:44:55.302" v="36" actId="1076"/>
          <ac:cxnSpMkLst>
            <pc:docMk/>
            <pc:sldMk cId="1885723451" sldId="264"/>
            <ac:cxnSpMk id="24" creationId="{2B17C13F-581F-B8F2-634D-4804B8B85854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29T23:45:44.913" v="37" actId="1076"/>
          <ac:cxnSpMkLst>
            <pc:docMk/>
            <pc:sldMk cId="1885723451" sldId="264"/>
            <ac:cxnSpMk id="25" creationId="{E9BED05B-54C3-0E8B-10B8-3BA3AE6FA2DF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29T23:49:07.902" v="50" actId="14100"/>
          <ac:cxnSpMkLst>
            <pc:docMk/>
            <pc:sldMk cId="1885723451" sldId="264"/>
            <ac:cxnSpMk id="28" creationId="{18F3E568-26B9-11FF-6CD5-6E22239511FD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29T23:50:47.077" v="51" actId="1076"/>
          <ac:cxnSpMkLst>
            <pc:docMk/>
            <pc:sldMk cId="1885723451" sldId="264"/>
            <ac:cxnSpMk id="29" creationId="{64E52342-88BD-92D4-11A8-80AB51D86A7E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29T23:51:34.688" v="53" actId="1076"/>
          <ac:cxnSpMkLst>
            <pc:docMk/>
            <pc:sldMk cId="1885723451" sldId="264"/>
            <ac:cxnSpMk id="30" creationId="{D9651B49-9BB9-79E6-9F0D-3A6A8281D85B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29T23:53:00.721" v="60" actId="14100"/>
          <ac:cxnSpMkLst>
            <pc:docMk/>
            <pc:sldMk cId="1885723451" sldId="264"/>
            <ac:cxnSpMk id="31" creationId="{C6D9C779-A747-13BC-37F3-A8E90535ED11}"/>
          </ac:cxnSpMkLst>
        </pc:cxnChg>
        <pc:cxnChg chg="add del mod">
          <ac:chgData name="Collis, Lyndsie M." userId="S::collis.21@buckeyemail.osu.edu::7884ecce-2ace-46db-ba53-f620d9a99600" providerId="AD" clId="Web-{CA6C1D14-2352-4614-84E6-314CE79553B8}" dt="2022-11-29T23:59:54.435" v="78"/>
          <ac:cxnSpMkLst>
            <pc:docMk/>
            <pc:sldMk cId="1885723451" sldId="264"/>
            <ac:cxnSpMk id="33" creationId="{D6CB154E-F304-927A-7AF5-BE00167D9731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30T00:08:22.464" v="132" actId="14100"/>
          <ac:cxnSpMkLst>
            <pc:docMk/>
            <pc:sldMk cId="1885723451" sldId="264"/>
            <ac:cxnSpMk id="34" creationId="{43A00AE8-54EE-3F04-B97B-5036B169B7CA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29T23:57:28.509" v="77" actId="1076"/>
          <ac:cxnSpMkLst>
            <pc:docMk/>
            <pc:sldMk cId="1885723451" sldId="264"/>
            <ac:cxnSpMk id="35" creationId="{F1EEC1BD-57DF-C8A3-2997-CF0F3A4E0549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30T00:07:42.776" v="124" actId="14100"/>
          <ac:cxnSpMkLst>
            <pc:docMk/>
            <pc:sldMk cId="1885723451" sldId="264"/>
            <ac:cxnSpMk id="36" creationId="{6E2363E7-2D49-5EF0-1F4F-78EB67CE0869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30T00:07:46.276" v="125" actId="1076"/>
          <ac:cxnSpMkLst>
            <pc:docMk/>
            <pc:sldMk cId="1885723451" sldId="264"/>
            <ac:cxnSpMk id="37" creationId="{784592DF-B9FE-086E-10EB-A483D88157AF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30T00:07:40.026" v="123" actId="1076"/>
          <ac:cxnSpMkLst>
            <pc:docMk/>
            <pc:sldMk cId="1885723451" sldId="264"/>
            <ac:cxnSpMk id="43" creationId="{75AA7433-4E38-C077-9DCF-582882559982}"/>
          </ac:cxnSpMkLst>
        </pc:cxnChg>
        <pc:cxnChg chg="add mod">
          <ac:chgData name="Collis, Lyndsie M." userId="S::collis.21@buckeyemail.osu.edu::7884ecce-2ace-46db-ba53-f620d9a99600" providerId="AD" clId="Web-{CA6C1D14-2352-4614-84E6-314CE79553B8}" dt="2022-11-30T00:08:36.340" v="134" actId="1076"/>
          <ac:cxnSpMkLst>
            <pc:docMk/>
            <pc:sldMk cId="1885723451" sldId="264"/>
            <ac:cxnSpMk id="48" creationId="{B3A62070-F4F1-847E-FB5E-7D0EC5897E63}"/>
          </ac:cxnSpMkLst>
        </pc:cxnChg>
        <pc:cxnChg chg="del mod">
          <ac:chgData name="Collis, Lyndsie M." userId="S::collis.21@buckeyemail.osu.edu::7884ecce-2ace-46db-ba53-f620d9a99600" providerId="AD" clId="Web-{CA6C1D14-2352-4614-84E6-314CE79553B8}" dt="2022-11-30T00:07:10.213" v="121"/>
          <ac:cxnSpMkLst>
            <pc:docMk/>
            <pc:sldMk cId="1885723451" sldId="264"/>
            <ac:cxnSpMk id="62" creationId="{55A6F15A-0F0E-40B9-B681-DE77831ACB0C}"/>
          </ac:cxnSpMkLst>
        </pc:cxnChg>
        <pc:cxnChg chg="mod">
          <ac:chgData name="Collis, Lyndsie M." userId="S::collis.21@buckeyemail.osu.edu::7884ecce-2ace-46db-ba53-f620d9a99600" providerId="AD" clId="Web-{CA6C1D14-2352-4614-84E6-314CE79553B8}" dt="2022-11-30T00:07:55.714" v="126" actId="1076"/>
          <ac:cxnSpMkLst>
            <pc:docMk/>
            <pc:sldMk cId="1885723451" sldId="264"/>
            <ac:cxnSpMk id="63" creationId="{6D32B9B8-4CFA-4622-8C9A-7265A3A4953E}"/>
          </ac:cxnSpMkLst>
        </pc:cxnChg>
        <pc:cxnChg chg="mod">
          <ac:chgData name="Collis, Lyndsie M." userId="S::collis.21@buckeyemail.osu.edu::7884ecce-2ace-46db-ba53-f620d9a99600" providerId="AD" clId="Web-{CA6C1D14-2352-4614-84E6-314CE79553B8}" dt="2022-11-30T00:07:55.729" v="127" actId="1076"/>
          <ac:cxnSpMkLst>
            <pc:docMk/>
            <pc:sldMk cId="1885723451" sldId="264"/>
            <ac:cxnSpMk id="86" creationId="{30AF8462-2A26-48C8-BCC9-BCAE16253FE5}"/>
          </ac:cxnSpMkLst>
        </pc:cxnChg>
        <pc:cxnChg chg="mod">
          <ac:chgData name="Collis, Lyndsie M." userId="S::collis.21@buckeyemail.osu.edu::7884ecce-2ace-46db-ba53-f620d9a99600" providerId="AD" clId="Web-{CA6C1D14-2352-4614-84E6-314CE79553B8}" dt="2022-11-30T00:08:03.089" v="129" actId="1076"/>
          <ac:cxnSpMkLst>
            <pc:docMk/>
            <pc:sldMk cId="1885723451" sldId="264"/>
            <ac:cxnSpMk id="93" creationId="{211FF07D-258A-487D-8268-E8FB6CCA4AC0}"/>
          </ac:cxnSpMkLst>
        </pc:cxnChg>
        <pc:cxnChg chg="mod">
          <ac:chgData name="Collis, Lyndsie M." userId="S::collis.21@buckeyemail.osu.edu::7884ecce-2ace-46db-ba53-f620d9a99600" providerId="AD" clId="Web-{CA6C1D14-2352-4614-84E6-314CE79553B8}" dt="2022-11-30T00:04:51.178" v="116" actId="1076"/>
          <ac:cxnSpMkLst>
            <pc:docMk/>
            <pc:sldMk cId="1885723451" sldId="264"/>
            <ac:cxnSpMk id="95" creationId="{BFB14402-ECC8-46BD-9C7F-E745FDECF186}"/>
          </ac:cxnSpMkLst>
        </pc:cxnChg>
        <pc:cxnChg chg="mod">
          <ac:chgData name="Collis, Lyndsie M." userId="S::collis.21@buckeyemail.osu.edu::7884ecce-2ace-46db-ba53-f620d9a99600" providerId="AD" clId="Web-{CA6C1D14-2352-4614-84E6-314CE79553B8}" dt="2022-11-30T00:04:53.990" v="117" actId="1076"/>
          <ac:cxnSpMkLst>
            <pc:docMk/>
            <pc:sldMk cId="1885723451" sldId="264"/>
            <ac:cxnSpMk id="96" creationId="{B4461499-9670-46CE-B553-315069F2EE90}"/>
          </ac:cxnSpMkLst>
        </pc:cxnChg>
        <pc:cxnChg chg="del mod">
          <ac:chgData name="Collis, Lyndsie M." userId="S::collis.21@buckeyemail.osu.edu::7884ecce-2ace-46db-ba53-f620d9a99600" providerId="AD" clId="Web-{CA6C1D14-2352-4614-84E6-314CE79553B8}" dt="2022-11-30T00:07:06.587" v="119"/>
          <ac:cxnSpMkLst>
            <pc:docMk/>
            <pc:sldMk cId="1885723451" sldId="264"/>
            <ac:cxnSpMk id="97" creationId="{4A3CB64F-75EA-4C62-BA14-83F3046BD574}"/>
          </ac:cxnSpMkLst>
        </pc:cxnChg>
        <pc:cxnChg chg="del mod">
          <ac:chgData name="Collis, Lyndsie M." userId="S::collis.21@buckeyemail.osu.edu::7884ecce-2ace-46db-ba53-f620d9a99600" providerId="AD" clId="Web-{CA6C1D14-2352-4614-84E6-314CE79553B8}" dt="2022-11-30T00:07:08.087" v="120"/>
          <ac:cxnSpMkLst>
            <pc:docMk/>
            <pc:sldMk cId="1885723451" sldId="264"/>
            <ac:cxnSpMk id="101" creationId="{9D394DBB-1163-4F8F-B7AF-BAB4AF461C1D}"/>
          </ac:cxnSpMkLst>
        </pc:cxnChg>
        <pc:cxnChg chg="del">
          <ac:chgData name="Collis, Lyndsie M." userId="S::collis.21@buckeyemail.osu.edu::7884ecce-2ace-46db-ba53-f620d9a99600" providerId="AD" clId="Web-{CA6C1D14-2352-4614-84E6-314CE79553B8}" dt="2022-11-30T00:01:15.687" v="81"/>
          <ac:cxnSpMkLst>
            <pc:docMk/>
            <pc:sldMk cId="1885723451" sldId="264"/>
            <ac:cxnSpMk id="103" creationId="{00000000-0000-0000-0000-000000000000}"/>
          </ac:cxnSpMkLst>
        </pc:cxnChg>
        <pc:cxnChg chg="del">
          <ac:chgData name="Collis, Lyndsie M." userId="S::collis.21@buckeyemail.osu.edu::7884ecce-2ace-46db-ba53-f620d9a99600" providerId="AD" clId="Web-{CA6C1D14-2352-4614-84E6-314CE79553B8}" dt="2022-11-29T23:40:50.983" v="0"/>
          <ac:cxnSpMkLst>
            <pc:docMk/>
            <pc:sldMk cId="1885723451" sldId="264"/>
            <ac:cxnSpMk id="110" creationId="{E0B13B4E-80EE-490B-8736-B7DBCF60857A}"/>
          </ac:cxnSpMkLst>
        </pc:cxnChg>
        <pc:cxnChg chg="mod">
          <ac:chgData name="Collis, Lyndsie M." userId="S::collis.21@buckeyemail.osu.edu::7884ecce-2ace-46db-ba53-f620d9a99600" providerId="AD" clId="Web-{CA6C1D14-2352-4614-84E6-314CE79553B8}" dt="2022-11-30T00:04:48.568" v="115" actId="1076"/>
          <ac:cxnSpMkLst>
            <pc:docMk/>
            <pc:sldMk cId="1885723451" sldId="264"/>
            <ac:cxnSpMk id="135" creationId="{B9FFC922-C90B-4DDD-AFF3-5A6A28299572}"/>
          </ac:cxnSpMkLst>
        </pc:cxnChg>
        <pc:cxnChg chg="mod">
          <ac:chgData name="Collis, Lyndsie M." userId="S::collis.21@buckeyemail.osu.edu::7884ecce-2ace-46db-ba53-f620d9a99600" providerId="AD" clId="Web-{CA6C1D14-2352-4614-84E6-314CE79553B8}" dt="2022-11-30T00:04:56.537" v="118" actId="1076"/>
          <ac:cxnSpMkLst>
            <pc:docMk/>
            <pc:sldMk cId="1885723451" sldId="264"/>
            <ac:cxnSpMk id="164" creationId="{FD5F4AA8-D613-4F51-993C-16F5DBC1493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CD54-A3CC-4839-96CA-DA4DB81D859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7A58-3260-4BE3-8198-4731BAC4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F013C6A8-6EB7-4F43-B3A7-1A83E6F7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" y="4817185"/>
            <a:ext cx="2107799" cy="2040815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3244262" y="1121509"/>
            <a:ext cx="4695050" cy="3236594"/>
          </a:xfrm>
          <a:prstGeom prst="straightConnector1">
            <a:avLst/>
          </a:prstGeom>
          <a:ln w="7239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520874" y="5177995"/>
            <a:ext cx="2322985" cy="1024719"/>
            <a:chOff x="938689" y="577837"/>
            <a:chExt cx="2322985" cy="1024719"/>
          </a:xfrm>
        </p:grpSpPr>
        <p:sp>
          <p:nvSpPr>
            <p:cNvPr id="4" name="Rectangle 3"/>
            <p:cNvSpPr/>
            <p:nvPr/>
          </p:nvSpPr>
          <p:spPr>
            <a:xfrm>
              <a:off x="938689" y="577837"/>
              <a:ext cx="2322985" cy="102471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1351" y="905225"/>
              <a:ext cx="2135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Metabolism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63227" y="290104"/>
            <a:ext cx="2322985" cy="1024719"/>
            <a:chOff x="938689" y="577837"/>
            <a:chExt cx="2322985" cy="1024719"/>
          </a:xfrm>
        </p:grpSpPr>
        <p:sp>
          <p:nvSpPr>
            <p:cNvPr id="8" name="Rectangle 7"/>
            <p:cNvSpPr/>
            <p:nvPr/>
          </p:nvSpPr>
          <p:spPr>
            <a:xfrm>
              <a:off x="938689" y="577837"/>
              <a:ext cx="2322985" cy="102471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0974" y="874752"/>
              <a:ext cx="21584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Temperature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8689" y="336818"/>
            <a:ext cx="2322985" cy="1024719"/>
            <a:chOff x="938689" y="577837"/>
            <a:chExt cx="2322985" cy="1024719"/>
          </a:xfrm>
        </p:grpSpPr>
        <p:sp>
          <p:nvSpPr>
            <p:cNvPr id="11" name="Rectangle 10"/>
            <p:cNvSpPr/>
            <p:nvPr/>
          </p:nvSpPr>
          <p:spPr>
            <a:xfrm>
              <a:off x="938689" y="577837"/>
              <a:ext cx="2322985" cy="102471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382" y="859363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[N]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6426" y="3585280"/>
            <a:ext cx="2367508" cy="1024719"/>
            <a:chOff x="916426" y="577837"/>
            <a:chExt cx="2367508" cy="1024719"/>
          </a:xfrm>
        </p:grpSpPr>
        <p:sp>
          <p:nvSpPr>
            <p:cNvPr id="14" name="Rectangle 13"/>
            <p:cNvSpPr/>
            <p:nvPr/>
          </p:nvSpPr>
          <p:spPr>
            <a:xfrm>
              <a:off x="938689" y="577837"/>
              <a:ext cx="2322985" cy="102471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6426" y="674694"/>
              <a:ext cx="2367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Non-N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2</a:t>
              </a:r>
              <a:r>
                <a: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-Fixer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Biomass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63227" y="3551507"/>
            <a:ext cx="2322985" cy="1024719"/>
            <a:chOff x="938689" y="577837"/>
            <a:chExt cx="2322985" cy="1024719"/>
          </a:xfrm>
        </p:grpSpPr>
        <p:sp>
          <p:nvSpPr>
            <p:cNvPr id="17" name="Rectangle 16"/>
            <p:cNvSpPr/>
            <p:nvPr/>
          </p:nvSpPr>
          <p:spPr>
            <a:xfrm>
              <a:off x="938689" y="577837"/>
              <a:ext cx="2322985" cy="102471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21611" y="674696"/>
              <a:ext cx="16193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2</a:t>
              </a:r>
              <a:r>
                <a:rPr lang="en-US" sz="24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-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Fixer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Biomass</a:t>
              </a:r>
            </a:p>
          </p:txBody>
        </p:sp>
      </p:grp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2263465" y="1361537"/>
            <a:ext cx="0" cy="2223743"/>
          </a:xfrm>
          <a:prstGeom prst="straightConnector1">
            <a:avLst/>
          </a:prstGeom>
          <a:ln w="1206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283338" y="1314823"/>
            <a:ext cx="0" cy="2223743"/>
          </a:xfrm>
          <a:prstGeom prst="straightConnector1">
            <a:avLst/>
          </a:prstGeom>
          <a:ln w="7747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007831" y="3130518"/>
            <a:ext cx="1257936" cy="204640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404473" y="4598131"/>
            <a:ext cx="2134054" cy="1019468"/>
          </a:xfrm>
          <a:prstGeom prst="straightConnector1">
            <a:avLst/>
          </a:prstGeom>
          <a:ln w="5588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8" idx="2"/>
          </p:cNvCxnSpPr>
          <p:nvPr/>
        </p:nvCxnSpPr>
        <p:spPr>
          <a:xfrm flipH="1">
            <a:off x="8438472" y="1314823"/>
            <a:ext cx="686248" cy="1295324"/>
          </a:xfrm>
          <a:prstGeom prst="straightConnector1">
            <a:avLst/>
          </a:prstGeom>
          <a:ln w="7366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68095" y="3538566"/>
            <a:ext cx="534307" cy="352230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cxnSpLocks/>
            <a:stCxn id="8" idx="3"/>
          </p:cNvCxnSpPr>
          <p:nvPr/>
        </p:nvCxnSpPr>
        <p:spPr>
          <a:xfrm>
            <a:off x="10286212" y="802464"/>
            <a:ext cx="428925" cy="4982443"/>
          </a:xfrm>
          <a:prstGeom prst="bentConnector2">
            <a:avLst/>
          </a:prstGeom>
          <a:ln w="5969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</p:cNvCxnSpPr>
          <p:nvPr/>
        </p:nvCxnSpPr>
        <p:spPr>
          <a:xfrm flipH="1" flipV="1">
            <a:off x="6826573" y="5789649"/>
            <a:ext cx="3913904" cy="19374"/>
          </a:xfrm>
          <a:prstGeom prst="straightConnector1">
            <a:avLst/>
          </a:prstGeom>
          <a:ln w="5969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26A7F9-7651-4F56-8B06-BACDDC36D75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271856" y="3121349"/>
            <a:ext cx="598358" cy="891667"/>
          </a:xfrm>
          <a:prstGeom prst="straightConnector1">
            <a:avLst/>
          </a:prstGeom>
          <a:ln w="2794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B88F2D-D227-42D3-8136-D7026E8EE101}"/>
              </a:ext>
            </a:extLst>
          </p:cNvPr>
          <p:cNvCxnSpPr/>
          <p:nvPr/>
        </p:nvCxnSpPr>
        <p:spPr>
          <a:xfrm>
            <a:off x="1935341" y="1355603"/>
            <a:ext cx="0" cy="2223743"/>
          </a:xfrm>
          <a:prstGeom prst="straightConnector1">
            <a:avLst/>
          </a:prstGeom>
          <a:ln w="1206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D51726-B30B-43FA-B053-13B1A3B2D1D6}"/>
              </a:ext>
            </a:extLst>
          </p:cNvPr>
          <p:cNvCxnSpPr/>
          <p:nvPr/>
        </p:nvCxnSpPr>
        <p:spPr>
          <a:xfrm>
            <a:off x="1587932" y="1355602"/>
            <a:ext cx="0" cy="2223743"/>
          </a:xfrm>
          <a:prstGeom prst="straightConnector1">
            <a:avLst/>
          </a:prstGeom>
          <a:ln w="1206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8A9FC-AD36-4A0C-886A-B8A8D9DA81B4}"/>
              </a:ext>
            </a:extLst>
          </p:cNvPr>
          <p:cNvCxnSpPr>
            <a:cxnSpLocks/>
          </p:cNvCxnSpPr>
          <p:nvPr/>
        </p:nvCxnSpPr>
        <p:spPr>
          <a:xfrm>
            <a:off x="2160384" y="4619191"/>
            <a:ext cx="2376284" cy="1189832"/>
          </a:xfrm>
          <a:prstGeom prst="straightConnector1">
            <a:avLst/>
          </a:prstGeom>
          <a:ln w="8763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E7A3AB-B4FA-4B49-8627-19AB1560980A}"/>
              </a:ext>
            </a:extLst>
          </p:cNvPr>
          <p:cNvCxnSpPr>
            <a:cxnSpLocks/>
          </p:cNvCxnSpPr>
          <p:nvPr/>
        </p:nvCxnSpPr>
        <p:spPr>
          <a:xfrm>
            <a:off x="1812013" y="4622522"/>
            <a:ext cx="2708261" cy="1344526"/>
          </a:xfrm>
          <a:prstGeom prst="straightConnector1">
            <a:avLst/>
          </a:prstGeom>
          <a:ln w="6858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9FC705-4B64-4C5F-94F0-E15F6B202BE3}"/>
              </a:ext>
            </a:extLst>
          </p:cNvPr>
          <p:cNvCxnSpPr>
            <a:cxnSpLocks/>
          </p:cNvCxnSpPr>
          <p:nvPr/>
        </p:nvCxnSpPr>
        <p:spPr>
          <a:xfrm flipH="1">
            <a:off x="3275816" y="3133217"/>
            <a:ext cx="458478" cy="673153"/>
          </a:xfrm>
          <a:prstGeom prst="straightConnector1">
            <a:avLst/>
          </a:prstGeom>
          <a:ln w="2794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7D0759-DE9B-41E1-9A26-E16071A71DE8}"/>
              </a:ext>
            </a:extLst>
          </p:cNvPr>
          <p:cNvCxnSpPr>
            <a:cxnSpLocks/>
          </p:cNvCxnSpPr>
          <p:nvPr/>
        </p:nvCxnSpPr>
        <p:spPr>
          <a:xfrm flipH="1">
            <a:off x="3256218" y="3136479"/>
            <a:ext cx="762148" cy="1122659"/>
          </a:xfrm>
          <a:prstGeom prst="straightConnector1">
            <a:avLst/>
          </a:prstGeom>
          <a:ln w="2794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4873A6-6957-446F-839B-7B43C32846FA}"/>
              </a:ext>
            </a:extLst>
          </p:cNvPr>
          <p:cNvCxnSpPr>
            <a:cxnSpLocks/>
          </p:cNvCxnSpPr>
          <p:nvPr/>
        </p:nvCxnSpPr>
        <p:spPr>
          <a:xfrm>
            <a:off x="4543372" y="3115623"/>
            <a:ext cx="1257936" cy="2046409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102">
            <a:extLst>
              <a:ext uri="{FF2B5EF4-FFF2-40B4-BE49-F238E27FC236}">
                <a16:creationId xmlns:a16="http://schemas.microsoft.com/office/drawing/2014/main" id="{6D32B9B8-4CFA-4622-8C9A-7265A3A4953E}"/>
              </a:ext>
            </a:extLst>
          </p:cNvPr>
          <p:cNvCxnSpPr/>
          <p:nvPr/>
        </p:nvCxnSpPr>
        <p:spPr>
          <a:xfrm flipH="1">
            <a:off x="6845857" y="4469926"/>
            <a:ext cx="1111373" cy="759078"/>
          </a:xfrm>
          <a:prstGeom prst="curvedConnector3">
            <a:avLst/>
          </a:prstGeom>
          <a:ln w="19050" cmpd="sng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732985-970A-42A7-97BC-083FE09E16F2}"/>
              </a:ext>
            </a:extLst>
          </p:cNvPr>
          <p:cNvCxnSpPr>
            <a:cxnSpLocks/>
          </p:cNvCxnSpPr>
          <p:nvPr/>
        </p:nvCxnSpPr>
        <p:spPr>
          <a:xfrm>
            <a:off x="2429278" y="1367471"/>
            <a:ext cx="759586" cy="754118"/>
          </a:xfrm>
          <a:prstGeom prst="straightConnector1">
            <a:avLst/>
          </a:prstGeom>
          <a:ln w="6477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916747-D9B3-4782-A351-DA1175FCF4DC}"/>
              </a:ext>
            </a:extLst>
          </p:cNvPr>
          <p:cNvCxnSpPr>
            <a:cxnSpLocks/>
          </p:cNvCxnSpPr>
          <p:nvPr/>
        </p:nvCxnSpPr>
        <p:spPr>
          <a:xfrm>
            <a:off x="2667900" y="1370394"/>
            <a:ext cx="759586" cy="754118"/>
          </a:xfrm>
          <a:prstGeom prst="straightConnector1">
            <a:avLst/>
          </a:prstGeom>
          <a:ln w="6477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7C66E98-83E4-4A89-B723-F677A3C8886C}"/>
              </a:ext>
            </a:extLst>
          </p:cNvPr>
          <p:cNvCxnSpPr>
            <a:cxnSpLocks/>
          </p:cNvCxnSpPr>
          <p:nvPr/>
        </p:nvCxnSpPr>
        <p:spPr>
          <a:xfrm>
            <a:off x="2911396" y="1352025"/>
            <a:ext cx="759586" cy="754118"/>
          </a:xfrm>
          <a:prstGeom prst="straightConnector1">
            <a:avLst/>
          </a:prstGeom>
          <a:ln w="6477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DC6A17-ADE0-4EB9-A46C-49DF287A235A}"/>
              </a:ext>
            </a:extLst>
          </p:cNvPr>
          <p:cNvCxnSpPr>
            <a:cxnSpLocks/>
          </p:cNvCxnSpPr>
          <p:nvPr/>
        </p:nvCxnSpPr>
        <p:spPr>
          <a:xfrm>
            <a:off x="10279709" y="618343"/>
            <a:ext cx="619492" cy="0"/>
          </a:xfrm>
          <a:prstGeom prst="line">
            <a:avLst/>
          </a:prstGeom>
          <a:ln w="4953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43EEDC8-B1F1-4BB2-A9F7-6CC4EA14B1C3}"/>
              </a:ext>
            </a:extLst>
          </p:cNvPr>
          <p:cNvCxnSpPr>
            <a:cxnSpLocks/>
          </p:cNvCxnSpPr>
          <p:nvPr/>
        </p:nvCxnSpPr>
        <p:spPr>
          <a:xfrm>
            <a:off x="10279708" y="447871"/>
            <a:ext cx="767736" cy="0"/>
          </a:xfrm>
          <a:prstGeom prst="line">
            <a:avLst/>
          </a:prstGeom>
          <a:ln w="5207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0F45A02-03E8-4A04-A08D-A755C63D2358}"/>
              </a:ext>
            </a:extLst>
          </p:cNvPr>
          <p:cNvCxnSpPr>
            <a:cxnSpLocks/>
          </p:cNvCxnSpPr>
          <p:nvPr/>
        </p:nvCxnSpPr>
        <p:spPr>
          <a:xfrm>
            <a:off x="9482973" y="1326893"/>
            <a:ext cx="0" cy="2224614"/>
          </a:xfrm>
          <a:prstGeom prst="straightConnector1">
            <a:avLst/>
          </a:prstGeom>
          <a:ln w="7493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C6C164-7AA0-4A2B-B501-C15633FFAC62}"/>
              </a:ext>
            </a:extLst>
          </p:cNvPr>
          <p:cNvCxnSpPr/>
          <p:nvPr/>
        </p:nvCxnSpPr>
        <p:spPr>
          <a:xfrm>
            <a:off x="9698550" y="1314823"/>
            <a:ext cx="0" cy="2223743"/>
          </a:xfrm>
          <a:prstGeom prst="straightConnector1">
            <a:avLst/>
          </a:prstGeom>
          <a:ln w="7747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7EA1BD-7543-4A66-BBE1-DB3942DC3134}"/>
              </a:ext>
            </a:extLst>
          </p:cNvPr>
          <p:cNvCxnSpPr>
            <a:cxnSpLocks/>
          </p:cNvCxnSpPr>
          <p:nvPr/>
        </p:nvCxnSpPr>
        <p:spPr>
          <a:xfrm flipH="1">
            <a:off x="8437647" y="1314823"/>
            <a:ext cx="513406" cy="1047912"/>
          </a:xfrm>
          <a:prstGeom prst="straightConnector1">
            <a:avLst/>
          </a:prstGeom>
          <a:ln w="7366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0E2F1A-485D-456F-A75C-9C5E10AD0C9A}"/>
              </a:ext>
            </a:extLst>
          </p:cNvPr>
          <p:cNvCxnSpPr>
            <a:cxnSpLocks/>
          </p:cNvCxnSpPr>
          <p:nvPr/>
        </p:nvCxnSpPr>
        <p:spPr>
          <a:xfrm flipH="1">
            <a:off x="8442238" y="1326893"/>
            <a:ext cx="811588" cy="1539926"/>
          </a:xfrm>
          <a:prstGeom prst="straightConnector1">
            <a:avLst/>
          </a:prstGeom>
          <a:ln w="7366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F3976B-E65C-4A17-89B6-1ABD5EF08350}"/>
              </a:ext>
            </a:extLst>
          </p:cNvPr>
          <p:cNvCxnSpPr>
            <a:cxnSpLocks/>
          </p:cNvCxnSpPr>
          <p:nvPr/>
        </p:nvCxnSpPr>
        <p:spPr>
          <a:xfrm>
            <a:off x="3283934" y="470585"/>
            <a:ext cx="4582409" cy="1620560"/>
          </a:xfrm>
          <a:prstGeom prst="straightConnector1">
            <a:avLst/>
          </a:prstGeom>
          <a:ln w="571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EC2410-3BE3-45BD-A258-E1B0C9F73FFC}"/>
              </a:ext>
            </a:extLst>
          </p:cNvPr>
          <p:cNvCxnSpPr>
            <a:cxnSpLocks/>
          </p:cNvCxnSpPr>
          <p:nvPr/>
        </p:nvCxnSpPr>
        <p:spPr>
          <a:xfrm>
            <a:off x="3264344" y="605535"/>
            <a:ext cx="4346081" cy="1541375"/>
          </a:xfrm>
          <a:prstGeom prst="straightConnector1">
            <a:avLst/>
          </a:prstGeom>
          <a:ln w="55880">
            <a:solidFill>
              <a:schemeClr val="accent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8D93876-ABEB-481A-83EE-13487B019C28}"/>
              </a:ext>
            </a:extLst>
          </p:cNvPr>
          <p:cNvCxnSpPr>
            <a:cxnSpLocks/>
          </p:cNvCxnSpPr>
          <p:nvPr/>
        </p:nvCxnSpPr>
        <p:spPr>
          <a:xfrm>
            <a:off x="3250135" y="734602"/>
            <a:ext cx="3908007" cy="1392636"/>
          </a:xfrm>
          <a:prstGeom prst="straightConnector1">
            <a:avLst/>
          </a:prstGeom>
          <a:ln w="5842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48BF43C-0C34-49F7-8E38-348D9BFA0AE0}"/>
              </a:ext>
            </a:extLst>
          </p:cNvPr>
          <p:cNvCxnSpPr>
            <a:cxnSpLocks/>
          </p:cNvCxnSpPr>
          <p:nvPr/>
        </p:nvCxnSpPr>
        <p:spPr>
          <a:xfrm>
            <a:off x="3255856" y="976197"/>
            <a:ext cx="4695050" cy="3236594"/>
          </a:xfrm>
          <a:prstGeom prst="straightConnector1">
            <a:avLst/>
          </a:prstGeom>
          <a:ln w="67310">
            <a:solidFill>
              <a:schemeClr val="accent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AE60AF-ABE3-4A74-9A81-1B87BB589CCD}"/>
              </a:ext>
            </a:extLst>
          </p:cNvPr>
          <p:cNvCxnSpPr>
            <a:cxnSpLocks/>
          </p:cNvCxnSpPr>
          <p:nvPr/>
        </p:nvCxnSpPr>
        <p:spPr>
          <a:xfrm>
            <a:off x="3273995" y="837647"/>
            <a:ext cx="4695050" cy="3236594"/>
          </a:xfrm>
          <a:prstGeom prst="straightConnector1">
            <a:avLst/>
          </a:prstGeom>
          <a:ln w="6985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962EF34-157C-4E50-AB68-55A4EDAD3737}"/>
              </a:ext>
            </a:extLst>
          </p:cNvPr>
          <p:cNvSpPr/>
          <p:nvPr/>
        </p:nvSpPr>
        <p:spPr>
          <a:xfrm>
            <a:off x="6122968" y="2133083"/>
            <a:ext cx="2306132" cy="1033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0433AB-FE9A-4638-BD1E-9DD9EF025667}"/>
              </a:ext>
            </a:extLst>
          </p:cNvPr>
          <p:cNvSpPr txBox="1"/>
          <p:nvPr/>
        </p:nvSpPr>
        <p:spPr>
          <a:xfrm>
            <a:off x="6258473" y="2401817"/>
            <a:ext cx="20084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</a:t>
            </a:r>
            <a:r>
              <a:rPr lang="en-US" sz="2400" baseline="-25000" dirty="0">
                <a:solidFill>
                  <a:prstClr val="black"/>
                </a:solidFill>
                <a:latin typeface="Arial Black" panose="020B0A04020102020204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Fixation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08721" y="2096630"/>
            <a:ext cx="2322985" cy="1024719"/>
            <a:chOff x="938689" y="577837"/>
            <a:chExt cx="2322985" cy="1024719"/>
          </a:xfrm>
          <a:solidFill>
            <a:schemeClr val="bg1"/>
          </a:solidFill>
        </p:grpSpPr>
        <p:sp>
          <p:nvSpPr>
            <p:cNvPr id="20" name="Rectangle 19"/>
            <p:cNvSpPr/>
            <p:nvPr/>
          </p:nvSpPr>
          <p:spPr>
            <a:xfrm>
              <a:off x="938689" y="577837"/>
              <a:ext cx="2322985" cy="1024719"/>
            </a:xfrm>
            <a:prstGeom prst="rect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7469" y="859363"/>
              <a:ext cx="174669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N-Uptake</a:t>
              </a:r>
            </a:p>
          </p:txBody>
        </p:sp>
      </p:grpSp>
      <p:cxnSp>
        <p:nvCxnSpPr>
          <p:cNvPr id="135" name="Curved Connector 102">
            <a:extLst>
              <a:ext uri="{FF2B5EF4-FFF2-40B4-BE49-F238E27FC236}">
                <a16:creationId xmlns:a16="http://schemas.microsoft.com/office/drawing/2014/main" id="{B9FFC922-C90B-4DDD-AFF3-5A6A28299572}"/>
              </a:ext>
            </a:extLst>
          </p:cNvPr>
          <p:cNvCxnSpPr>
            <a:cxnSpLocks/>
          </p:cNvCxnSpPr>
          <p:nvPr/>
        </p:nvCxnSpPr>
        <p:spPr>
          <a:xfrm rot="5400000">
            <a:off x="5555549" y="3635341"/>
            <a:ext cx="2012478" cy="1036771"/>
          </a:xfrm>
          <a:prstGeom prst="curvedConnector3">
            <a:avLst/>
          </a:prstGeom>
          <a:ln w="22225" cmpd="sng">
            <a:solidFill>
              <a:schemeClr val="accent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942A8AF-8002-48E8-AFE3-6CBC4CC3023A}"/>
              </a:ext>
            </a:extLst>
          </p:cNvPr>
          <p:cNvCxnSpPr>
            <a:cxnSpLocks/>
          </p:cNvCxnSpPr>
          <p:nvPr/>
        </p:nvCxnSpPr>
        <p:spPr>
          <a:xfrm flipH="1">
            <a:off x="6819628" y="5937860"/>
            <a:ext cx="4079573" cy="272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5F63CA8-5883-4EB8-A505-810A98B69347}"/>
              </a:ext>
            </a:extLst>
          </p:cNvPr>
          <p:cNvCxnSpPr>
            <a:cxnSpLocks/>
          </p:cNvCxnSpPr>
          <p:nvPr/>
        </p:nvCxnSpPr>
        <p:spPr>
          <a:xfrm flipH="1">
            <a:off x="6838811" y="6112027"/>
            <a:ext cx="4241215" cy="0"/>
          </a:xfrm>
          <a:prstGeom prst="straightConnector1">
            <a:avLst/>
          </a:prstGeom>
          <a:ln w="5207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B740D48-20E5-476F-BBA1-12295FF05AB4}"/>
              </a:ext>
            </a:extLst>
          </p:cNvPr>
          <p:cNvCxnSpPr>
            <a:cxnSpLocks/>
          </p:cNvCxnSpPr>
          <p:nvPr/>
        </p:nvCxnSpPr>
        <p:spPr>
          <a:xfrm flipH="1">
            <a:off x="6819631" y="5937860"/>
            <a:ext cx="4079570" cy="27220"/>
          </a:xfrm>
          <a:prstGeom prst="straightConnector1">
            <a:avLst/>
          </a:prstGeom>
          <a:ln w="4953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02">
            <a:extLst>
              <a:ext uri="{FF2B5EF4-FFF2-40B4-BE49-F238E27FC236}">
                <a16:creationId xmlns:a16="http://schemas.microsoft.com/office/drawing/2014/main" id="{FD5F4AA8-D613-4F51-993C-16F5DBC14932}"/>
              </a:ext>
            </a:extLst>
          </p:cNvPr>
          <p:cNvCxnSpPr>
            <a:cxnSpLocks/>
          </p:cNvCxnSpPr>
          <p:nvPr/>
        </p:nvCxnSpPr>
        <p:spPr>
          <a:xfrm rot="5400000">
            <a:off x="6075446" y="3655709"/>
            <a:ext cx="2012478" cy="1036771"/>
          </a:xfrm>
          <a:prstGeom prst="curvedConnector3">
            <a:avLst/>
          </a:prstGeom>
          <a:ln w="12700" cmpd="sng">
            <a:solidFill>
              <a:schemeClr val="accent5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0B898-FE54-4AEC-87F9-5F2447B49B0D}"/>
              </a:ext>
            </a:extLst>
          </p:cNvPr>
          <p:cNvCxnSpPr/>
          <p:nvPr/>
        </p:nvCxnSpPr>
        <p:spPr>
          <a:xfrm>
            <a:off x="6397333" y="4155662"/>
            <a:ext cx="54618" cy="10009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E3F7E53-E33A-41E5-B18B-C6E4507639C3}"/>
              </a:ext>
            </a:extLst>
          </p:cNvPr>
          <p:cNvCxnSpPr/>
          <p:nvPr/>
        </p:nvCxnSpPr>
        <p:spPr>
          <a:xfrm>
            <a:off x="6451033" y="4135307"/>
            <a:ext cx="54618" cy="10009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AF8462-2A26-48C8-BCC9-BCAE16253FE5}"/>
              </a:ext>
            </a:extLst>
          </p:cNvPr>
          <p:cNvCxnSpPr>
            <a:cxnSpLocks/>
          </p:cNvCxnSpPr>
          <p:nvPr/>
        </p:nvCxnSpPr>
        <p:spPr>
          <a:xfrm>
            <a:off x="7322268" y="4938204"/>
            <a:ext cx="77086" cy="7426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FB14402-ECC8-46BD-9C7F-E745FDECF186}"/>
              </a:ext>
            </a:extLst>
          </p:cNvPr>
          <p:cNvCxnSpPr/>
          <p:nvPr/>
        </p:nvCxnSpPr>
        <p:spPr>
          <a:xfrm>
            <a:off x="6811242" y="4270171"/>
            <a:ext cx="54618" cy="10009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461499-9670-46CE-B553-315069F2EE90}"/>
              </a:ext>
            </a:extLst>
          </p:cNvPr>
          <p:cNvCxnSpPr/>
          <p:nvPr/>
        </p:nvCxnSpPr>
        <p:spPr>
          <a:xfrm>
            <a:off x="6850170" y="4235400"/>
            <a:ext cx="54618" cy="10009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DC6964-2309-484B-9DBD-439DA2D76025}"/>
              </a:ext>
            </a:extLst>
          </p:cNvPr>
          <p:cNvCxnSpPr>
            <a:cxnSpLocks/>
          </p:cNvCxnSpPr>
          <p:nvPr/>
        </p:nvCxnSpPr>
        <p:spPr>
          <a:xfrm>
            <a:off x="10874801" y="594819"/>
            <a:ext cx="0" cy="5370260"/>
          </a:xfrm>
          <a:prstGeom prst="line">
            <a:avLst/>
          </a:prstGeom>
          <a:ln w="4953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79922E-1FFB-40A2-BE9A-7EF4FC14A655}"/>
              </a:ext>
            </a:extLst>
          </p:cNvPr>
          <p:cNvCxnSpPr>
            <a:cxnSpLocks/>
          </p:cNvCxnSpPr>
          <p:nvPr/>
        </p:nvCxnSpPr>
        <p:spPr>
          <a:xfrm>
            <a:off x="11047444" y="422947"/>
            <a:ext cx="6704" cy="5689080"/>
          </a:xfrm>
          <a:prstGeom prst="line">
            <a:avLst/>
          </a:prstGeom>
          <a:ln w="5207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9337AE-361B-7764-BFE6-331D1ECD703E}"/>
              </a:ext>
            </a:extLst>
          </p:cNvPr>
          <p:cNvCxnSpPr>
            <a:cxnSpLocks/>
          </p:cNvCxnSpPr>
          <p:nvPr/>
        </p:nvCxnSpPr>
        <p:spPr>
          <a:xfrm>
            <a:off x="4265377" y="3132463"/>
            <a:ext cx="1258507" cy="2020543"/>
          </a:xfrm>
          <a:prstGeom prst="straightConnector1">
            <a:avLst/>
          </a:prstGeom>
          <a:ln w="2032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17C13F-581F-B8F2-634D-4804B8B85854}"/>
              </a:ext>
            </a:extLst>
          </p:cNvPr>
          <p:cNvCxnSpPr>
            <a:cxnSpLocks/>
          </p:cNvCxnSpPr>
          <p:nvPr/>
        </p:nvCxnSpPr>
        <p:spPr>
          <a:xfrm flipH="1">
            <a:off x="4764291" y="4004405"/>
            <a:ext cx="149820" cy="8150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BED05B-54C3-0E8B-10B8-3BA3AE6FA2DF}"/>
              </a:ext>
            </a:extLst>
          </p:cNvPr>
          <p:cNvCxnSpPr>
            <a:cxnSpLocks/>
          </p:cNvCxnSpPr>
          <p:nvPr/>
        </p:nvCxnSpPr>
        <p:spPr>
          <a:xfrm flipH="1">
            <a:off x="4788206" y="4043365"/>
            <a:ext cx="149820" cy="8150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F3E568-26B9-11FF-6CD5-6E22239511FD}"/>
              </a:ext>
            </a:extLst>
          </p:cNvPr>
          <p:cNvCxnSpPr>
            <a:cxnSpLocks/>
          </p:cNvCxnSpPr>
          <p:nvPr/>
        </p:nvCxnSpPr>
        <p:spPr>
          <a:xfrm>
            <a:off x="7973913" y="3168322"/>
            <a:ext cx="378267" cy="363906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52342-88BD-92D4-11A8-80AB51D86A7E}"/>
              </a:ext>
            </a:extLst>
          </p:cNvPr>
          <p:cNvCxnSpPr>
            <a:cxnSpLocks/>
          </p:cNvCxnSpPr>
          <p:nvPr/>
        </p:nvCxnSpPr>
        <p:spPr>
          <a:xfrm flipH="1">
            <a:off x="8036291" y="3261421"/>
            <a:ext cx="149820" cy="8150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651B49-9BB9-79E6-9F0D-3A6A8281D85B}"/>
              </a:ext>
            </a:extLst>
          </p:cNvPr>
          <p:cNvCxnSpPr>
            <a:cxnSpLocks/>
          </p:cNvCxnSpPr>
          <p:nvPr/>
        </p:nvCxnSpPr>
        <p:spPr>
          <a:xfrm flipH="1">
            <a:off x="8065803" y="3299540"/>
            <a:ext cx="149820" cy="81508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D9C779-A747-13BC-37F3-A8E90535ED11}"/>
              </a:ext>
            </a:extLst>
          </p:cNvPr>
          <p:cNvCxnSpPr>
            <a:cxnSpLocks/>
          </p:cNvCxnSpPr>
          <p:nvPr/>
        </p:nvCxnSpPr>
        <p:spPr>
          <a:xfrm flipH="1">
            <a:off x="6177027" y="3180249"/>
            <a:ext cx="1240094" cy="1982652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A00AE8-54EE-3F04-B97B-5036B169B7CA}"/>
              </a:ext>
            </a:extLst>
          </p:cNvPr>
          <p:cNvCxnSpPr>
            <a:cxnSpLocks/>
          </p:cNvCxnSpPr>
          <p:nvPr/>
        </p:nvCxnSpPr>
        <p:spPr>
          <a:xfrm flipH="1" flipV="1">
            <a:off x="6643102" y="4304884"/>
            <a:ext cx="110747" cy="6252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2363E7-2D49-5EF0-1F4F-78EB67CE0869}"/>
              </a:ext>
            </a:extLst>
          </p:cNvPr>
          <p:cNvCxnSpPr>
            <a:cxnSpLocks/>
          </p:cNvCxnSpPr>
          <p:nvPr/>
        </p:nvCxnSpPr>
        <p:spPr>
          <a:xfrm flipH="1">
            <a:off x="6849856" y="4576226"/>
            <a:ext cx="1324751" cy="974494"/>
          </a:xfrm>
          <a:prstGeom prst="straightConnector1">
            <a:avLst/>
          </a:prstGeom>
          <a:ln w="2032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AA7433-4E38-C077-9DCF-582882559982}"/>
              </a:ext>
            </a:extLst>
          </p:cNvPr>
          <p:cNvCxnSpPr>
            <a:cxnSpLocks/>
          </p:cNvCxnSpPr>
          <p:nvPr/>
        </p:nvCxnSpPr>
        <p:spPr>
          <a:xfrm>
            <a:off x="7410704" y="5065554"/>
            <a:ext cx="74941" cy="101708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5755FB-1A01-3FB0-B663-41DAAF1808D9}"/>
              </a:ext>
            </a:extLst>
          </p:cNvPr>
          <p:cNvCxnSpPr>
            <a:cxnSpLocks/>
          </p:cNvCxnSpPr>
          <p:nvPr/>
        </p:nvCxnSpPr>
        <p:spPr>
          <a:xfrm>
            <a:off x="7342562" y="4901071"/>
            <a:ext cx="77086" cy="7426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F510FF-9D2D-9F7D-E411-BC1D18035E90}"/>
              </a:ext>
            </a:extLst>
          </p:cNvPr>
          <p:cNvCxnSpPr>
            <a:cxnSpLocks/>
          </p:cNvCxnSpPr>
          <p:nvPr/>
        </p:nvCxnSpPr>
        <p:spPr>
          <a:xfrm>
            <a:off x="7445564" y="5034961"/>
            <a:ext cx="74941" cy="101708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1B89837-65E2-D290-8C53-DB4F7908F78C}"/>
              </a:ext>
            </a:extLst>
          </p:cNvPr>
          <p:cNvCxnSpPr>
            <a:cxnSpLocks/>
          </p:cNvCxnSpPr>
          <p:nvPr/>
        </p:nvCxnSpPr>
        <p:spPr>
          <a:xfrm flipH="1" flipV="1">
            <a:off x="6667220" y="4264606"/>
            <a:ext cx="110747" cy="6252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2FB9910-611B-42DA-AC7D-BAAF111A3F7B}"/>
              </a:ext>
            </a:extLst>
          </p:cNvPr>
          <p:cNvCxnSpPr/>
          <p:nvPr/>
        </p:nvCxnSpPr>
        <p:spPr>
          <a:xfrm flipH="1">
            <a:off x="5016267" y="609199"/>
            <a:ext cx="2931521" cy="1806526"/>
          </a:xfrm>
          <a:prstGeom prst="straightConnector1">
            <a:avLst/>
          </a:prstGeom>
          <a:ln w="6604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H="1">
            <a:off x="5022768" y="792351"/>
            <a:ext cx="2931521" cy="1806526"/>
          </a:xfrm>
          <a:prstGeom prst="straightConnector1">
            <a:avLst/>
          </a:prstGeom>
          <a:ln w="6604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C6A42D8-B198-4079-BB91-0AABA8C6BACE}"/>
              </a:ext>
            </a:extLst>
          </p:cNvPr>
          <p:cNvCxnSpPr/>
          <p:nvPr/>
        </p:nvCxnSpPr>
        <p:spPr>
          <a:xfrm flipH="1">
            <a:off x="5040642" y="959325"/>
            <a:ext cx="2931521" cy="1806526"/>
          </a:xfrm>
          <a:prstGeom prst="straightConnector1">
            <a:avLst/>
          </a:prstGeom>
          <a:ln w="6731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F6098A-C986-4C66-AE25-DD5D0B16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4338">
            <a:off x="1676580" y="5114776"/>
            <a:ext cx="806319" cy="763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E0F25-F9EF-42D6-9E91-94403E26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FEFD7-C5BD-43D7-9E41-773C9CCBA77B}"/>
              </a:ext>
            </a:extLst>
          </p:cNvPr>
          <p:cNvSpPr txBox="1"/>
          <p:nvPr/>
        </p:nvSpPr>
        <p:spPr>
          <a:xfrm>
            <a:off x="693968" y="2064137"/>
            <a:ext cx="1972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Metabolism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8B24F7-1A35-4B06-A9C4-A96B13D6C0B5}"/>
              </a:ext>
            </a:extLst>
          </p:cNvPr>
          <p:cNvGrpSpPr/>
          <p:nvPr/>
        </p:nvGrpSpPr>
        <p:grpSpPr>
          <a:xfrm>
            <a:off x="2666431" y="2064537"/>
            <a:ext cx="1684948" cy="1824482"/>
            <a:chOff x="2666431" y="2080128"/>
            <a:chExt cx="1684948" cy="182448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9B3731-462E-4EB5-AC4E-D518BBA22E41}"/>
                </a:ext>
              </a:extLst>
            </p:cNvPr>
            <p:cNvCxnSpPr>
              <a:cxnSpLocks/>
            </p:cNvCxnSpPr>
            <p:nvPr/>
          </p:nvCxnSpPr>
          <p:spPr>
            <a:xfrm>
              <a:off x="2758131" y="2786185"/>
              <a:ext cx="548400" cy="10283"/>
            </a:xfrm>
            <a:prstGeom prst="line">
              <a:avLst/>
            </a:prstGeom>
            <a:ln w="1206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B1B5BE-9973-4539-9DEC-EC0001FE1981}"/>
                </a:ext>
              </a:extLst>
            </p:cNvPr>
            <p:cNvCxnSpPr>
              <a:cxnSpLocks/>
            </p:cNvCxnSpPr>
            <p:nvPr/>
          </p:nvCxnSpPr>
          <p:spPr>
            <a:xfrm>
              <a:off x="2751710" y="3694272"/>
              <a:ext cx="548400" cy="1028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E8ED158-386E-4780-BA36-38CAC3491B3C}"/>
                </a:ext>
              </a:extLst>
            </p:cNvPr>
            <p:cNvCxnSpPr>
              <a:cxnSpLocks/>
            </p:cNvCxnSpPr>
            <p:nvPr/>
          </p:nvCxnSpPr>
          <p:spPr>
            <a:xfrm>
              <a:off x="2758131" y="3423295"/>
              <a:ext cx="548400" cy="10283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8B1DE6-BD70-4DA1-B83F-704F8CA12382}"/>
                </a:ext>
              </a:extLst>
            </p:cNvPr>
            <p:cNvCxnSpPr>
              <a:cxnSpLocks/>
            </p:cNvCxnSpPr>
            <p:nvPr/>
          </p:nvCxnSpPr>
          <p:spPr>
            <a:xfrm>
              <a:off x="2758131" y="3130010"/>
              <a:ext cx="548400" cy="10283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DBF6F0-9611-4D18-8237-615C54974A43}"/>
                </a:ext>
              </a:extLst>
            </p:cNvPr>
            <p:cNvSpPr txBox="1"/>
            <p:nvPr/>
          </p:nvSpPr>
          <p:spPr>
            <a:xfrm>
              <a:off x="3431512" y="2608647"/>
              <a:ext cx="638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0.80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3A471-9DE3-4334-83A2-50134C2E60A7}"/>
                </a:ext>
              </a:extLst>
            </p:cNvPr>
            <p:cNvSpPr txBox="1"/>
            <p:nvPr/>
          </p:nvSpPr>
          <p:spPr>
            <a:xfrm>
              <a:off x="3414044" y="3504500"/>
              <a:ext cx="638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0.05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3456D-AAE1-430F-874B-E838DFFF15FD}"/>
                </a:ext>
              </a:extLst>
            </p:cNvPr>
            <p:cNvSpPr txBox="1"/>
            <p:nvPr/>
          </p:nvSpPr>
          <p:spPr>
            <a:xfrm>
              <a:off x="3418747" y="3233589"/>
              <a:ext cx="638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A81F53-C393-4B00-9711-D41E42EDF3F1}"/>
                </a:ext>
              </a:extLst>
            </p:cNvPr>
            <p:cNvSpPr txBox="1"/>
            <p:nvPr/>
          </p:nvSpPr>
          <p:spPr>
            <a:xfrm>
              <a:off x="3431512" y="2943650"/>
              <a:ext cx="638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51013C-933D-4A17-85A0-57918AEC9A80}"/>
                </a:ext>
              </a:extLst>
            </p:cNvPr>
            <p:cNvSpPr txBox="1"/>
            <p:nvPr/>
          </p:nvSpPr>
          <p:spPr>
            <a:xfrm>
              <a:off x="2666431" y="2080128"/>
              <a:ext cx="1684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Effect Size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EBA566-C9E0-4F0A-8EDD-15672886396F}"/>
              </a:ext>
            </a:extLst>
          </p:cNvPr>
          <p:cNvSpPr txBox="1"/>
          <p:nvPr/>
        </p:nvSpPr>
        <p:spPr>
          <a:xfrm>
            <a:off x="829351" y="3874994"/>
            <a:ext cx="1446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Pos/Neg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EB8A5-CC26-444A-A884-78603B79FA08}"/>
              </a:ext>
            </a:extLst>
          </p:cNvPr>
          <p:cNvSpPr txBox="1"/>
          <p:nvPr/>
        </p:nvSpPr>
        <p:spPr>
          <a:xfrm>
            <a:off x="2458585" y="3891959"/>
            <a:ext cx="19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Significance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635D5E-7314-4414-A076-3BBA08C57C83}"/>
              </a:ext>
            </a:extLst>
          </p:cNvPr>
          <p:cNvCxnSpPr>
            <a:cxnSpLocks/>
          </p:cNvCxnSpPr>
          <p:nvPr/>
        </p:nvCxnSpPr>
        <p:spPr>
          <a:xfrm>
            <a:off x="1042452" y="4613945"/>
            <a:ext cx="53689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1998B2-3561-4299-964C-6EBFB9B34B25}"/>
              </a:ext>
            </a:extLst>
          </p:cNvPr>
          <p:cNvCxnSpPr/>
          <p:nvPr/>
        </p:nvCxnSpPr>
        <p:spPr>
          <a:xfrm>
            <a:off x="1042452" y="4943626"/>
            <a:ext cx="536895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DE14DA-8216-4B1A-A8E1-08B259E95E82}"/>
              </a:ext>
            </a:extLst>
          </p:cNvPr>
          <p:cNvSpPr txBox="1"/>
          <p:nvPr/>
        </p:nvSpPr>
        <p:spPr>
          <a:xfrm>
            <a:off x="1780604" y="43981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D925F-6EAD-463C-946C-A6BC0F03D383}"/>
              </a:ext>
            </a:extLst>
          </p:cNvPr>
          <p:cNvSpPr txBox="1"/>
          <p:nvPr/>
        </p:nvSpPr>
        <p:spPr>
          <a:xfrm>
            <a:off x="1791821" y="4668857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-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676296-0DA3-4AE2-BE83-D6B17C58CCD7}"/>
              </a:ext>
            </a:extLst>
          </p:cNvPr>
          <p:cNvCxnSpPr>
            <a:cxnSpLocks/>
          </p:cNvCxnSpPr>
          <p:nvPr/>
        </p:nvCxnSpPr>
        <p:spPr>
          <a:xfrm>
            <a:off x="2538718" y="4613945"/>
            <a:ext cx="53689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40C70B-9D86-4C87-AA29-5031E7DAD141}"/>
              </a:ext>
            </a:extLst>
          </p:cNvPr>
          <p:cNvSpPr txBox="1"/>
          <p:nvPr/>
        </p:nvSpPr>
        <p:spPr>
          <a:xfrm>
            <a:off x="3226461" y="4367863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</a:t>
            </a:r>
            <a:r>
              <a:rPr lang="en-US" sz="2400" b="1" dirty="0"/>
              <a:t> &lt; 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756A25-DD2C-45B6-B710-3772DF10CD71}"/>
              </a:ext>
            </a:extLst>
          </p:cNvPr>
          <p:cNvSpPr txBox="1"/>
          <p:nvPr/>
        </p:nvSpPr>
        <p:spPr>
          <a:xfrm>
            <a:off x="2546463" y="5291318"/>
            <a:ext cx="58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095D36-19CC-440D-9581-2DA25DC97354}"/>
              </a:ext>
            </a:extLst>
          </p:cNvPr>
          <p:cNvGrpSpPr/>
          <p:nvPr/>
        </p:nvGrpSpPr>
        <p:grpSpPr>
          <a:xfrm>
            <a:off x="2570789" y="4902309"/>
            <a:ext cx="536895" cy="240605"/>
            <a:chOff x="2728922" y="4823324"/>
            <a:chExt cx="536895" cy="24060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4676A-9DB5-48B2-8B7C-A5AABEEFB6E1}"/>
                </a:ext>
              </a:extLst>
            </p:cNvPr>
            <p:cNvCxnSpPr>
              <a:cxnSpLocks/>
            </p:cNvCxnSpPr>
            <p:nvPr/>
          </p:nvCxnSpPr>
          <p:spPr>
            <a:xfrm>
              <a:off x="2728922" y="4946263"/>
              <a:ext cx="536895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8C2347-0C50-4CEC-A60E-42F87931EC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5833" y="4823324"/>
              <a:ext cx="0" cy="2406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51F8A0-CD01-4620-81BA-1FAD398D0255}"/>
                </a:ext>
              </a:extLst>
            </p:cNvPr>
            <p:cNvCxnSpPr>
              <a:cxnSpLocks/>
            </p:cNvCxnSpPr>
            <p:nvPr/>
          </p:nvCxnSpPr>
          <p:spPr>
            <a:xfrm>
              <a:off x="3031558" y="4823324"/>
              <a:ext cx="0" cy="2406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30B14E-63F6-4B7B-AB63-48F3437289C0}"/>
              </a:ext>
            </a:extLst>
          </p:cNvPr>
          <p:cNvGrpSpPr/>
          <p:nvPr/>
        </p:nvGrpSpPr>
        <p:grpSpPr>
          <a:xfrm>
            <a:off x="982315" y="2630981"/>
            <a:ext cx="1461821" cy="1200329"/>
            <a:chOff x="155658" y="5652258"/>
            <a:chExt cx="1461821" cy="12003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35F07D-F7F5-491E-949A-2E957393A007}"/>
                </a:ext>
              </a:extLst>
            </p:cNvPr>
            <p:cNvSpPr txBox="1"/>
            <p:nvPr/>
          </p:nvSpPr>
          <p:spPr>
            <a:xfrm>
              <a:off x="730698" y="5652258"/>
              <a:ext cx="8867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 Black" panose="020B0A04020102020204" pitchFamily="34" charset="0"/>
                </a:rPr>
                <a:t>GPP</a:t>
              </a:r>
            </a:p>
            <a:p>
              <a:r>
                <a:rPr lang="en-US" sz="2400" b="1" dirty="0">
                  <a:latin typeface="Arial Black" panose="020B0A04020102020204" pitchFamily="34" charset="0"/>
                </a:rPr>
                <a:t>ER</a:t>
              </a:r>
              <a:br>
                <a:rPr lang="en-US" sz="2400" b="1" dirty="0">
                  <a:latin typeface="Arial Black" panose="020B0A04020102020204" pitchFamily="34" charset="0"/>
                </a:rPr>
              </a:br>
              <a:r>
                <a:rPr lang="en-US" sz="2400" b="1" dirty="0">
                  <a:latin typeface="Arial Black" panose="020B0A04020102020204" pitchFamily="34" charset="0"/>
                </a:rPr>
                <a:t>NEP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A4A5DE-D975-45A1-A5D4-4335E8FFD773}"/>
                </a:ext>
              </a:extLst>
            </p:cNvPr>
            <p:cNvCxnSpPr/>
            <p:nvPr/>
          </p:nvCxnSpPr>
          <p:spPr>
            <a:xfrm>
              <a:off x="155658" y="6603631"/>
              <a:ext cx="574795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01DC73-DA65-4A67-92D9-283A9EF1642B}"/>
                </a:ext>
              </a:extLst>
            </p:cNvPr>
            <p:cNvCxnSpPr/>
            <p:nvPr/>
          </p:nvCxnSpPr>
          <p:spPr>
            <a:xfrm>
              <a:off x="155658" y="6260542"/>
              <a:ext cx="574795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C2B0AD-BB7B-46DE-937A-B2B7D68E030F}"/>
                </a:ext>
              </a:extLst>
            </p:cNvPr>
            <p:cNvCxnSpPr/>
            <p:nvPr/>
          </p:nvCxnSpPr>
          <p:spPr>
            <a:xfrm>
              <a:off x="155658" y="5878188"/>
              <a:ext cx="57479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5D075B-2FDE-441D-BB8C-9AD79E416504}"/>
              </a:ext>
            </a:extLst>
          </p:cNvPr>
          <p:cNvSpPr txBox="1"/>
          <p:nvPr/>
        </p:nvSpPr>
        <p:spPr>
          <a:xfrm>
            <a:off x="3233832" y="4779888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</a:t>
            </a:r>
            <a:r>
              <a:rPr lang="en-US" sz="2400" b="1" dirty="0"/>
              <a:t> &gt; 0.05</a:t>
            </a:r>
          </a:p>
        </p:txBody>
      </p:sp>
    </p:spTree>
    <p:extLst>
      <p:ext uri="{BB962C8B-B14F-4D97-AF65-F5344CB8AC3E}">
        <p14:creationId xmlns:p14="http://schemas.microsoft.com/office/powerpoint/2010/main" val="170556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37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Legend</vt:lpstr>
    </vt:vector>
  </TitlesOfParts>
  <Company>Department of Physics at 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Collis, Lyndsie M.</dc:creator>
  <cp:lastModifiedBy>Collis, Lyndsie M.</cp:lastModifiedBy>
  <cp:revision>138</cp:revision>
  <dcterms:created xsi:type="dcterms:W3CDTF">2019-02-02T23:53:10Z</dcterms:created>
  <dcterms:modified xsi:type="dcterms:W3CDTF">2022-12-02T19:51:33Z</dcterms:modified>
</cp:coreProperties>
</file>