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75" d="100"/>
          <a:sy n="75" d="100"/>
        </p:scale>
        <p:origin x="-125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1460-C5E4-49D5-B8B7-6657C931CA4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9B62-6238-4585-9F00-07CBA8EFAA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717032"/>
            <a:ext cx="7772400" cy="1470025"/>
          </a:xfrm>
        </p:spPr>
        <p:txBody>
          <a:bodyPr/>
          <a:lstStyle/>
          <a:p>
            <a:r>
              <a:rPr lang="en-IN" dirty="0" smtClean="0"/>
              <a:t>PPT Presentation Netflix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Shankar Hooda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836712"/>
            <a:ext cx="8352928" cy="2880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NETFLIX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717032"/>
            <a:ext cx="7772400" cy="1470025"/>
          </a:xfrm>
        </p:spPr>
        <p:txBody>
          <a:bodyPr/>
          <a:lstStyle/>
          <a:p>
            <a:r>
              <a:rPr lang="en-IN" dirty="0" smtClean="0"/>
              <a:t>PPT Presentation Netflix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Shankar Hooda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836712"/>
            <a:ext cx="8352928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 for watching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 spd="slow" advClick="0" advTm="5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Home Page (Netflix Home_Page)</a:t>
            </a:r>
            <a:endParaRPr lang="en-US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1484784"/>
            <a:ext cx="9001000" cy="5060592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(1)</a:t>
            </a:r>
            <a:endParaRPr lang="en-US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(2)</a:t>
            </a:r>
            <a:endParaRPr lang="en-US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1484784"/>
            <a:ext cx="9016240" cy="5069160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(3)</a:t>
            </a:r>
            <a:endParaRPr lang="en-US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1340768"/>
            <a:ext cx="9016240" cy="5069160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(4)</a:t>
            </a:r>
            <a:endParaRPr lang="en-US" dirty="0"/>
          </a:p>
        </p:txBody>
      </p:sp>
      <p:pic>
        <p:nvPicPr>
          <p:cNvPr id="6" name="Content Placeholder 5" descr="Screenshot 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(5)</a:t>
            </a:r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(6)</a:t>
            </a:r>
            <a:endParaRPr lang="en-US" dirty="0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Footer 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484784"/>
            <a:ext cx="8888163" cy="4997152"/>
          </a:xfr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45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Office Theme</vt:lpstr>
      <vt:lpstr>PPT Presentation Netflix</vt:lpstr>
      <vt:lpstr>Home Page (Netflix Home_Page)</vt:lpstr>
      <vt:lpstr>Content (1)</vt:lpstr>
      <vt:lpstr>Content (2)</vt:lpstr>
      <vt:lpstr>Content (3)</vt:lpstr>
      <vt:lpstr>Content (4)</vt:lpstr>
      <vt:lpstr>Content (5)</vt:lpstr>
      <vt:lpstr>Content (6)</vt:lpstr>
      <vt:lpstr>Footer </vt:lpstr>
      <vt:lpstr>PPT Presentation Netflix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 (Netflix)</dc:title>
  <dc:creator>Shankar Hooda</dc:creator>
  <cp:lastModifiedBy>Shankar Hooda</cp:lastModifiedBy>
  <cp:revision>4</cp:revision>
  <dcterms:created xsi:type="dcterms:W3CDTF">2023-02-17T05:42:00Z</dcterms:created>
  <dcterms:modified xsi:type="dcterms:W3CDTF">2023-02-17T06:13:52Z</dcterms:modified>
</cp:coreProperties>
</file>