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0990-20D8-4299-AD5F-22B7F762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D7EB8-52A5-499E-AA3F-4BD9CCD45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EAF3-41A3-4638-9BFA-7C4D798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97E4-8052-4662-9A5B-E1C932BB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D06E-D420-4A79-92D3-4DE59A40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087E-5A54-477F-81A9-BFBBE6D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11E6-213F-4971-A4CD-B8F7E994C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55FE-9A47-4BE6-BDE7-098CF88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BD57-1614-4099-8F22-A0F46E7A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7155-7DFF-4DE9-8ECE-F3F9E1E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0235-8024-461D-91F1-DABCA65C2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8921-13D0-47BD-98FA-7BE7711A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73D4-D1B4-44AE-98D0-5DD3060D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1606-DAAD-40D5-8665-AD3FAD6C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EC65-E9CF-4A86-989F-76EC497C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1EA-5C2C-4554-B757-1214CEBE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C0F9-C835-4CD6-957A-C680E494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C6F1-B246-4664-AB06-D68631D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BEE2-978C-4D0C-9284-2072FFA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3F9-E7B8-4269-9121-65C1F625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A03E-68E6-4FE7-9496-28B59799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2D5D-BA7E-4760-A315-354F00E8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1BF7-951C-4F45-A8CB-7F31DFFE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F7EE-DB45-43F1-A1C8-2420686F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7B8F-6078-45A1-8F30-A9537BC2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E67-0553-4344-9582-C2E3A3F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7EFC-F034-449B-8FE2-6F2B6B86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7CD3-06FF-4945-9D33-967EBC84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451D0-B4D9-40DD-BE02-67BD7D95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EDA8-FBF8-48C2-A27B-07BD431B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1BA2-201E-450D-96D2-5CC9EAE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A35-BF68-42D3-9DD7-F2AE2A1A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7D12-80C8-4188-AF11-D67D18A5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6DD4-0D63-4A73-BF06-AC624F26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017F1-3AE8-43AB-8D92-A568FC2A2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A5989-4B69-4B9A-8F7E-FE4619212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D9B2-A7B3-474D-A139-0A4727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807AE-94F9-4389-9862-3ACB2E31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34B9-66B7-4263-8EE6-EF73CB68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BB1E-0C10-4FB6-B3F0-A297774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9A2C6-6245-4019-A9F1-963095E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3945-E0FE-4ED5-8EE2-8A702DA7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3EAEE-A0B1-4366-8D72-C5942A21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30D61-89CF-4573-B6EB-280DD1E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E2C90-C3F6-47ED-A7BE-64EF0630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18EE-E849-4C8F-A556-3482D42A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8342-AB1D-4269-AB20-B919900D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1ED4-284A-4E69-BB47-1F0C8701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48C0-984C-4FF5-BFFF-0BDE555E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8A0A-A502-4161-9BC9-20C6EBE7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EA00-CED7-4F6F-AF37-A629300B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8BE44-51E3-432F-B4C3-788D4F3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3BF0-8CDA-47AE-9C01-AC63A4FC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A73CA-D2A9-4E32-AFB9-837FB8474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67D0D-C3E5-4A19-A82C-17AC188F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893B-9FAA-4033-A9BD-536455B2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B925-5138-4E97-9FB9-F806F3D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8F52-969E-4982-A4B9-8D9C1BE3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FB1B7-768F-48D3-9BC7-3EADC7B3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25EE1-7496-4044-89DC-42ABF63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FC-8EC8-46FE-862D-694212C71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C3B4-D61D-4257-850A-244F876B41D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F3FB-313F-409A-8A50-85E3CE75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7515-3518-4341-86E7-C474AE1F2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FB83-05C0-4740-951D-67F5E15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AA753-CBEF-4A1C-96A6-48783C12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72EA0-C32B-4DCA-8EA1-D25D4F42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NGS BLAST</a:t>
            </a:r>
          </a:p>
          <a:p>
            <a:pPr lvl="1"/>
            <a:r>
              <a:rPr lang="en-US" dirty="0"/>
              <a:t>Query with NGS reads as DB using </a:t>
            </a:r>
            <a:r>
              <a:rPr lang="en-US" dirty="0">
                <a:sym typeface="Wingdings" panose="05000000000000000000" pitchFamily="2" charset="2"/>
              </a:rPr>
              <a:t>Mega Blast </a:t>
            </a:r>
            <a:endParaRPr lang="en-US" dirty="0"/>
          </a:p>
          <a:p>
            <a:r>
              <a:rPr lang="en-US" dirty="0"/>
              <a:t>PSI-BLAST</a:t>
            </a:r>
          </a:p>
          <a:p>
            <a:pPr lvl="1"/>
            <a:r>
              <a:rPr lang="en-US" dirty="0"/>
              <a:t>Can be used to create PSSM </a:t>
            </a:r>
          </a:p>
          <a:p>
            <a:r>
              <a:rPr lang="en-US" dirty="0"/>
              <a:t>Collection of PSSMs is CDD</a:t>
            </a:r>
          </a:p>
          <a:p>
            <a:pPr lvl="1"/>
            <a:r>
              <a:rPr lang="en-US" dirty="0"/>
              <a:t>Each CD is stored  as a Position Specific Scoring Matrix</a:t>
            </a:r>
          </a:p>
          <a:p>
            <a:r>
              <a:rPr lang="en-US" dirty="0"/>
              <a:t>RPS-Blast</a:t>
            </a:r>
          </a:p>
          <a:p>
            <a:pPr lvl="1"/>
            <a:r>
              <a:rPr lang="en-US" dirty="0"/>
              <a:t>Search of the Query against a library of PSSMs in a single pass</a:t>
            </a:r>
          </a:p>
          <a:p>
            <a:r>
              <a:rPr lang="en-US" dirty="0"/>
              <a:t>Delta-Blast</a:t>
            </a:r>
          </a:p>
          <a:p>
            <a:pPr lvl="1"/>
            <a:r>
              <a:rPr lang="en-US" dirty="0"/>
              <a:t>More accurate tool than BLASTP </a:t>
            </a:r>
          </a:p>
          <a:p>
            <a:pPr lvl="1"/>
            <a:r>
              <a:rPr lang="en-US" dirty="0"/>
              <a:t>Query is searched using pre-calculated PSSM (basically this step is a RPS-BLAST)</a:t>
            </a:r>
          </a:p>
          <a:p>
            <a:pPr lvl="1"/>
            <a:r>
              <a:rPr lang="en-US" dirty="0"/>
              <a:t>using the resulting PSSM to search against protein databases</a:t>
            </a:r>
          </a:p>
        </p:txBody>
      </p:sp>
    </p:spTree>
    <p:extLst>
      <p:ext uri="{BB962C8B-B14F-4D97-AF65-F5344CB8AC3E}">
        <p14:creationId xmlns:p14="http://schemas.microsoft.com/office/powerpoint/2010/main" val="41186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</dc:title>
  <dc:creator>Ravichandran, Ravi (NIH/NCI) [C]</dc:creator>
  <cp:lastModifiedBy>Ravichandran, Ravi (NIH/NCI) [C]</cp:lastModifiedBy>
  <cp:revision>2</cp:revision>
  <dcterms:created xsi:type="dcterms:W3CDTF">2020-03-26T21:39:39Z</dcterms:created>
  <dcterms:modified xsi:type="dcterms:W3CDTF">2020-03-26T21:59:05Z</dcterms:modified>
</cp:coreProperties>
</file>