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64.png"/><Relationship Id="rId7" Type="http://schemas.openxmlformats.org/officeDocument/2006/relationships/image" Target="../media/image7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7.png"/><Relationship Id="rId7" Type="http://schemas.openxmlformats.org/officeDocument/2006/relationships/image" Target="../media/image7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9" Type="http://schemas.openxmlformats.org/officeDocument/2006/relationships/image" Target="../media/image8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90.png"/><Relationship Id="rId7" Type="http://schemas.openxmlformats.org/officeDocument/2006/relationships/image" Target="../media/image9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85.png"/><Relationship Id="rId9" Type="http://schemas.openxmlformats.org/officeDocument/2006/relationships/image" Target="../media/image9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64.png"/><Relationship Id="rId7" Type="http://schemas.openxmlformats.org/officeDocument/2006/relationships/image" Target="../media/image9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10" Type="http://schemas.openxmlformats.org/officeDocument/2006/relationships/image" Target="../media/image102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3.png"/><Relationship Id="rId7" Type="http://schemas.openxmlformats.org/officeDocument/2006/relationships/image" Target="../media/image10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85.png"/><Relationship Id="rId9" Type="http://schemas.openxmlformats.org/officeDocument/2006/relationships/image" Target="../media/image10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09.png"/><Relationship Id="rId7" Type="http://schemas.openxmlformats.org/officeDocument/2006/relationships/image" Target="../media/image1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0.png"/><Relationship Id="rId5" Type="http://schemas.openxmlformats.org/officeDocument/2006/relationships/image" Target="../media/image104.png"/><Relationship Id="rId10" Type="http://schemas.openxmlformats.org/officeDocument/2006/relationships/image" Target="../media/image114.png"/><Relationship Id="rId4" Type="http://schemas.openxmlformats.org/officeDocument/2006/relationships/image" Target="../media/image85.png"/><Relationship Id="rId9" Type="http://schemas.openxmlformats.org/officeDocument/2006/relationships/image" Target="../media/image11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Relationship Id="rId9" Type="http://schemas.openxmlformats.org/officeDocument/2006/relationships/image" Target="../media/image1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7.png"/><Relationship Id="rId11" Type="http://schemas.openxmlformats.org/officeDocument/2006/relationships/image" Target="../media/image132.png"/><Relationship Id="rId5" Type="http://schemas.openxmlformats.org/officeDocument/2006/relationships/image" Target="../media/image126.png"/><Relationship Id="rId10" Type="http://schemas.openxmlformats.org/officeDocument/2006/relationships/image" Target="../media/image131.png"/><Relationship Id="rId4" Type="http://schemas.openxmlformats.org/officeDocument/2006/relationships/image" Target="../media/image125.png"/><Relationship Id="rId9" Type="http://schemas.openxmlformats.org/officeDocument/2006/relationships/image" Target="../media/image1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9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9.png"/><Relationship Id="rId7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3.png"/><Relationship Id="rId9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6331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68067" y="953792"/>
            <a:ext cx="16349580" cy="8378131"/>
            <a:chOff x="968067" y="953792"/>
            <a:chExt cx="16349580" cy="83781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067" y="953792"/>
              <a:ext cx="16349580" cy="837813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48658" y="3397277"/>
            <a:ext cx="13113170" cy="449210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641859" y="7231512"/>
            <a:ext cx="4900799" cy="335962"/>
            <a:chOff x="6641859" y="7231512"/>
            <a:chExt cx="4900799" cy="33596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41859" y="7231512"/>
              <a:ext cx="4900799" cy="33596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33164" y="6506688"/>
            <a:ext cx="4971812" cy="190676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078762" y="4353583"/>
            <a:ext cx="882799" cy="1359322"/>
            <a:chOff x="14078762" y="4353583"/>
            <a:chExt cx="882799" cy="135932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709389" y="3745948"/>
              <a:ext cx="1765597" cy="2718644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078762" y="4353583"/>
              <a:ext cx="882799" cy="13593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6331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68067" y="0"/>
            <a:ext cx="16349580" cy="10285714"/>
            <a:chOff x="968067" y="0"/>
            <a:chExt cx="16349580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067" y="0"/>
              <a:ext cx="16349580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379442" y="947199"/>
            <a:ext cx="10314747" cy="8976709"/>
            <a:chOff x="6379442" y="947199"/>
            <a:chExt cx="10314747" cy="897670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79442" y="947199"/>
              <a:ext cx="10314747" cy="897670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33941" y="3770473"/>
            <a:ext cx="3267855" cy="3330162"/>
            <a:chOff x="2833941" y="3770473"/>
            <a:chExt cx="3267855" cy="333016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33941" y="3770473"/>
              <a:ext cx="3267855" cy="333016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721432" y="208160"/>
            <a:ext cx="2645521" cy="118490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6331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68067" y="953792"/>
            <a:ext cx="16349580" cy="8378131"/>
            <a:chOff x="968067" y="953792"/>
            <a:chExt cx="16349580" cy="83781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067" y="953792"/>
              <a:ext cx="16349580" cy="837813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21432" y="208160"/>
            <a:ext cx="2645521" cy="118490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28548" y="3130123"/>
            <a:ext cx="242219" cy="85382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049103" y="2827350"/>
            <a:ext cx="3971310" cy="3830920"/>
            <a:chOff x="7049103" y="2827350"/>
            <a:chExt cx="3971310" cy="383092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340000">
              <a:off x="7049103" y="2827350"/>
              <a:ext cx="3971310" cy="3830920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96714" y="4578066"/>
            <a:ext cx="12919062" cy="38495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6331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68067" y="953792"/>
            <a:ext cx="16349580" cy="8378131"/>
            <a:chOff x="968067" y="953792"/>
            <a:chExt cx="16349580" cy="83781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067" y="953792"/>
              <a:ext cx="16349580" cy="837813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21432" y="208160"/>
            <a:ext cx="2645521" cy="118490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62678" y="6471818"/>
            <a:ext cx="10526670" cy="165035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416397" y="1893980"/>
            <a:ext cx="3452920" cy="708343"/>
            <a:chOff x="7416397" y="1893980"/>
            <a:chExt cx="3452920" cy="70834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16397" y="1893980"/>
              <a:ext cx="3452920" cy="708343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76083" y="2002226"/>
            <a:ext cx="2547817" cy="58898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308758" y="3111799"/>
            <a:ext cx="8108810" cy="3142081"/>
            <a:chOff x="5308758" y="3111799"/>
            <a:chExt cx="8108810" cy="3142081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0991180" y="4394902"/>
              <a:ext cx="1935033" cy="548259"/>
              <a:chOff x="10991180" y="4394902"/>
              <a:chExt cx="1935033" cy="54825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991180" y="4394902"/>
                <a:ext cx="1935033" cy="54825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8429677" y="4394902"/>
              <a:ext cx="1864081" cy="548259"/>
              <a:chOff x="8429677" y="4394902"/>
              <a:chExt cx="1864081" cy="548259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429677" y="4394902"/>
                <a:ext cx="1864081" cy="54825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5814827" y="4394902"/>
              <a:ext cx="1987321" cy="459876"/>
              <a:chOff x="5814827" y="4394902"/>
              <a:chExt cx="1987321" cy="4598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814827" y="4394902"/>
                <a:ext cx="1987321" cy="459876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7804485" y="3111799"/>
              <a:ext cx="3114465" cy="3114465"/>
              <a:chOff x="7804485" y="3111799"/>
              <a:chExt cx="3114465" cy="3114465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7804485" y="3111799"/>
                <a:ext cx="3114465" cy="3114465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5308758" y="3139414"/>
              <a:ext cx="3114465" cy="3114465"/>
              <a:chOff x="5308758" y="3139414"/>
              <a:chExt cx="3114465" cy="3114465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308758" y="3139414"/>
                <a:ext cx="3114465" cy="3114465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0303102" y="3111799"/>
              <a:ext cx="3114465" cy="3114465"/>
              <a:chOff x="10303102" y="3111799"/>
              <a:chExt cx="3114465" cy="3114465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0303102" y="3111799"/>
                <a:ext cx="3114465" cy="3114465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6331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68067" y="953792"/>
            <a:ext cx="16349580" cy="8378131"/>
            <a:chOff x="968067" y="953792"/>
            <a:chExt cx="16349580" cy="83781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067" y="953792"/>
              <a:ext cx="16349580" cy="83781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416397" y="1893980"/>
            <a:ext cx="3452920" cy="708343"/>
            <a:chOff x="7416397" y="1893980"/>
            <a:chExt cx="3452920" cy="7083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16397" y="1893980"/>
              <a:ext cx="3452920" cy="70834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76085" y="2002226"/>
            <a:ext cx="2704612" cy="58898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721432" y="208160"/>
            <a:ext cx="2645521" cy="118490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95560" y="4035609"/>
            <a:ext cx="4533850" cy="2753534"/>
            <a:chOff x="1795560" y="4035609"/>
            <a:chExt cx="4533850" cy="275353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95560" y="4035609"/>
              <a:ext cx="4533850" cy="275353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06109" y="4151530"/>
            <a:ext cx="7709674" cy="165035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806109" y="5797816"/>
            <a:ext cx="9295768" cy="165035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6331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68067" y="953792"/>
            <a:ext cx="16349580" cy="8378131"/>
            <a:chOff x="968067" y="953792"/>
            <a:chExt cx="16349580" cy="83781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067" y="953792"/>
              <a:ext cx="16349580" cy="837813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21432" y="208160"/>
            <a:ext cx="2645521" cy="118490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416397" y="1893980"/>
            <a:ext cx="3452920" cy="708343"/>
            <a:chOff x="7416397" y="1893980"/>
            <a:chExt cx="3452920" cy="7083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16397" y="1893980"/>
              <a:ext cx="3452920" cy="70834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76083" y="2002226"/>
            <a:ext cx="2547817" cy="58898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36174" y="3782751"/>
            <a:ext cx="11012001" cy="165036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288517" y="3996080"/>
            <a:ext cx="1176876" cy="845936"/>
            <a:chOff x="3288517" y="3996080"/>
            <a:chExt cx="1176876" cy="84593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88517" y="3996080"/>
              <a:ext cx="1176876" cy="84593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36177" y="6401015"/>
            <a:ext cx="9781091" cy="1664583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7DB36349-CF6A-4909-82F6-CC3A54A8DBBB}"/>
              </a:ext>
            </a:extLst>
          </p:cNvPr>
          <p:cNvGrpSpPr/>
          <p:nvPr/>
        </p:nvGrpSpPr>
        <p:grpSpPr>
          <a:xfrm>
            <a:off x="3581400" y="6366382"/>
            <a:ext cx="1123220" cy="1412924"/>
            <a:chOff x="3344477" y="4037872"/>
            <a:chExt cx="1123220" cy="1412924"/>
          </a:xfrm>
        </p:grpSpPr>
        <p:pic>
          <p:nvPicPr>
            <p:cNvPr id="15" name="Object 15">
              <a:extLst>
                <a:ext uri="{FF2B5EF4-FFF2-40B4-BE49-F238E27FC236}">
                  <a16:creationId xmlns:a16="http://schemas.microsoft.com/office/drawing/2014/main" id="{904C2F61-DA75-4905-8C91-79A95B154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44477" y="4037872"/>
              <a:ext cx="1123220" cy="14129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6331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68067" y="953792"/>
            <a:ext cx="16349580" cy="8378131"/>
            <a:chOff x="968067" y="953792"/>
            <a:chExt cx="16349580" cy="83781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067" y="953792"/>
              <a:ext cx="16349580" cy="837813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21432" y="208160"/>
            <a:ext cx="2645521" cy="118490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28548" y="3130123"/>
            <a:ext cx="242219" cy="85382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049103" y="2827350"/>
            <a:ext cx="3971310" cy="3830920"/>
            <a:chOff x="7049103" y="2827350"/>
            <a:chExt cx="3971310" cy="383092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340000">
              <a:off x="7049103" y="2827350"/>
              <a:ext cx="3971310" cy="3830920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96714" y="4578066"/>
            <a:ext cx="12919061" cy="384953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6331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68067" y="953792"/>
            <a:ext cx="16349580" cy="8378131"/>
            <a:chOff x="968067" y="953792"/>
            <a:chExt cx="16349580" cy="83781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067" y="953792"/>
              <a:ext cx="16349580" cy="837813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21432" y="208160"/>
            <a:ext cx="2645521" cy="118490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772904" y="1836478"/>
            <a:ext cx="4985915" cy="708343"/>
            <a:chOff x="6772904" y="1836478"/>
            <a:chExt cx="4985915" cy="7083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72904" y="1836478"/>
              <a:ext cx="4985915" cy="70834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15493" y="1962378"/>
            <a:ext cx="4013619" cy="58898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539566" y="4843653"/>
            <a:ext cx="1206582" cy="1245459"/>
            <a:chOff x="8539566" y="4843653"/>
            <a:chExt cx="1206582" cy="124545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39566" y="4843653"/>
              <a:ext cx="1206582" cy="124545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835925" y="2894061"/>
            <a:ext cx="4787151" cy="5096000"/>
            <a:chOff x="2835925" y="2894061"/>
            <a:chExt cx="4787151" cy="509600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35925" y="2894061"/>
              <a:ext cx="4787151" cy="5096000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946656" y="4573474"/>
            <a:ext cx="7865470" cy="21409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6331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68067" y="953792"/>
            <a:ext cx="16349580" cy="8378131"/>
            <a:chOff x="968067" y="953792"/>
            <a:chExt cx="16349580" cy="83781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067" y="953792"/>
              <a:ext cx="16349580" cy="837813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21432" y="208160"/>
            <a:ext cx="2645521" cy="118490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772904" y="1836478"/>
            <a:ext cx="4985915" cy="708343"/>
            <a:chOff x="6772904" y="1836478"/>
            <a:chExt cx="4985915" cy="7083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72904" y="1836478"/>
              <a:ext cx="4985915" cy="7083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61279" y="5382095"/>
            <a:ext cx="1009164" cy="740571"/>
            <a:chOff x="8761279" y="5382095"/>
            <a:chExt cx="1009164" cy="7405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8761279" y="5382095"/>
              <a:ext cx="1009164" cy="74057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215493" y="1962378"/>
            <a:ext cx="4160940" cy="58898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25912" y="3328609"/>
            <a:ext cx="4712786" cy="178414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787394" y="3328614"/>
            <a:ext cx="7740292" cy="178414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387405" y="7344081"/>
            <a:ext cx="11474166" cy="142950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6331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68067" y="953792"/>
            <a:ext cx="16349580" cy="8378131"/>
            <a:chOff x="968067" y="953792"/>
            <a:chExt cx="16349580" cy="83781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067" y="953792"/>
              <a:ext cx="16349580" cy="83781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416397" y="1893980"/>
            <a:ext cx="3452920" cy="708343"/>
            <a:chOff x="7416397" y="1893980"/>
            <a:chExt cx="3452920" cy="7083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16397" y="1893980"/>
              <a:ext cx="3452920" cy="70834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76083" y="2002226"/>
            <a:ext cx="2591903" cy="58898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721432" y="208160"/>
            <a:ext cx="2645521" cy="118490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912072" y="4041809"/>
            <a:ext cx="4461570" cy="960846"/>
            <a:chOff x="6912072" y="4041809"/>
            <a:chExt cx="4461570" cy="96084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12072" y="4041809"/>
              <a:ext cx="4461570" cy="96084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188851" y="6915689"/>
            <a:ext cx="2603248" cy="148530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754651" y="6756204"/>
            <a:ext cx="8530367" cy="178548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888044" y="4056185"/>
            <a:ext cx="4233788" cy="1086672"/>
            <a:chOff x="1888044" y="4056185"/>
            <a:chExt cx="4233788" cy="108667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8044" y="4056185"/>
              <a:ext cx="4233788" cy="108667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141680" y="2379552"/>
            <a:ext cx="4117656" cy="4117656"/>
            <a:chOff x="12141680" y="2379552"/>
            <a:chExt cx="4117656" cy="411765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141680" y="2379552"/>
              <a:ext cx="4117656" cy="41176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6331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68067" y="953792"/>
            <a:ext cx="16349580" cy="8378131"/>
            <a:chOff x="968067" y="953792"/>
            <a:chExt cx="16349580" cy="83781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067" y="953792"/>
              <a:ext cx="16349580" cy="837813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21432" y="208160"/>
            <a:ext cx="2645521" cy="118490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772904" y="1836478"/>
            <a:ext cx="4985915" cy="708343"/>
            <a:chOff x="6772904" y="1836478"/>
            <a:chExt cx="4985915" cy="7083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72904" y="1836478"/>
              <a:ext cx="4985915" cy="70834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15493" y="1962378"/>
            <a:ext cx="3878754" cy="58898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19687" y="3792177"/>
            <a:ext cx="3826900" cy="125741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951917" y="3994291"/>
            <a:ext cx="4553034" cy="63830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038101" y="6185121"/>
            <a:ext cx="4682245" cy="127278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343050" y="6371668"/>
            <a:ext cx="4581072" cy="6501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6331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68067" y="953792"/>
            <a:ext cx="16349580" cy="8378131"/>
            <a:chOff x="968067" y="953792"/>
            <a:chExt cx="16349580" cy="83781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067" y="953792"/>
              <a:ext cx="16349580" cy="837813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48659" y="3397278"/>
            <a:ext cx="9881549" cy="449210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907930" y="201602"/>
            <a:ext cx="1459011" cy="118490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6331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68067" y="953792"/>
            <a:ext cx="16349580" cy="8378131"/>
            <a:chOff x="968067" y="953792"/>
            <a:chExt cx="16349580" cy="83781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067" y="953792"/>
              <a:ext cx="16349580" cy="837813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21432" y="208160"/>
            <a:ext cx="2645521" cy="118490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772904" y="1836478"/>
            <a:ext cx="4985915" cy="708343"/>
            <a:chOff x="6772904" y="1836478"/>
            <a:chExt cx="4985915" cy="7083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72904" y="1836478"/>
              <a:ext cx="4985915" cy="70834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15493" y="1962378"/>
            <a:ext cx="3878754" cy="58898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92863" y="3729188"/>
            <a:ext cx="4196670" cy="127278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393049" y="3963353"/>
            <a:ext cx="3838384" cy="65019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028934" y="5612431"/>
            <a:ext cx="4384799" cy="188612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766676" y="5602908"/>
            <a:ext cx="2392319" cy="190270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196586" y="5938943"/>
            <a:ext cx="1892543" cy="740571"/>
            <a:chOff x="8196586" y="5938943"/>
            <a:chExt cx="1892543" cy="74057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196586" y="5938943"/>
              <a:ext cx="1892543" cy="740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6331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68067" y="953792"/>
            <a:ext cx="16349580" cy="8378131"/>
            <a:chOff x="968067" y="953792"/>
            <a:chExt cx="16349580" cy="83781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067" y="953792"/>
              <a:ext cx="16349580" cy="837813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21432" y="208160"/>
            <a:ext cx="2645521" cy="118490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180966" y="1901571"/>
            <a:ext cx="5923783" cy="708343"/>
            <a:chOff x="6180966" y="1901571"/>
            <a:chExt cx="5923783" cy="7083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80966" y="1901571"/>
              <a:ext cx="5923783" cy="70834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76083" y="2002226"/>
            <a:ext cx="2392664" cy="58898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03964" y="3358672"/>
            <a:ext cx="6899264" cy="166520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170073" y="3593566"/>
            <a:ext cx="5557621" cy="119727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05863" y="3358672"/>
            <a:ext cx="7042014" cy="167212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155699" y="7112442"/>
            <a:ext cx="8332594" cy="179463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6331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68067" y="953792"/>
            <a:ext cx="16349580" cy="8378131"/>
            <a:chOff x="968067" y="953792"/>
            <a:chExt cx="16349580" cy="83781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067" y="953792"/>
              <a:ext cx="16349580" cy="837813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21432" y="208160"/>
            <a:ext cx="2645521" cy="118490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28548" y="3130123"/>
            <a:ext cx="242219" cy="85382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049103" y="2827350"/>
            <a:ext cx="3971310" cy="3830920"/>
            <a:chOff x="7049103" y="2827350"/>
            <a:chExt cx="3971310" cy="383092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340000">
              <a:off x="7049103" y="2827350"/>
              <a:ext cx="3971310" cy="3830920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96714" y="4578066"/>
            <a:ext cx="10225044" cy="384953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6331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68067" y="953792"/>
            <a:ext cx="16349580" cy="8378131"/>
            <a:chOff x="968067" y="953792"/>
            <a:chExt cx="16349580" cy="83781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067" y="953792"/>
              <a:ext cx="16349580" cy="83781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47264" y="1920069"/>
            <a:ext cx="1239462" cy="1304697"/>
            <a:chOff x="8247264" y="1920069"/>
            <a:chExt cx="1239462" cy="13046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600000">
              <a:off x="8247264" y="1920069"/>
              <a:ext cx="1239462" cy="130469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689269" y="201602"/>
            <a:ext cx="1677672" cy="118490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74384" y="121333"/>
            <a:ext cx="3613133" cy="2431380"/>
            <a:chOff x="374384" y="121333"/>
            <a:chExt cx="3613133" cy="243138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4384" y="121333"/>
              <a:ext cx="3613133" cy="243138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027722" y="3027722"/>
            <a:ext cx="4230270" cy="4230270"/>
            <a:chOff x="7027722" y="3027722"/>
            <a:chExt cx="4230270" cy="423027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27722" y="3027722"/>
              <a:ext cx="4230270" cy="423027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956994" y="3388616"/>
            <a:ext cx="5580051" cy="482273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499027" y="7257299"/>
            <a:ext cx="7824782" cy="3123653"/>
            <a:chOff x="10499027" y="7257299"/>
            <a:chExt cx="7824782" cy="312365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99027" y="7257299"/>
              <a:ext cx="7824782" cy="312365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719212" y="2825616"/>
            <a:ext cx="2317241" cy="2317241"/>
            <a:chOff x="10719212" y="2825616"/>
            <a:chExt cx="2317241" cy="231724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719212" y="2825616"/>
              <a:ext cx="2317241" cy="231724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904433" y="5111658"/>
            <a:ext cx="2878818" cy="2878818"/>
            <a:chOff x="4904433" y="5111658"/>
            <a:chExt cx="2878818" cy="287881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904433" y="5111658"/>
              <a:ext cx="2878818" cy="287881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180951" y="666704"/>
            <a:ext cx="2802689" cy="1886009"/>
            <a:chOff x="2180951" y="666704"/>
            <a:chExt cx="2802689" cy="188600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80951" y="666704"/>
              <a:ext cx="2802689" cy="18860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6331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68067" y="953792"/>
            <a:ext cx="16349580" cy="8378131"/>
            <a:chOff x="968067" y="953792"/>
            <a:chExt cx="16349580" cy="83781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067" y="953792"/>
              <a:ext cx="16349580" cy="83781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16888" y="1893980"/>
            <a:ext cx="2851939" cy="708343"/>
            <a:chOff x="7716888" y="1893980"/>
            <a:chExt cx="2851939" cy="70834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716888" y="1893980"/>
              <a:ext cx="2851939" cy="708343"/>
              <a:chOff x="7716888" y="1893980"/>
              <a:chExt cx="2851939" cy="70834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716888" y="1893980"/>
                <a:ext cx="2851939" cy="708343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8264" y="2002222"/>
              <a:ext cx="1348808" cy="58898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029086" y="3500807"/>
            <a:ext cx="8657876" cy="958084"/>
            <a:chOff x="7029086" y="3500807"/>
            <a:chExt cx="8657876" cy="95808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80711" y="3338778"/>
              <a:ext cx="1489627" cy="1797922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60170" y="3252213"/>
              <a:ext cx="4570395" cy="193782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029086" y="4629200"/>
            <a:ext cx="8657874" cy="955754"/>
            <a:chOff x="7029086" y="4629200"/>
            <a:chExt cx="8657874" cy="95575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80711" y="4466006"/>
              <a:ext cx="1543027" cy="1797922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60168" y="4380606"/>
              <a:ext cx="4570397" cy="193665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029086" y="6812714"/>
            <a:ext cx="8657874" cy="956746"/>
            <a:chOff x="7029086" y="6812714"/>
            <a:chExt cx="8657874" cy="95674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80711" y="6650016"/>
              <a:ext cx="1543027" cy="1797922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60168" y="6564121"/>
              <a:ext cx="2156549" cy="193715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029086" y="5716943"/>
            <a:ext cx="8657874" cy="972459"/>
            <a:chOff x="7029086" y="5716943"/>
            <a:chExt cx="8657874" cy="97245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80711" y="5562102"/>
              <a:ext cx="1543027" cy="1797922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60168" y="5468349"/>
              <a:ext cx="4570395" cy="1945009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5907930" y="201602"/>
            <a:ext cx="1459011" cy="118490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6331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68067" y="953792"/>
            <a:ext cx="16349580" cy="8378131"/>
            <a:chOff x="968067" y="953792"/>
            <a:chExt cx="16349580" cy="83781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067" y="953792"/>
              <a:ext cx="16349580" cy="837813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907930" y="201602"/>
            <a:ext cx="1459011" cy="118490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28548" y="3130123"/>
            <a:ext cx="242219" cy="85382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049103" y="2827350"/>
            <a:ext cx="3971310" cy="3830920"/>
            <a:chOff x="7049103" y="2827350"/>
            <a:chExt cx="3971310" cy="383092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340000">
              <a:off x="7049103" y="2827350"/>
              <a:ext cx="3971310" cy="3830920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96710" y="4578066"/>
            <a:ext cx="12919086" cy="38495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6331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68067" y="953792"/>
            <a:ext cx="16349580" cy="8378131"/>
            <a:chOff x="968067" y="953792"/>
            <a:chExt cx="16349580" cy="83781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067" y="953792"/>
              <a:ext cx="16349580" cy="83781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16888" y="1893980"/>
            <a:ext cx="2851939" cy="708343"/>
            <a:chOff x="7716888" y="1893980"/>
            <a:chExt cx="2851939" cy="70834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716888" y="1893980"/>
              <a:ext cx="2851939" cy="708343"/>
              <a:chOff x="7716888" y="1893980"/>
              <a:chExt cx="2851939" cy="70834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716888" y="1893980"/>
                <a:ext cx="2851939" cy="708343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8264" y="2002226"/>
              <a:ext cx="1355074" cy="58898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721432" y="208160"/>
            <a:ext cx="2645521" cy="118490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82751" y="3382380"/>
            <a:ext cx="3020711" cy="127996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964643" y="3353628"/>
            <a:ext cx="2748353" cy="127996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068399" y="4316301"/>
            <a:ext cx="2549348" cy="146282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073249" y="5472480"/>
            <a:ext cx="2549350" cy="146282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078068" y="4316299"/>
            <a:ext cx="2549350" cy="146282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078068" y="5472480"/>
            <a:ext cx="2549350" cy="146282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097116" y="6600550"/>
            <a:ext cx="2549350" cy="146282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6331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68067" y="982543"/>
            <a:ext cx="16349580" cy="8378131"/>
            <a:chOff x="968067" y="982543"/>
            <a:chExt cx="16349580" cy="83781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067" y="982543"/>
              <a:ext cx="16349580" cy="83781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16888" y="1893980"/>
            <a:ext cx="2851939" cy="708343"/>
            <a:chOff x="7716888" y="1893980"/>
            <a:chExt cx="2851939" cy="70834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716888" y="1893980"/>
              <a:ext cx="2851939" cy="708343"/>
              <a:chOff x="7716888" y="1893980"/>
              <a:chExt cx="2851939" cy="70834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716888" y="1893980"/>
                <a:ext cx="2851939" cy="708343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8264" y="2002226"/>
              <a:ext cx="1897440" cy="58898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907930" y="201602"/>
            <a:ext cx="1459011" cy="118490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18549" y="4547235"/>
            <a:ext cx="13199928" cy="193782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547073" y="3942641"/>
            <a:ext cx="837625" cy="853188"/>
            <a:chOff x="2547073" y="3942641"/>
            <a:chExt cx="837625" cy="85318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47073" y="3942641"/>
              <a:ext cx="837625" cy="85318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588053" y="5788791"/>
            <a:ext cx="837625" cy="853188"/>
            <a:chOff x="15588053" y="5788791"/>
            <a:chExt cx="837625" cy="85318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1100000">
              <a:off x="15588053" y="5788791"/>
              <a:ext cx="837625" cy="8531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6331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68067" y="953792"/>
            <a:ext cx="16349580" cy="8378131"/>
            <a:chOff x="968067" y="953792"/>
            <a:chExt cx="16349580" cy="83781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067" y="953792"/>
              <a:ext cx="16349580" cy="83781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16888" y="1893980"/>
            <a:ext cx="2851939" cy="708343"/>
            <a:chOff x="7716888" y="1893980"/>
            <a:chExt cx="2851939" cy="70834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716888" y="1893980"/>
              <a:ext cx="2851939" cy="708343"/>
              <a:chOff x="7716888" y="1893980"/>
              <a:chExt cx="2851939" cy="70834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716888" y="1893980"/>
                <a:ext cx="2851939" cy="708343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8264" y="2002226"/>
              <a:ext cx="1897440" cy="58898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907930" y="196894"/>
            <a:ext cx="1459011" cy="118490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347753" y="3654244"/>
            <a:ext cx="6766353" cy="3491921"/>
            <a:chOff x="2347753" y="3654244"/>
            <a:chExt cx="6766353" cy="349192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47753" y="3654244"/>
              <a:ext cx="6766353" cy="349192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977764" y="4347598"/>
            <a:ext cx="6080761" cy="214781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6331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68067" y="953792"/>
            <a:ext cx="16349580" cy="8378131"/>
            <a:chOff x="968067" y="953792"/>
            <a:chExt cx="16349580" cy="83781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067" y="953792"/>
              <a:ext cx="16349580" cy="83781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16888" y="1893980"/>
            <a:ext cx="2851939" cy="708343"/>
            <a:chOff x="7716888" y="1893980"/>
            <a:chExt cx="2851939" cy="70834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716888" y="1893980"/>
              <a:ext cx="2851939" cy="708343"/>
              <a:chOff x="7716888" y="1893980"/>
              <a:chExt cx="2851939" cy="70834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716888" y="1893980"/>
                <a:ext cx="2851939" cy="708343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8264" y="2002226"/>
              <a:ext cx="1897440" cy="58898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721432" y="208160"/>
            <a:ext cx="2645521" cy="118490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427390" y="2843637"/>
            <a:ext cx="9126099" cy="193782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99277" y="4139871"/>
            <a:ext cx="12349246" cy="119009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346676" y="5586441"/>
            <a:ext cx="2166776" cy="2983572"/>
            <a:chOff x="3346676" y="5586441"/>
            <a:chExt cx="2166776" cy="298357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46676" y="5586441"/>
              <a:ext cx="2166776" cy="298357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552920" y="7722394"/>
            <a:ext cx="5772463" cy="841818"/>
            <a:chOff x="9552920" y="7722394"/>
            <a:chExt cx="5772463" cy="84181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52920" y="7722394"/>
              <a:ext cx="5772463" cy="841818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429190" y="7234264"/>
            <a:ext cx="5444108" cy="84568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63118" y="7974432"/>
            <a:ext cx="5444108" cy="83850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6331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68067" y="953792"/>
            <a:ext cx="16349580" cy="8378131"/>
            <a:chOff x="968067" y="953792"/>
            <a:chExt cx="16349580" cy="83781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067" y="953792"/>
              <a:ext cx="16349580" cy="837813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21432" y="208160"/>
            <a:ext cx="2645521" cy="118490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330020" y="2522973"/>
            <a:ext cx="2190923" cy="1899644"/>
            <a:chOff x="2330020" y="2522973"/>
            <a:chExt cx="2190923" cy="189964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30020" y="2522973"/>
              <a:ext cx="2190923" cy="189964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586338" y="1913053"/>
            <a:ext cx="3323484" cy="2840821"/>
            <a:chOff x="13586338" y="1913053"/>
            <a:chExt cx="3323484" cy="284082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86338" y="1913053"/>
              <a:ext cx="3323484" cy="284082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893355" y="5202796"/>
            <a:ext cx="4709449" cy="2840821"/>
            <a:chOff x="12893355" y="5202796"/>
            <a:chExt cx="4709449" cy="284082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893355" y="5202796"/>
              <a:ext cx="4709449" cy="284082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251876" y="5344540"/>
            <a:ext cx="3085714" cy="2437455"/>
            <a:chOff x="5251876" y="5344540"/>
            <a:chExt cx="3085714" cy="243745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51876" y="5344540"/>
              <a:ext cx="3085714" cy="243745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621656" y="2314094"/>
            <a:ext cx="2346153" cy="2346153"/>
            <a:chOff x="5621656" y="2314094"/>
            <a:chExt cx="2346153" cy="234615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21656" y="2314094"/>
              <a:ext cx="2346153" cy="234615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229535" y="5427260"/>
            <a:ext cx="2391892" cy="2391892"/>
            <a:chOff x="2229535" y="5427260"/>
            <a:chExt cx="2391892" cy="239189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29535" y="5427260"/>
              <a:ext cx="2391892" cy="239189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687448" y="5390434"/>
            <a:ext cx="5160467" cy="2345667"/>
            <a:chOff x="8687448" y="5390434"/>
            <a:chExt cx="5160467" cy="234566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687448" y="5390434"/>
              <a:ext cx="5160467" cy="234566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701824" y="2276849"/>
            <a:ext cx="4690760" cy="2462649"/>
            <a:chOff x="8701824" y="2276849"/>
            <a:chExt cx="4690760" cy="246264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701824" y="2276849"/>
              <a:ext cx="4690760" cy="24626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Veronica Collins</cp:lastModifiedBy>
  <cp:revision>2</cp:revision>
  <dcterms:created xsi:type="dcterms:W3CDTF">2021-10-08T09:00:35Z</dcterms:created>
  <dcterms:modified xsi:type="dcterms:W3CDTF">2021-10-08T00:01:38Z</dcterms:modified>
</cp:coreProperties>
</file>