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66" r:id="rId3"/>
    <p:sldId id="264" r:id="rId4"/>
    <p:sldId id="314" r:id="rId5"/>
    <p:sldId id="316" r:id="rId6"/>
    <p:sldId id="285" r:id="rId7"/>
    <p:sldId id="286" r:id="rId8"/>
    <p:sldId id="309" r:id="rId9"/>
    <p:sldId id="277" r:id="rId10"/>
    <p:sldId id="276" r:id="rId11"/>
    <p:sldId id="310" r:id="rId12"/>
    <p:sldId id="311" r:id="rId13"/>
    <p:sldId id="312" r:id="rId14"/>
    <p:sldId id="313" r:id="rId15"/>
    <p:sldId id="317" r:id="rId16"/>
    <p:sldId id="318" r:id="rId17"/>
    <p:sldId id="307" r:id="rId18"/>
    <p:sldId id="308" r:id="rId19"/>
    <p:sldId id="319" r:id="rId20"/>
    <p:sldId id="306" r:id="rId21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AA9D"/>
    <a:srgbClr val="23A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692E2F-530F-48E3-AC44-BF865C8FF8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>
            <a:solidFill>
              <a:srgbClr val="000000"/>
            </a:solidFill>
            <a:miter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20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8"/>
          <p:cNvSpPr>
            <a:spLocks noGrp="1"/>
          </p:cNvSpPr>
          <p:nvPr>
            <p:ph type="title"/>
          </p:nvPr>
        </p:nvSpPr>
        <p:spPr>
          <a:xfrm>
            <a:off x="1327151" y="647813"/>
            <a:ext cx="6489700" cy="523967"/>
          </a:xfrm>
          <a:prstGeom prst="rect">
            <a:avLst/>
          </a:prstGeom>
        </p:spPr>
        <p:txBody>
          <a:bodyPr vert="horz"/>
          <a:lstStyle>
            <a:lvl1pPr algn="ctr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그림 개체 틀 8"/>
          <p:cNvSpPr>
            <a:spLocks noGrp="1"/>
          </p:cNvSpPr>
          <p:nvPr>
            <p:ph type="pic" sz="quarter" idx="10"/>
          </p:nvPr>
        </p:nvSpPr>
        <p:spPr>
          <a:xfrm>
            <a:off x="4112405" y="1298802"/>
            <a:ext cx="919191" cy="919352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/>
          </p:nvPr>
        </p:nvSpPr>
        <p:spPr>
          <a:xfrm>
            <a:off x="3333750" y="2245045"/>
            <a:ext cx="2476500" cy="28584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2"/>
          </p:nvPr>
        </p:nvSpPr>
        <p:spPr>
          <a:xfrm>
            <a:off x="3333750" y="2416525"/>
            <a:ext cx="2476500" cy="23504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Working Typ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351" y="1295628"/>
            <a:ext cx="4570186" cy="3462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576538" y="1295628"/>
            <a:ext cx="1520856" cy="1152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099934" y="1295628"/>
            <a:ext cx="1520856" cy="1152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623330" y="1295628"/>
            <a:ext cx="1520856" cy="1152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6538" y="2447829"/>
            <a:ext cx="1520856" cy="1152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099934" y="2447829"/>
            <a:ext cx="1520856" cy="1152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7623330" y="2447829"/>
            <a:ext cx="1520856" cy="1152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28"/>
          </p:nvPr>
        </p:nvSpPr>
        <p:spPr>
          <a:xfrm>
            <a:off x="4576538" y="3606382"/>
            <a:ext cx="1520856" cy="1152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9"/>
          </p:nvPr>
        </p:nvSpPr>
        <p:spPr>
          <a:xfrm>
            <a:off x="6099934" y="3606382"/>
            <a:ext cx="1520856" cy="1152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7623330" y="3606382"/>
            <a:ext cx="1520856" cy="1152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Title 8"/>
          <p:cNvSpPr>
            <a:spLocks noGrp="1"/>
          </p:cNvSpPr>
          <p:nvPr>
            <p:ph type="title"/>
          </p:nvPr>
        </p:nvSpPr>
        <p:spPr>
          <a:xfrm>
            <a:off x="273050" y="512852"/>
            <a:ext cx="6489700" cy="523967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31"/>
          </p:nvPr>
        </p:nvSpPr>
        <p:spPr>
          <a:xfrm>
            <a:off x="273050" y="940258"/>
            <a:ext cx="6489700" cy="28584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Working Typ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4653" y="1295628"/>
            <a:ext cx="4013383" cy="2540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703902" y="1295628"/>
            <a:ext cx="4013383" cy="2540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37"/>
          </p:nvPr>
        </p:nvSpPr>
        <p:spPr>
          <a:xfrm>
            <a:off x="374699" y="3905739"/>
            <a:ext cx="4013336" cy="28584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38"/>
          </p:nvPr>
        </p:nvSpPr>
        <p:spPr>
          <a:xfrm>
            <a:off x="374699" y="4077218"/>
            <a:ext cx="4013336" cy="23504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39"/>
          </p:nvPr>
        </p:nvSpPr>
        <p:spPr>
          <a:xfrm>
            <a:off x="4703901" y="3905739"/>
            <a:ext cx="4013336" cy="28584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40"/>
          </p:nvPr>
        </p:nvSpPr>
        <p:spPr>
          <a:xfrm>
            <a:off x="4703901" y="4077218"/>
            <a:ext cx="4013336" cy="23504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273050" y="512852"/>
            <a:ext cx="6489700" cy="523967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940258"/>
            <a:ext cx="6489700" cy="28584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Working Typ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4652" y="1295628"/>
            <a:ext cx="1993898" cy="2540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2510369" y="1295628"/>
            <a:ext cx="1993898" cy="2540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3"/>
          </p:nvPr>
        </p:nvSpPr>
        <p:spPr>
          <a:xfrm>
            <a:off x="4646086" y="1295628"/>
            <a:ext cx="1993898" cy="2540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/>
          </p:nvPr>
        </p:nvSpPr>
        <p:spPr>
          <a:xfrm>
            <a:off x="6781802" y="1295628"/>
            <a:ext cx="1993898" cy="2540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39"/>
          </p:nvPr>
        </p:nvSpPr>
        <p:spPr>
          <a:xfrm>
            <a:off x="6781802" y="3905739"/>
            <a:ext cx="1993899" cy="28584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40"/>
          </p:nvPr>
        </p:nvSpPr>
        <p:spPr>
          <a:xfrm>
            <a:off x="6781802" y="4077218"/>
            <a:ext cx="1993899" cy="23504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41"/>
          </p:nvPr>
        </p:nvSpPr>
        <p:spPr>
          <a:xfrm>
            <a:off x="4646087" y="3905739"/>
            <a:ext cx="1993899" cy="28584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42"/>
          </p:nvPr>
        </p:nvSpPr>
        <p:spPr>
          <a:xfrm>
            <a:off x="4646087" y="4077218"/>
            <a:ext cx="1993899" cy="23504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43"/>
          </p:nvPr>
        </p:nvSpPr>
        <p:spPr>
          <a:xfrm>
            <a:off x="2510369" y="3905739"/>
            <a:ext cx="1993899" cy="28584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44"/>
          </p:nvPr>
        </p:nvSpPr>
        <p:spPr>
          <a:xfrm>
            <a:off x="2510369" y="4077218"/>
            <a:ext cx="1993899" cy="23504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374653" y="3905739"/>
            <a:ext cx="1993899" cy="28584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46"/>
          </p:nvPr>
        </p:nvSpPr>
        <p:spPr>
          <a:xfrm>
            <a:off x="374653" y="4077218"/>
            <a:ext cx="1993899" cy="23504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itle 8"/>
          <p:cNvSpPr>
            <a:spLocks noGrp="1"/>
          </p:cNvSpPr>
          <p:nvPr>
            <p:ph type="title"/>
          </p:nvPr>
        </p:nvSpPr>
        <p:spPr>
          <a:xfrm>
            <a:off x="273050" y="512852"/>
            <a:ext cx="6489700" cy="523967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940258"/>
            <a:ext cx="6489700" cy="28584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Working Typ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1295628"/>
            <a:ext cx="9144000" cy="2540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0" y="512852"/>
            <a:ext cx="6489700" cy="523967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940258"/>
            <a:ext cx="6489700" cy="28584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Working Typ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8"/>
          <p:cNvSpPr>
            <a:spLocks noGrp="1"/>
          </p:cNvSpPr>
          <p:nvPr>
            <p:ph type="pic" sz="quarter" idx="10"/>
          </p:nvPr>
        </p:nvSpPr>
        <p:spPr>
          <a:xfrm>
            <a:off x="379736" y="1421061"/>
            <a:ext cx="1112221" cy="1112415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6" name="그림 개체 틀 8"/>
          <p:cNvSpPr>
            <a:spLocks noGrp="1"/>
          </p:cNvSpPr>
          <p:nvPr>
            <p:ph type="pic" sz="quarter" idx="32"/>
          </p:nvPr>
        </p:nvSpPr>
        <p:spPr>
          <a:xfrm>
            <a:off x="1590469" y="1421061"/>
            <a:ext cx="1112221" cy="1112415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7" name="그림 개체 틀 8"/>
          <p:cNvSpPr>
            <a:spLocks noGrp="1"/>
          </p:cNvSpPr>
          <p:nvPr>
            <p:ph type="pic" sz="quarter" idx="33"/>
          </p:nvPr>
        </p:nvSpPr>
        <p:spPr>
          <a:xfrm>
            <a:off x="2801202" y="1421061"/>
            <a:ext cx="1112221" cy="1112415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8" name="그림 개체 틀 8"/>
          <p:cNvSpPr>
            <a:spLocks noGrp="1"/>
          </p:cNvSpPr>
          <p:nvPr>
            <p:ph type="pic" sz="quarter" idx="34"/>
          </p:nvPr>
        </p:nvSpPr>
        <p:spPr>
          <a:xfrm>
            <a:off x="4011935" y="1421061"/>
            <a:ext cx="1112221" cy="1112415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35"/>
          </p:nvPr>
        </p:nvSpPr>
        <p:spPr>
          <a:xfrm>
            <a:off x="5222668" y="1421061"/>
            <a:ext cx="1112221" cy="1112415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10" name="그림 개체 틀 8"/>
          <p:cNvSpPr>
            <a:spLocks noGrp="1"/>
          </p:cNvSpPr>
          <p:nvPr>
            <p:ph type="pic" sz="quarter" idx="36"/>
          </p:nvPr>
        </p:nvSpPr>
        <p:spPr>
          <a:xfrm>
            <a:off x="6433401" y="1421061"/>
            <a:ext cx="1112221" cy="1112415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11" name="그림 개체 틀 8"/>
          <p:cNvSpPr>
            <a:spLocks noGrp="1"/>
          </p:cNvSpPr>
          <p:nvPr>
            <p:ph type="pic" sz="quarter" idx="37"/>
          </p:nvPr>
        </p:nvSpPr>
        <p:spPr>
          <a:xfrm>
            <a:off x="7644136" y="1421061"/>
            <a:ext cx="1112221" cy="1112415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12" name="그림 개체 틀 8"/>
          <p:cNvSpPr>
            <a:spLocks noGrp="1"/>
          </p:cNvSpPr>
          <p:nvPr>
            <p:ph type="pic" sz="quarter" idx="38"/>
          </p:nvPr>
        </p:nvSpPr>
        <p:spPr>
          <a:xfrm>
            <a:off x="379736" y="2627773"/>
            <a:ext cx="1112221" cy="1112415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13" name="그림 개체 틀 8"/>
          <p:cNvSpPr>
            <a:spLocks noGrp="1"/>
          </p:cNvSpPr>
          <p:nvPr>
            <p:ph type="pic" sz="quarter" idx="39"/>
          </p:nvPr>
        </p:nvSpPr>
        <p:spPr>
          <a:xfrm>
            <a:off x="1590469" y="2627773"/>
            <a:ext cx="1112221" cy="1112415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14" name="그림 개체 틀 8"/>
          <p:cNvSpPr>
            <a:spLocks noGrp="1"/>
          </p:cNvSpPr>
          <p:nvPr>
            <p:ph type="pic" sz="quarter" idx="40"/>
          </p:nvPr>
        </p:nvSpPr>
        <p:spPr>
          <a:xfrm>
            <a:off x="2801202" y="2627773"/>
            <a:ext cx="1112221" cy="1112415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15" name="그림 개체 틀 8"/>
          <p:cNvSpPr>
            <a:spLocks noGrp="1"/>
          </p:cNvSpPr>
          <p:nvPr>
            <p:ph type="pic" sz="quarter" idx="41"/>
          </p:nvPr>
        </p:nvSpPr>
        <p:spPr>
          <a:xfrm>
            <a:off x="4011935" y="2627773"/>
            <a:ext cx="1112221" cy="1112415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16" name="그림 개체 틀 8"/>
          <p:cNvSpPr>
            <a:spLocks noGrp="1"/>
          </p:cNvSpPr>
          <p:nvPr>
            <p:ph type="pic" sz="quarter" idx="42"/>
          </p:nvPr>
        </p:nvSpPr>
        <p:spPr>
          <a:xfrm>
            <a:off x="5222668" y="2627773"/>
            <a:ext cx="1112221" cy="1112415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17" name="그림 개체 틀 8"/>
          <p:cNvSpPr>
            <a:spLocks noGrp="1"/>
          </p:cNvSpPr>
          <p:nvPr>
            <p:ph type="pic" sz="quarter" idx="43"/>
          </p:nvPr>
        </p:nvSpPr>
        <p:spPr>
          <a:xfrm>
            <a:off x="6433401" y="2627773"/>
            <a:ext cx="1112221" cy="1112415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18" name="그림 개체 틀 8"/>
          <p:cNvSpPr>
            <a:spLocks noGrp="1"/>
          </p:cNvSpPr>
          <p:nvPr>
            <p:ph type="pic" sz="quarter" idx="44"/>
          </p:nvPr>
        </p:nvSpPr>
        <p:spPr>
          <a:xfrm>
            <a:off x="7644136" y="2627773"/>
            <a:ext cx="1112221" cy="1112415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800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Arial" panose="020B0604020202020204"/>
                <a:cs typeface="Roboto Condensed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Roboto Condensed" panose="02000000000000000000" pitchFamily="2" charset="0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Roboto Condensed" panose="02000000000000000000" pitchFamily="2" charset="0"/>
              <a:ea typeface="Arial" panose="020B0604020202020204"/>
              <a:cs typeface="Roboto Condensed" panose="02000000000000000000" pitchFamily="2" charset="0"/>
            </a:endParaRPr>
          </a:p>
        </p:txBody>
      </p:sp>
      <p:sp>
        <p:nvSpPr>
          <p:cNvPr id="19" name="Title 8"/>
          <p:cNvSpPr>
            <a:spLocks noGrp="1"/>
          </p:cNvSpPr>
          <p:nvPr>
            <p:ph type="title"/>
          </p:nvPr>
        </p:nvSpPr>
        <p:spPr>
          <a:xfrm>
            <a:off x="273050" y="512852"/>
            <a:ext cx="6489700" cy="523967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940258"/>
            <a:ext cx="6489700" cy="28584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 Two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4652" y="1295628"/>
            <a:ext cx="4095748" cy="1473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273050" y="512852"/>
            <a:ext cx="6489700" cy="523967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940258"/>
            <a:ext cx="6489700" cy="28584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Slide Two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374652" y="1295628"/>
            <a:ext cx="1962148" cy="1473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2508252" y="1295628"/>
            <a:ext cx="1962148" cy="1473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273050" y="512852"/>
            <a:ext cx="6489700" cy="523967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940258"/>
            <a:ext cx="6489700" cy="28584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 Thre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374652" y="1295628"/>
            <a:ext cx="2635248" cy="14734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0" y="512852"/>
            <a:ext cx="6489700" cy="523967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940258"/>
            <a:ext cx="6489700" cy="28584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361537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/>
            </a:lvl1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77B1AD-D523-4C0D-8362-A7CFF4E8650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1/6/2024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4000" cy="5144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sz="1050">
                <a:solidFill>
                  <a:schemeClr val="accent4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mple clean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8"/>
          <p:cNvSpPr>
            <a:spLocks noGrp="1"/>
          </p:cNvSpPr>
          <p:nvPr>
            <p:ph type="title"/>
          </p:nvPr>
        </p:nvSpPr>
        <p:spPr>
          <a:xfrm>
            <a:off x="273050" y="512852"/>
            <a:ext cx="4800600" cy="523967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8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940258"/>
            <a:ext cx="4800600" cy="28584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4000" cy="5144400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0" y="0"/>
            <a:ext cx="3276600" cy="5144400"/>
          </a:xfrm>
          <a:prstGeom prst="rect">
            <a:avLst/>
          </a:prstGeom>
          <a:solidFill>
            <a:srgbClr val="1B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5867400" cy="5144400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>
            <a:lvl1pPr marL="0" indent="0" algn="ctr">
              <a:buNone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273050" y="512852"/>
            <a:ext cx="2854198" cy="523967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bg1"/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940258"/>
            <a:ext cx="2854198" cy="28584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/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49733" y="2373888"/>
            <a:ext cx="5114993" cy="3015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65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Title 8"/>
          <p:cNvSpPr>
            <a:spLocks noGrp="1"/>
          </p:cNvSpPr>
          <p:nvPr>
            <p:ph type="title"/>
          </p:nvPr>
        </p:nvSpPr>
        <p:spPr>
          <a:xfrm>
            <a:off x="273050" y="512852"/>
            <a:ext cx="6489700" cy="523967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940258"/>
            <a:ext cx="6489700" cy="28584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977640" y="0"/>
            <a:ext cx="5166360" cy="5144400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 panose="020B0604020202020204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Arial" panose="020B0604020202020204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245612"/>
            <a:ext cx="9144000" cy="234237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50"/>
            </a:lvl1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0" y="512852"/>
            <a:ext cx="6489700" cy="523967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940258"/>
            <a:ext cx="6489700" cy="28584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3587981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50"/>
            </a:lvl1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53"/>
          <p:cNvSpPr>
            <a:spLocks noGrp="1"/>
          </p:cNvSpPr>
          <p:nvPr>
            <p:ph type="pic" sz="quarter" idx="10"/>
          </p:nvPr>
        </p:nvSpPr>
        <p:spPr>
          <a:xfrm>
            <a:off x="273050" y="1463255"/>
            <a:ext cx="3886199" cy="11610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sz="105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Picture Placeholder 53"/>
          <p:cNvSpPr>
            <a:spLocks noGrp="1"/>
          </p:cNvSpPr>
          <p:nvPr>
            <p:ph type="pic" sz="quarter" idx="11"/>
          </p:nvPr>
        </p:nvSpPr>
        <p:spPr>
          <a:xfrm>
            <a:off x="4719203" y="1463255"/>
            <a:ext cx="4087093" cy="11610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sz="105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Title 8"/>
          <p:cNvSpPr>
            <a:spLocks noGrp="1"/>
          </p:cNvSpPr>
          <p:nvPr>
            <p:ph type="title"/>
          </p:nvPr>
        </p:nvSpPr>
        <p:spPr>
          <a:xfrm>
            <a:off x="273050" y="512852"/>
            <a:ext cx="6489700" cy="523967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7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940258"/>
            <a:ext cx="6489700" cy="28584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9144000" cy="3613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508631" y="1494503"/>
            <a:ext cx="1129658" cy="1994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592819" y="1587382"/>
            <a:ext cx="1050157" cy="1854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0" y="512852"/>
            <a:ext cx="6489700" cy="523967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940258"/>
            <a:ext cx="6489700" cy="28584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0" y="2953267"/>
            <a:ext cx="9144000" cy="2191134"/>
          </a:xfrm>
          <a:prstGeom prst="rect">
            <a:avLst/>
          </a:prstGeom>
          <a:solidFill>
            <a:srgbClr val="1B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marL="0" marR="0" lvl="0" indent="0" algn="ctr" defTabSz="12185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953267"/>
          </a:xfrm>
          <a:prstGeom prst="rect">
            <a:avLst/>
          </a:prstGeom>
        </p:spPr>
        <p:txBody>
          <a:bodyPr vert="horz" lIns="91422" tIns="45711" rIns="91422" bIns="45711" rtlCol="0" anchor="ctr">
            <a:normAutofit/>
          </a:bodyPr>
          <a:lstStyle>
            <a:lvl1pPr marL="0" indent="0" algn="ctr">
              <a:buNone/>
              <a:defRPr lang="en-US" sz="800" dirty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06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50031" y="3479896"/>
            <a:ext cx="8178929" cy="2107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buNone/>
              <a:defRPr lang="id-ID" sz="1050" b="0" kern="1200" dirty="0">
                <a:solidFill>
                  <a:schemeClr val="bg1">
                    <a:lumMod val="65000"/>
                  </a:schemeClr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0031" y="3146462"/>
            <a:ext cx="8178929" cy="3334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08965" rtl="0" eaLnBrk="1" latinLnBrk="0" hangingPunct="1">
              <a:spcBef>
                <a:spcPct val="15000"/>
              </a:spcBef>
              <a:buFont typeface="Arial" panose="020B0604020202020204"/>
              <a:buNone/>
              <a:defRPr lang="id-ID" sz="21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egoe UI" panose="020B05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o We Are?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/>
          <p:nvPr/>
        </p:nvSpPr>
        <p:spPr>
          <a:xfrm>
            <a:off x="3733800" y="1224177"/>
            <a:ext cx="5410200" cy="26424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224151"/>
            <a:ext cx="3733800" cy="2642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/>
            </a:endParaRPr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0" y="512852"/>
            <a:ext cx="6489700" cy="523967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940258"/>
            <a:ext cx="6489700" cy="28584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9144000" cy="36130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id-ID" sz="24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kern="1200" cap="none" spc="0" normalizeH="0" baseline="0" noProof="0" dirty="0">
              <a:solidFill>
                <a:srgbClr val="000000">
                  <a:tint val="75000"/>
                </a:srgbClr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kern="1200" cap="none" spc="0" normalizeH="0" baseline="0" noProof="0" dirty="0">
              <a:solidFill>
                <a:srgbClr val="000000">
                  <a:tint val="75000"/>
                </a:srgbClr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EE2C88-6C8F-484D-AF69-578F576B1F44}" type="slidenum">
              <a:rPr kumimoji="0" lang="en-US" b="0" i="0" kern="1200" cap="none" spc="0" normalizeH="0" baseline="0" noProof="0" smtClean="0">
                <a:solidFill>
                  <a:srgbClr val="000000">
                    <a:tint val="75000"/>
                  </a:srgbClr>
                </a:solidFill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b="0" i="0" kern="1200" cap="none" spc="0" normalizeH="0" baseline="0" noProof="0" dirty="0">
              <a:solidFill>
                <a:srgbClr val="000000">
                  <a:tint val="75000"/>
                </a:srgbClr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45916" y="3095287"/>
            <a:ext cx="658553" cy="658668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05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42957" y="3095287"/>
            <a:ext cx="658553" cy="658668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05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id-ID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139998" y="3095287"/>
            <a:ext cx="658553" cy="658668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05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273050" y="512852"/>
            <a:ext cx="6489700" cy="523967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273050" y="940258"/>
            <a:ext cx="6489700" cy="28584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ent 02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/>
        </p:nvSpPr>
        <p:spPr>
          <a:xfrm>
            <a:off x="628650" y="1355168"/>
            <a:ext cx="2318147" cy="2495987"/>
          </a:xfrm>
          <a:custGeom>
            <a:avLst/>
            <a:gdLst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0 w 3464190"/>
              <a:gd name="connsiteY3" fmla="*/ 1003300 h 1003300"/>
              <a:gd name="connsiteX4" fmla="*/ 0 w 3464190"/>
              <a:gd name="connsiteY4" fmla="*/ 0 h 1003300"/>
              <a:gd name="connsiteX0-1" fmla="*/ 0 w 3464190"/>
              <a:gd name="connsiteY0-2" fmla="*/ 0 h 1003300"/>
              <a:gd name="connsiteX1-3" fmla="*/ 3464190 w 3464190"/>
              <a:gd name="connsiteY1-4" fmla="*/ 0 h 1003300"/>
              <a:gd name="connsiteX2-5" fmla="*/ 3464190 w 3464190"/>
              <a:gd name="connsiteY2-6" fmla="*/ 1003300 h 1003300"/>
              <a:gd name="connsiteX3-7" fmla="*/ 501650 w 3464190"/>
              <a:gd name="connsiteY3-8" fmla="*/ 996950 h 1003300"/>
              <a:gd name="connsiteX4-9" fmla="*/ 0 w 3464190"/>
              <a:gd name="connsiteY4-10" fmla="*/ 1003300 h 1003300"/>
              <a:gd name="connsiteX5" fmla="*/ 0 w 3464190"/>
              <a:gd name="connsiteY5" fmla="*/ 0 h 1003300"/>
              <a:gd name="connsiteX0-11" fmla="*/ 0 w 3464190"/>
              <a:gd name="connsiteY0-12" fmla="*/ 0 h 1003300"/>
              <a:gd name="connsiteX1-13" fmla="*/ 3464190 w 3464190"/>
              <a:gd name="connsiteY1-14" fmla="*/ 0 h 1003300"/>
              <a:gd name="connsiteX2-15" fmla="*/ 3464190 w 3464190"/>
              <a:gd name="connsiteY2-16" fmla="*/ 1003300 h 1003300"/>
              <a:gd name="connsiteX3-17" fmla="*/ 635000 w 3464190"/>
              <a:gd name="connsiteY3-18" fmla="*/ 996950 h 1003300"/>
              <a:gd name="connsiteX4-19" fmla="*/ 501650 w 3464190"/>
              <a:gd name="connsiteY4-20" fmla="*/ 996950 h 1003300"/>
              <a:gd name="connsiteX5-21" fmla="*/ 0 w 3464190"/>
              <a:gd name="connsiteY5-22" fmla="*/ 1003300 h 1003300"/>
              <a:gd name="connsiteX6" fmla="*/ 0 w 3464190"/>
              <a:gd name="connsiteY6" fmla="*/ 0 h 1003300"/>
              <a:gd name="connsiteX0-23" fmla="*/ 0 w 3464190"/>
              <a:gd name="connsiteY0-24" fmla="*/ 0 h 1003300"/>
              <a:gd name="connsiteX1-25" fmla="*/ 3464190 w 3464190"/>
              <a:gd name="connsiteY1-26" fmla="*/ 0 h 1003300"/>
              <a:gd name="connsiteX2-27" fmla="*/ 3464190 w 3464190"/>
              <a:gd name="connsiteY2-28" fmla="*/ 1003300 h 1003300"/>
              <a:gd name="connsiteX3-29" fmla="*/ 793750 w 3464190"/>
              <a:gd name="connsiteY3-30" fmla="*/ 990600 h 1003300"/>
              <a:gd name="connsiteX4-31" fmla="*/ 635000 w 3464190"/>
              <a:gd name="connsiteY4-32" fmla="*/ 996950 h 1003300"/>
              <a:gd name="connsiteX5-33" fmla="*/ 501650 w 3464190"/>
              <a:gd name="connsiteY5-34" fmla="*/ 996950 h 1003300"/>
              <a:gd name="connsiteX6-35" fmla="*/ 0 w 3464190"/>
              <a:gd name="connsiteY6-36" fmla="*/ 1003300 h 1003300"/>
              <a:gd name="connsiteX7" fmla="*/ 0 w 3464190"/>
              <a:gd name="connsiteY7" fmla="*/ 0 h 1003300"/>
              <a:gd name="connsiteX0-37" fmla="*/ 0 w 3464190"/>
              <a:gd name="connsiteY0-38" fmla="*/ 0 h 1187450"/>
              <a:gd name="connsiteX1-39" fmla="*/ 3464190 w 3464190"/>
              <a:gd name="connsiteY1-40" fmla="*/ 0 h 1187450"/>
              <a:gd name="connsiteX2-41" fmla="*/ 3464190 w 3464190"/>
              <a:gd name="connsiteY2-42" fmla="*/ 1003300 h 1187450"/>
              <a:gd name="connsiteX3-43" fmla="*/ 793750 w 3464190"/>
              <a:gd name="connsiteY3-44" fmla="*/ 990600 h 1187450"/>
              <a:gd name="connsiteX4-45" fmla="*/ 501650 w 3464190"/>
              <a:gd name="connsiteY4-46" fmla="*/ 1187450 h 1187450"/>
              <a:gd name="connsiteX5-47" fmla="*/ 501650 w 3464190"/>
              <a:gd name="connsiteY5-48" fmla="*/ 996950 h 1187450"/>
              <a:gd name="connsiteX6-49" fmla="*/ 0 w 3464190"/>
              <a:gd name="connsiteY6-50" fmla="*/ 1003300 h 1187450"/>
              <a:gd name="connsiteX7-51" fmla="*/ 0 w 3464190"/>
              <a:gd name="connsiteY7-52" fmla="*/ 0 h 1187450"/>
              <a:gd name="connsiteX0-53" fmla="*/ 0 w 3464190"/>
              <a:gd name="connsiteY0-54" fmla="*/ 0 h 1187450"/>
              <a:gd name="connsiteX1-55" fmla="*/ 3464190 w 3464190"/>
              <a:gd name="connsiteY1-56" fmla="*/ 0 h 1187450"/>
              <a:gd name="connsiteX2-57" fmla="*/ 3464190 w 3464190"/>
              <a:gd name="connsiteY2-58" fmla="*/ 1003300 h 1187450"/>
              <a:gd name="connsiteX3-59" fmla="*/ 671223 w 3464190"/>
              <a:gd name="connsiteY3-60" fmla="*/ 1099374 h 1187450"/>
              <a:gd name="connsiteX4-61" fmla="*/ 501650 w 3464190"/>
              <a:gd name="connsiteY4-62" fmla="*/ 1187450 h 1187450"/>
              <a:gd name="connsiteX5-63" fmla="*/ 501650 w 3464190"/>
              <a:gd name="connsiteY5-64" fmla="*/ 996950 h 1187450"/>
              <a:gd name="connsiteX6-65" fmla="*/ 0 w 3464190"/>
              <a:gd name="connsiteY6-66" fmla="*/ 1003300 h 1187450"/>
              <a:gd name="connsiteX7-67" fmla="*/ 0 w 3464190"/>
              <a:gd name="connsiteY7-68" fmla="*/ 0 h 1187450"/>
              <a:gd name="connsiteX0-69" fmla="*/ 0 w 3464190"/>
              <a:gd name="connsiteY0-70" fmla="*/ 0 h 1187450"/>
              <a:gd name="connsiteX1-71" fmla="*/ 3464190 w 3464190"/>
              <a:gd name="connsiteY1-72" fmla="*/ 0 h 1187450"/>
              <a:gd name="connsiteX2-73" fmla="*/ 3464190 w 3464190"/>
              <a:gd name="connsiteY2-74" fmla="*/ 1003300 h 1187450"/>
              <a:gd name="connsiteX3-75" fmla="*/ 671223 w 3464190"/>
              <a:gd name="connsiteY3-76" fmla="*/ 1099374 h 1187450"/>
              <a:gd name="connsiteX4-77" fmla="*/ 501650 w 3464190"/>
              <a:gd name="connsiteY4-78" fmla="*/ 1187450 h 1187450"/>
              <a:gd name="connsiteX5-79" fmla="*/ 501649 w 3464190"/>
              <a:gd name="connsiteY5-80" fmla="*/ 1096659 h 1187450"/>
              <a:gd name="connsiteX6-81" fmla="*/ 0 w 3464190"/>
              <a:gd name="connsiteY6-82" fmla="*/ 1003300 h 1187450"/>
              <a:gd name="connsiteX7-83" fmla="*/ 0 w 3464190"/>
              <a:gd name="connsiteY7-84" fmla="*/ 0 h 1187450"/>
              <a:gd name="connsiteX0-85" fmla="*/ 22278 w 3486468"/>
              <a:gd name="connsiteY0-86" fmla="*/ 0 h 1187450"/>
              <a:gd name="connsiteX1-87" fmla="*/ 3486468 w 3486468"/>
              <a:gd name="connsiteY1-88" fmla="*/ 0 h 1187450"/>
              <a:gd name="connsiteX2-89" fmla="*/ 3486468 w 3486468"/>
              <a:gd name="connsiteY2-90" fmla="*/ 1003300 h 1187450"/>
              <a:gd name="connsiteX3-91" fmla="*/ 693501 w 3486468"/>
              <a:gd name="connsiteY3-92" fmla="*/ 1099374 h 1187450"/>
              <a:gd name="connsiteX4-93" fmla="*/ 523928 w 3486468"/>
              <a:gd name="connsiteY4-94" fmla="*/ 1187450 h 1187450"/>
              <a:gd name="connsiteX5-95" fmla="*/ 523927 w 3486468"/>
              <a:gd name="connsiteY5-96" fmla="*/ 1096659 h 1187450"/>
              <a:gd name="connsiteX6-97" fmla="*/ 0 w 3486468"/>
              <a:gd name="connsiteY6-98" fmla="*/ 1093945 h 1187450"/>
              <a:gd name="connsiteX7-99" fmla="*/ 22278 w 3486468"/>
              <a:gd name="connsiteY7-100" fmla="*/ 0 h 1187450"/>
              <a:gd name="connsiteX0-101" fmla="*/ 22278 w 3486468"/>
              <a:gd name="connsiteY0-102" fmla="*/ 0 h 1187450"/>
              <a:gd name="connsiteX1-103" fmla="*/ 3486468 w 3486468"/>
              <a:gd name="connsiteY1-104" fmla="*/ 0 h 1187450"/>
              <a:gd name="connsiteX2-105" fmla="*/ 3486468 w 3486468"/>
              <a:gd name="connsiteY2-106" fmla="*/ 1096967 h 1187450"/>
              <a:gd name="connsiteX3-107" fmla="*/ 693501 w 3486468"/>
              <a:gd name="connsiteY3-108" fmla="*/ 1099374 h 1187450"/>
              <a:gd name="connsiteX4-109" fmla="*/ 523928 w 3486468"/>
              <a:gd name="connsiteY4-110" fmla="*/ 1187450 h 1187450"/>
              <a:gd name="connsiteX5-111" fmla="*/ 523927 w 3486468"/>
              <a:gd name="connsiteY5-112" fmla="*/ 1096659 h 1187450"/>
              <a:gd name="connsiteX6-113" fmla="*/ 0 w 3486468"/>
              <a:gd name="connsiteY6-114" fmla="*/ 1093945 h 1187450"/>
              <a:gd name="connsiteX7-115" fmla="*/ 22278 w 3486468"/>
              <a:gd name="connsiteY7-116" fmla="*/ 0 h 1187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3486468" h="1187450">
                <a:moveTo>
                  <a:pt x="22278" y="0"/>
                </a:moveTo>
                <a:lnTo>
                  <a:pt x="3486468" y="0"/>
                </a:lnTo>
                <a:lnTo>
                  <a:pt x="3486468" y="1096967"/>
                </a:lnTo>
                <a:lnTo>
                  <a:pt x="693501" y="1099374"/>
                </a:lnTo>
                <a:lnTo>
                  <a:pt x="523928" y="1187450"/>
                </a:lnTo>
                <a:cubicBezTo>
                  <a:pt x="523928" y="1157186"/>
                  <a:pt x="523927" y="1126923"/>
                  <a:pt x="523927" y="1096659"/>
                </a:cubicBezTo>
                <a:lnTo>
                  <a:pt x="0" y="1093945"/>
                </a:lnTo>
                <a:lnTo>
                  <a:pt x="22278" y="0"/>
                </a:lnTo>
                <a:close/>
              </a:path>
            </a:pathLst>
          </a:custGeom>
          <a:noFill/>
          <a:ln w="12700">
            <a:solidFill>
              <a:schemeClr val="accent6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3473054" y="1355168"/>
            <a:ext cx="2318147" cy="2495987"/>
          </a:xfrm>
          <a:custGeom>
            <a:avLst/>
            <a:gdLst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0 w 3464190"/>
              <a:gd name="connsiteY3" fmla="*/ 1003300 h 1003300"/>
              <a:gd name="connsiteX4" fmla="*/ 0 w 3464190"/>
              <a:gd name="connsiteY4" fmla="*/ 0 h 1003300"/>
              <a:gd name="connsiteX0-1" fmla="*/ 0 w 3464190"/>
              <a:gd name="connsiteY0-2" fmla="*/ 0 h 1003300"/>
              <a:gd name="connsiteX1-3" fmla="*/ 3464190 w 3464190"/>
              <a:gd name="connsiteY1-4" fmla="*/ 0 h 1003300"/>
              <a:gd name="connsiteX2-5" fmla="*/ 3464190 w 3464190"/>
              <a:gd name="connsiteY2-6" fmla="*/ 1003300 h 1003300"/>
              <a:gd name="connsiteX3-7" fmla="*/ 501650 w 3464190"/>
              <a:gd name="connsiteY3-8" fmla="*/ 996950 h 1003300"/>
              <a:gd name="connsiteX4-9" fmla="*/ 0 w 3464190"/>
              <a:gd name="connsiteY4-10" fmla="*/ 1003300 h 1003300"/>
              <a:gd name="connsiteX5" fmla="*/ 0 w 3464190"/>
              <a:gd name="connsiteY5" fmla="*/ 0 h 1003300"/>
              <a:gd name="connsiteX0-11" fmla="*/ 0 w 3464190"/>
              <a:gd name="connsiteY0-12" fmla="*/ 0 h 1003300"/>
              <a:gd name="connsiteX1-13" fmla="*/ 3464190 w 3464190"/>
              <a:gd name="connsiteY1-14" fmla="*/ 0 h 1003300"/>
              <a:gd name="connsiteX2-15" fmla="*/ 3464190 w 3464190"/>
              <a:gd name="connsiteY2-16" fmla="*/ 1003300 h 1003300"/>
              <a:gd name="connsiteX3-17" fmla="*/ 635000 w 3464190"/>
              <a:gd name="connsiteY3-18" fmla="*/ 996950 h 1003300"/>
              <a:gd name="connsiteX4-19" fmla="*/ 501650 w 3464190"/>
              <a:gd name="connsiteY4-20" fmla="*/ 996950 h 1003300"/>
              <a:gd name="connsiteX5-21" fmla="*/ 0 w 3464190"/>
              <a:gd name="connsiteY5-22" fmla="*/ 1003300 h 1003300"/>
              <a:gd name="connsiteX6" fmla="*/ 0 w 3464190"/>
              <a:gd name="connsiteY6" fmla="*/ 0 h 1003300"/>
              <a:gd name="connsiteX0-23" fmla="*/ 0 w 3464190"/>
              <a:gd name="connsiteY0-24" fmla="*/ 0 h 1003300"/>
              <a:gd name="connsiteX1-25" fmla="*/ 3464190 w 3464190"/>
              <a:gd name="connsiteY1-26" fmla="*/ 0 h 1003300"/>
              <a:gd name="connsiteX2-27" fmla="*/ 3464190 w 3464190"/>
              <a:gd name="connsiteY2-28" fmla="*/ 1003300 h 1003300"/>
              <a:gd name="connsiteX3-29" fmla="*/ 793750 w 3464190"/>
              <a:gd name="connsiteY3-30" fmla="*/ 990600 h 1003300"/>
              <a:gd name="connsiteX4-31" fmla="*/ 635000 w 3464190"/>
              <a:gd name="connsiteY4-32" fmla="*/ 996950 h 1003300"/>
              <a:gd name="connsiteX5-33" fmla="*/ 501650 w 3464190"/>
              <a:gd name="connsiteY5-34" fmla="*/ 996950 h 1003300"/>
              <a:gd name="connsiteX6-35" fmla="*/ 0 w 3464190"/>
              <a:gd name="connsiteY6-36" fmla="*/ 1003300 h 1003300"/>
              <a:gd name="connsiteX7" fmla="*/ 0 w 3464190"/>
              <a:gd name="connsiteY7" fmla="*/ 0 h 1003300"/>
              <a:gd name="connsiteX0-37" fmla="*/ 0 w 3464190"/>
              <a:gd name="connsiteY0-38" fmla="*/ 0 h 1187450"/>
              <a:gd name="connsiteX1-39" fmla="*/ 3464190 w 3464190"/>
              <a:gd name="connsiteY1-40" fmla="*/ 0 h 1187450"/>
              <a:gd name="connsiteX2-41" fmla="*/ 3464190 w 3464190"/>
              <a:gd name="connsiteY2-42" fmla="*/ 1003300 h 1187450"/>
              <a:gd name="connsiteX3-43" fmla="*/ 793750 w 3464190"/>
              <a:gd name="connsiteY3-44" fmla="*/ 990600 h 1187450"/>
              <a:gd name="connsiteX4-45" fmla="*/ 501650 w 3464190"/>
              <a:gd name="connsiteY4-46" fmla="*/ 1187450 h 1187450"/>
              <a:gd name="connsiteX5-47" fmla="*/ 501650 w 3464190"/>
              <a:gd name="connsiteY5-48" fmla="*/ 996950 h 1187450"/>
              <a:gd name="connsiteX6-49" fmla="*/ 0 w 3464190"/>
              <a:gd name="connsiteY6-50" fmla="*/ 1003300 h 1187450"/>
              <a:gd name="connsiteX7-51" fmla="*/ 0 w 3464190"/>
              <a:gd name="connsiteY7-52" fmla="*/ 0 h 1187450"/>
              <a:gd name="connsiteX0-53" fmla="*/ 0 w 3464190"/>
              <a:gd name="connsiteY0-54" fmla="*/ 0 h 1187450"/>
              <a:gd name="connsiteX1-55" fmla="*/ 3464190 w 3464190"/>
              <a:gd name="connsiteY1-56" fmla="*/ 0 h 1187450"/>
              <a:gd name="connsiteX2-57" fmla="*/ 3464190 w 3464190"/>
              <a:gd name="connsiteY2-58" fmla="*/ 1003300 h 1187450"/>
              <a:gd name="connsiteX3-59" fmla="*/ 671223 w 3464190"/>
              <a:gd name="connsiteY3-60" fmla="*/ 1099374 h 1187450"/>
              <a:gd name="connsiteX4-61" fmla="*/ 501650 w 3464190"/>
              <a:gd name="connsiteY4-62" fmla="*/ 1187450 h 1187450"/>
              <a:gd name="connsiteX5-63" fmla="*/ 501650 w 3464190"/>
              <a:gd name="connsiteY5-64" fmla="*/ 996950 h 1187450"/>
              <a:gd name="connsiteX6-65" fmla="*/ 0 w 3464190"/>
              <a:gd name="connsiteY6-66" fmla="*/ 1003300 h 1187450"/>
              <a:gd name="connsiteX7-67" fmla="*/ 0 w 3464190"/>
              <a:gd name="connsiteY7-68" fmla="*/ 0 h 1187450"/>
              <a:gd name="connsiteX0-69" fmla="*/ 0 w 3464190"/>
              <a:gd name="connsiteY0-70" fmla="*/ 0 h 1187450"/>
              <a:gd name="connsiteX1-71" fmla="*/ 3464190 w 3464190"/>
              <a:gd name="connsiteY1-72" fmla="*/ 0 h 1187450"/>
              <a:gd name="connsiteX2-73" fmla="*/ 3464190 w 3464190"/>
              <a:gd name="connsiteY2-74" fmla="*/ 1003300 h 1187450"/>
              <a:gd name="connsiteX3-75" fmla="*/ 671223 w 3464190"/>
              <a:gd name="connsiteY3-76" fmla="*/ 1099374 h 1187450"/>
              <a:gd name="connsiteX4-77" fmla="*/ 501650 w 3464190"/>
              <a:gd name="connsiteY4-78" fmla="*/ 1187450 h 1187450"/>
              <a:gd name="connsiteX5-79" fmla="*/ 501649 w 3464190"/>
              <a:gd name="connsiteY5-80" fmla="*/ 1096659 h 1187450"/>
              <a:gd name="connsiteX6-81" fmla="*/ 0 w 3464190"/>
              <a:gd name="connsiteY6-82" fmla="*/ 1003300 h 1187450"/>
              <a:gd name="connsiteX7-83" fmla="*/ 0 w 3464190"/>
              <a:gd name="connsiteY7-84" fmla="*/ 0 h 1187450"/>
              <a:gd name="connsiteX0-85" fmla="*/ 22278 w 3486468"/>
              <a:gd name="connsiteY0-86" fmla="*/ 0 h 1187450"/>
              <a:gd name="connsiteX1-87" fmla="*/ 3486468 w 3486468"/>
              <a:gd name="connsiteY1-88" fmla="*/ 0 h 1187450"/>
              <a:gd name="connsiteX2-89" fmla="*/ 3486468 w 3486468"/>
              <a:gd name="connsiteY2-90" fmla="*/ 1003300 h 1187450"/>
              <a:gd name="connsiteX3-91" fmla="*/ 693501 w 3486468"/>
              <a:gd name="connsiteY3-92" fmla="*/ 1099374 h 1187450"/>
              <a:gd name="connsiteX4-93" fmla="*/ 523928 w 3486468"/>
              <a:gd name="connsiteY4-94" fmla="*/ 1187450 h 1187450"/>
              <a:gd name="connsiteX5-95" fmla="*/ 523927 w 3486468"/>
              <a:gd name="connsiteY5-96" fmla="*/ 1096659 h 1187450"/>
              <a:gd name="connsiteX6-97" fmla="*/ 0 w 3486468"/>
              <a:gd name="connsiteY6-98" fmla="*/ 1093945 h 1187450"/>
              <a:gd name="connsiteX7-99" fmla="*/ 22278 w 3486468"/>
              <a:gd name="connsiteY7-100" fmla="*/ 0 h 1187450"/>
              <a:gd name="connsiteX0-101" fmla="*/ 22278 w 3486468"/>
              <a:gd name="connsiteY0-102" fmla="*/ 0 h 1187450"/>
              <a:gd name="connsiteX1-103" fmla="*/ 3486468 w 3486468"/>
              <a:gd name="connsiteY1-104" fmla="*/ 0 h 1187450"/>
              <a:gd name="connsiteX2-105" fmla="*/ 3486468 w 3486468"/>
              <a:gd name="connsiteY2-106" fmla="*/ 1096967 h 1187450"/>
              <a:gd name="connsiteX3-107" fmla="*/ 693501 w 3486468"/>
              <a:gd name="connsiteY3-108" fmla="*/ 1099374 h 1187450"/>
              <a:gd name="connsiteX4-109" fmla="*/ 523928 w 3486468"/>
              <a:gd name="connsiteY4-110" fmla="*/ 1187450 h 1187450"/>
              <a:gd name="connsiteX5-111" fmla="*/ 523927 w 3486468"/>
              <a:gd name="connsiteY5-112" fmla="*/ 1096659 h 1187450"/>
              <a:gd name="connsiteX6-113" fmla="*/ 0 w 3486468"/>
              <a:gd name="connsiteY6-114" fmla="*/ 1093945 h 1187450"/>
              <a:gd name="connsiteX7-115" fmla="*/ 22278 w 3486468"/>
              <a:gd name="connsiteY7-116" fmla="*/ 0 h 1187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3486468" h="1187450">
                <a:moveTo>
                  <a:pt x="22278" y="0"/>
                </a:moveTo>
                <a:lnTo>
                  <a:pt x="3486468" y="0"/>
                </a:lnTo>
                <a:lnTo>
                  <a:pt x="3486468" y="1096967"/>
                </a:lnTo>
                <a:lnTo>
                  <a:pt x="693501" y="1099374"/>
                </a:lnTo>
                <a:lnTo>
                  <a:pt x="523928" y="1187450"/>
                </a:lnTo>
                <a:cubicBezTo>
                  <a:pt x="523928" y="1157186"/>
                  <a:pt x="523927" y="1126923"/>
                  <a:pt x="523927" y="1096659"/>
                </a:cubicBezTo>
                <a:lnTo>
                  <a:pt x="0" y="1093945"/>
                </a:lnTo>
                <a:lnTo>
                  <a:pt x="22278" y="0"/>
                </a:lnTo>
                <a:close/>
              </a:path>
            </a:pathLst>
          </a:custGeom>
          <a:noFill/>
          <a:ln w="12700">
            <a:solidFill>
              <a:srgbClr val="F4C3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6286500" y="1355168"/>
            <a:ext cx="2318147" cy="2495987"/>
          </a:xfrm>
          <a:custGeom>
            <a:avLst/>
            <a:gdLst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0 w 3464190"/>
              <a:gd name="connsiteY3" fmla="*/ 1003300 h 1003300"/>
              <a:gd name="connsiteX4" fmla="*/ 0 w 3464190"/>
              <a:gd name="connsiteY4" fmla="*/ 0 h 1003300"/>
              <a:gd name="connsiteX0-1" fmla="*/ 0 w 3464190"/>
              <a:gd name="connsiteY0-2" fmla="*/ 0 h 1003300"/>
              <a:gd name="connsiteX1-3" fmla="*/ 3464190 w 3464190"/>
              <a:gd name="connsiteY1-4" fmla="*/ 0 h 1003300"/>
              <a:gd name="connsiteX2-5" fmla="*/ 3464190 w 3464190"/>
              <a:gd name="connsiteY2-6" fmla="*/ 1003300 h 1003300"/>
              <a:gd name="connsiteX3-7" fmla="*/ 501650 w 3464190"/>
              <a:gd name="connsiteY3-8" fmla="*/ 996950 h 1003300"/>
              <a:gd name="connsiteX4-9" fmla="*/ 0 w 3464190"/>
              <a:gd name="connsiteY4-10" fmla="*/ 1003300 h 1003300"/>
              <a:gd name="connsiteX5" fmla="*/ 0 w 3464190"/>
              <a:gd name="connsiteY5" fmla="*/ 0 h 1003300"/>
              <a:gd name="connsiteX0-11" fmla="*/ 0 w 3464190"/>
              <a:gd name="connsiteY0-12" fmla="*/ 0 h 1003300"/>
              <a:gd name="connsiteX1-13" fmla="*/ 3464190 w 3464190"/>
              <a:gd name="connsiteY1-14" fmla="*/ 0 h 1003300"/>
              <a:gd name="connsiteX2-15" fmla="*/ 3464190 w 3464190"/>
              <a:gd name="connsiteY2-16" fmla="*/ 1003300 h 1003300"/>
              <a:gd name="connsiteX3-17" fmla="*/ 635000 w 3464190"/>
              <a:gd name="connsiteY3-18" fmla="*/ 996950 h 1003300"/>
              <a:gd name="connsiteX4-19" fmla="*/ 501650 w 3464190"/>
              <a:gd name="connsiteY4-20" fmla="*/ 996950 h 1003300"/>
              <a:gd name="connsiteX5-21" fmla="*/ 0 w 3464190"/>
              <a:gd name="connsiteY5-22" fmla="*/ 1003300 h 1003300"/>
              <a:gd name="connsiteX6" fmla="*/ 0 w 3464190"/>
              <a:gd name="connsiteY6" fmla="*/ 0 h 1003300"/>
              <a:gd name="connsiteX0-23" fmla="*/ 0 w 3464190"/>
              <a:gd name="connsiteY0-24" fmla="*/ 0 h 1003300"/>
              <a:gd name="connsiteX1-25" fmla="*/ 3464190 w 3464190"/>
              <a:gd name="connsiteY1-26" fmla="*/ 0 h 1003300"/>
              <a:gd name="connsiteX2-27" fmla="*/ 3464190 w 3464190"/>
              <a:gd name="connsiteY2-28" fmla="*/ 1003300 h 1003300"/>
              <a:gd name="connsiteX3-29" fmla="*/ 793750 w 3464190"/>
              <a:gd name="connsiteY3-30" fmla="*/ 990600 h 1003300"/>
              <a:gd name="connsiteX4-31" fmla="*/ 635000 w 3464190"/>
              <a:gd name="connsiteY4-32" fmla="*/ 996950 h 1003300"/>
              <a:gd name="connsiteX5-33" fmla="*/ 501650 w 3464190"/>
              <a:gd name="connsiteY5-34" fmla="*/ 996950 h 1003300"/>
              <a:gd name="connsiteX6-35" fmla="*/ 0 w 3464190"/>
              <a:gd name="connsiteY6-36" fmla="*/ 1003300 h 1003300"/>
              <a:gd name="connsiteX7" fmla="*/ 0 w 3464190"/>
              <a:gd name="connsiteY7" fmla="*/ 0 h 1003300"/>
              <a:gd name="connsiteX0-37" fmla="*/ 0 w 3464190"/>
              <a:gd name="connsiteY0-38" fmla="*/ 0 h 1187450"/>
              <a:gd name="connsiteX1-39" fmla="*/ 3464190 w 3464190"/>
              <a:gd name="connsiteY1-40" fmla="*/ 0 h 1187450"/>
              <a:gd name="connsiteX2-41" fmla="*/ 3464190 w 3464190"/>
              <a:gd name="connsiteY2-42" fmla="*/ 1003300 h 1187450"/>
              <a:gd name="connsiteX3-43" fmla="*/ 793750 w 3464190"/>
              <a:gd name="connsiteY3-44" fmla="*/ 990600 h 1187450"/>
              <a:gd name="connsiteX4-45" fmla="*/ 501650 w 3464190"/>
              <a:gd name="connsiteY4-46" fmla="*/ 1187450 h 1187450"/>
              <a:gd name="connsiteX5-47" fmla="*/ 501650 w 3464190"/>
              <a:gd name="connsiteY5-48" fmla="*/ 996950 h 1187450"/>
              <a:gd name="connsiteX6-49" fmla="*/ 0 w 3464190"/>
              <a:gd name="connsiteY6-50" fmla="*/ 1003300 h 1187450"/>
              <a:gd name="connsiteX7-51" fmla="*/ 0 w 3464190"/>
              <a:gd name="connsiteY7-52" fmla="*/ 0 h 1187450"/>
              <a:gd name="connsiteX0-53" fmla="*/ 0 w 3464190"/>
              <a:gd name="connsiteY0-54" fmla="*/ 0 h 1187450"/>
              <a:gd name="connsiteX1-55" fmla="*/ 3464190 w 3464190"/>
              <a:gd name="connsiteY1-56" fmla="*/ 0 h 1187450"/>
              <a:gd name="connsiteX2-57" fmla="*/ 3464190 w 3464190"/>
              <a:gd name="connsiteY2-58" fmla="*/ 1003300 h 1187450"/>
              <a:gd name="connsiteX3-59" fmla="*/ 671223 w 3464190"/>
              <a:gd name="connsiteY3-60" fmla="*/ 1099374 h 1187450"/>
              <a:gd name="connsiteX4-61" fmla="*/ 501650 w 3464190"/>
              <a:gd name="connsiteY4-62" fmla="*/ 1187450 h 1187450"/>
              <a:gd name="connsiteX5-63" fmla="*/ 501650 w 3464190"/>
              <a:gd name="connsiteY5-64" fmla="*/ 996950 h 1187450"/>
              <a:gd name="connsiteX6-65" fmla="*/ 0 w 3464190"/>
              <a:gd name="connsiteY6-66" fmla="*/ 1003300 h 1187450"/>
              <a:gd name="connsiteX7-67" fmla="*/ 0 w 3464190"/>
              <a:gd name="connsiteY7-68" fmla="*/ 0 h 1187450"/>
              <a:gd name="connsiteX0-69" fmla="*/ 0 w 3464190"/>
              <a:gd name="connsiteY0-70" fmla="*/ 0 h 1187450"/>
              <a:gd name="connsiteX1-71" fmla="*/ 3464190 w 3464190"/>
              <a:gd name="connsiteY1-72" fmla="*/ 0 h 1187450"/>
              <a:gd name="connsiteX2-73" fmla="*/ 3464190 w 3464190"/>
              <a:gd name="connsiteY2-74" fmla="*/ 1003300 h 1187450"/>
              <a:gd name="connsiteX3-75" fmla="*/ 671223 w 3464190"/>
              <a:gd name="connsiteY3-76" fmla="*/ 1099374 h 1187450"/>
              <a:gd name="connsiteX4-77" fmla="*/ 501650 w 3464190"/>
              <a:gd name="connsiteY4-78" fmla="*/ 1187450 h 1187450"/>
              <a:gd name="connsiteX5-79" fmla="*/ 501649 w 3464190"/>
              <a:gd name="connsiteY5-80" fmla="*/ 1096659 h 1187450"/>
              <a:gd name="connsiteX6-81" fmla="*/ 0 w 3464190"/>
              <a:gd name="connsiteY6-82" fmla="*/ 1003300 h 1187450"/>
              <a:gd name="connsiteX7-83" fmla="*/ 0 w 3464190"/>
              <a:gd name="connsiteY7-84" fmla="*/ 0 h 1187450"/>
              <a:gd name="connsiteX0-85" fmla="*/ 22278 w 3486468"/>
              <a:gd name="connsiteY0-86" fmla="*/ 0 h 1187450"/>
              <a:gd name="connsiteX1-87" fmla="*/ 3486468 w 3486468"/>
              <a:gd name="connsiteY1-88" fmla="*/ 0 h 1187450"/>
              <a:gd name="connsiteX2-89" fmla="*/ 3486468 w 3486468"/>
              <a:gd name="connsiteY2-90" fmla="*/ 1003300 h 1187450"/>
              <a:gd name="connsiteX3-91" fmla="*/ 693501 w 3486468"/>
              <a:gd name="connsiteY3-92" fmla="*/ 1099374 h 1187450"/>
              <a:gd name="connsiteX4-93" fmla="*/ 523928 w 3486468"/>
              <a:gd name="connsiteY4-94" fmla="*/ 1187450 h 1187450"/>
              <a:gd name="connsiteX5-95" fmla="*/ 523927 w 3486468"/>
              <a:gd name="connsiteY5-96" fmla="*/ 1096659 h 1187450"/>
              <a:gd name="connsiteX6-97" fmla="*/ 0 w 3486468"/>
              <a:gd name="connsiteY6-98" fmla="*/ 1093945 h 1187450"/>
              <a:gd name="connsiteX7-99" fmla="*/ 22278 w 3486468"/>
              <a:gd name="connsiteY7-100" fmla="*/ 0 h 1187450"/>
              <a:gd name="connsiteX0-101" fmla="*/ 22278 w 3486468"/>
              <a:gd name="connsiteY0-102" fmla="*/ 0 h 1187450"/>
              <a:gd name="connsiteX1-103" fmla="*/ 3486468 w 3486468"/>
              <a:gd name="connsiteY1-104" fmla="*/ 0 h 1187450"/>
              <a:gd name="connsiteX2-105" fmla="*/ 3486468 w 3486468"/>
              <a:gd name="connsiteY2-106" fmla="*/ 1096967 h 1187450"/>
              <a:gd name="connsiteX3-107" fmla="*/ 693501 w 3486468"/>
              <a:gd name="connsiteY3-108" fmla="*/ 1099374 h 1187450"/>
              <a:gd name="connsiteX4-109" fmla="*/ 523928 w 3486468"/>
              <a:gd name="connsiteY4-110" fmla="*/ 1187450 h 1187450"/>
              <a:gd name="connsiteX5-111" fmla="*/ 523927 w 3486468"/>
              <a:gd name="connsiteY5-112" fmla="*/ 1096659 h 1187450"/>
              <a:gd name="connsiteX6-113" fmla="*/ 0 w 3486468"/>
              <a:gd name="connsiteY6-114" fmla="*/ 1093945 h 1187450"/>
              <a:gd name="connsiteX7-115" fmla="*/ 22278 w 3486468"/>
              <a:gd name="connsiteY7-116" fmla="*/ 0 h 1187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3486468" h="1187450">
                <a:moveTo>
                  <a:pt x="22278" y="0"/>
                </a:moveTo>
                <a:lnTo>
                  <a:pt x="3486468" y="0"/>
                </a:lnTo>
                <a:lnTo>
                  <a:pt x="3486468" y="1096967"/>
                </a:lnTo>
                <a:lnTo>
                  <a:pt x="693501" y="1099374"/>
                </a:lnTo>
                <a:lnTo>
                  <a:pt x="523928" y="1187450"/>
                </a:lnTo>
                <a:cubicBezTo>
                  <a:pt x="523928" y="1157186"/>
                  <a:pt x="523927" y="1126923"/>
                  <a:pt x="523927" y="1096659"/>
                </a:cubicBezTo>
                <a:lnTo>
                  <a:pt x="0" y="1093945"/>
                </a:lnTo>
                <a:lnTo>
                  <a:pt x="22278" y="0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그림 개체 틀 8"/>
          <p:cNvSpPr>
            <a:spLocks noGrp="1"/>
          </p:cNvSpPr>
          <p:nvPr>
            <p:ph type="pic" sz="quarter" idx="10"/>
          </p:nvPr>
        </p:nvSpPr>
        <p:spPr>
          <a:xfrm>
            <a:off x="641350" y="3926820"/>
            <a:ext cx="516182" cy="516273"/>
          </a:xfrm>
          <a:prstGeom prst="ellipse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800" dirty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그림 개체 틀 8"/>
          <p:cNvSpPr>
            <a:spLocks noGrp="1"/>
          </p:cNvSpPr>
          <p:nvPr>
            <p:ph type="pic" sz="quarter" idx="11"/>
          </p:nvPr>
        </p:nvSpPr>
        <p:spPr>
          <a:xfrm>
            <a:off x="3486150" y="3926820"/>
            <a:ext cx="516182" cy="516273"/>
          </a:xfrm>
          <a:prstGeom prst="ellipse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800" dirty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그림 개체 틀 8"/>
          <p:cNvSpPr>
            <a:spLocks noGrp="1"/>
          </p:cNvSpPr>
          <p:nvPr>
            <p:ph type="pic" sz="quarter" idx="12"/>
          </p:nvPr>
        </p:nvSpPr>
        <p:spPr>
          <a:xfrm>
            <a:off x="6299200" y="3926820"/>
            <a:ext cx="516182" cy="516273"/>
          </a:xfrm>
          <a:prstGeom prst="ellipse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ko-KR" altLang="en-US" sz="800" dirty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65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ko-KR" altLang="en-US" sz="106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Title 8"/>
          <p:cNvSpPr>
            <a:spLocks noGrp="1"/>
          </p:cNvSpPr>
          <p:nvPr>
            <p:ph type="title"/>
          </p:nvPr>
        </p:nvSpPr>
        <p:spPr>
          <a:xfrm>
            <a:off x="273050" y="512852"/>
            <a:ext cx="4800600" cy="523967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bg1"/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31"/>
          </p:nvPr>
        </p:nvSpPr>
        <p:spPr>
          <a:xfrm>
            <a:off x="273050" y="887494"/>
            <a:ext cx="4800600" cy="28584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rgbClr val="FFFFFF">
                    <a:alpha val="70000"/>
                  </a:srgb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/>
          <p:cNvSpPr>
            <a:spLocks noGrp="1"/>
          </p:cNvSpPr>
          <p:nvPr>
            <p:ph type="pic" sz="quarter" idx="26"/>
          </p:nvPr>
        </p:nvSpPr>
        <p:spPr>
          <a:xfrm>
            <a:off x="590550" y="1538056"/>
            <a:ext cx="2867025" cy="2576612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50"/>
            </a:lvl1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4" name="Title 8"/>
          <p:cNvSpPr>
            <a:spLocks noGrp="1"/>
          </p:cNvSpPr>
          <p:nvPr>
            <p:ph type="title"/>
          </p:nvPr>
        </p:nvSpPr>
        <p:spPr>
          <a:xfrm>
            <a:off x="273050" y="512852"/>
            <a:ext cx="6489700" cy="523967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273050" y="940258"/>
            <a:ext cx="6489700" cy="28584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8"/>
          <p:cNvSpPr>
            <a:spLocks noGrp="1"/>
          </p:cNvSpPr>
          <p:nvPr>
            <p:ph type="title"/>
          </p:nvPr>
        </p:nvSpPr>
        <p:spPr>
          <a:xfrm>
            <a:off x="273050" y="512852"/>
            <a:ext cx="6489700" cy="523967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273050" y="940258"/>
            <a:ext cx="6489700" cy="28584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7"/>
          </p:nvPr>
        </p:nvSpPr>
        <p:spPr>
          <a:xfrm>
            <a:off x="733213" y="1548083"/>
            <a:ext cx="1065822" cy="108008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sz="9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Picture Placeholder 20"/>
          <p:cNvSpPr>
            <a:spLocks noGrp="1"/>
          </p:cNvSpPr>
          <p:nvPr>
            <p:ph type="pic" sz="quarter" idx="28"/>
          </p:nvPr>
        </p:nvSpPr>
        <p:spPr>
          <a:xfrm>
            <a:off x="2046060" y="1548083"/>
            <a:ext cx="1065822" cy="108008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sz="9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Picture Placeholder 20"/>
          <p:cNvSpPr>
            <a:spLocks noGrp="1"/>
          </p:cNvSpPr>
          <p:nvPr>
            <p:ph type="pic" sz="quarter" idx="29"/>
          </p:nvPr>
        </p:nvSpPr>
        <p:spPr>
          <a:xfrm>
            <a:off x="3374780" y="1548083"/>
            <a:ext cx="1065822" cy="108008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sz="9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Picture Placeholder 20"/>
          <p:cNvSpPr>
            <a:spLocks noGrp="1"/>
          </p:cNvSpPr>
          <p:nvPr>
            <p:ph type="pic" sz="quarter" idx="30"/>
          </p:nvPr>
        </p:nvSpPr>
        <p:spPr>
          <a:xfrm>
            <a:off x="4693562" y="1548083"/>
            <a:ext cx="1065822" cy="108008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sz="9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Picture Placeholder 20"/>
          <p:cNvSpPr>
            <a:spLocks noGrp="1"/>
          </p:cNvSpPr>
          <p:nvPr>
            <p:ph type="pic" sz="quarter" idx="31"/>
          </p:nvPr>
        </p:nvSpPr>
        <p:spPr>
          <a:xfrm>
            <a:off x="6009005" y="1548083"/>
            <a:ext cx="1065822" cy="108008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sz="9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Picture Placeholder 20"/>
          <p:cNvSpPr>
            <a:spLocks noGrp="1"/>
          </p:cNvSpPr>
          <p:nvPr>
            <p:ph type="pic" sz="quarter" idx="32"/>
          </p:nvPr>
        </p:nvSpPr>
        <p:spPr>
          <a:xfrm>
            <a:off x="7343373" y="1548083"/>
            <a:ext cx="1065822" cy="108008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sz="9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273050" y="512852"/>
            <a:ext cx="6489700" cy="523967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940258"/>
            <a:ext cx="6489700" cy="28584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525500" cy="17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714800"/>
            <a:ext cx="1525500" cy="17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3429600"/>
            <a:ext cx="1525500" cy="17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527989" y="0"/>
            <a:ext cx="1525500" cy="17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527989" y="1714800"/>
            <a:ext cx="1525500" cy="17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27989" y="3429600"/>
            <a:ext cx="1525500" cy="17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53489" y="0"/>
            <a:ext cx="1525500" cy="17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053489" y="1714800"/>
            <a:ext cx="1525500" cy="17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053489" y="3429600"/>
            <a:ext cx="1525500" cy="17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581479" y="0"/>
            <a:ext cx="1525500" cy="17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581479" y="1714800"/>
            <a:ext cx="1525500" cy="17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581479" y="3429600"/>
            <a:ext cx="1525500" cy="17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104489" y="0"/>
            <a:ext cx="1525500" cy="17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6104489" y="1714800"/>
            <a:ext cx="1525500" cy="17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04489" y="3429600"/>
            <a:ext cx="1525500" cy="17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632479" y="0"/>
            <a:ext cx="1525500" cy="17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7632479" y="1714800"/>
            <a:ext cx="1525500" cy="17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7632479" y="3429600"/>
            <a:ext cx="1525500" cy="17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350">
                <a:solidFill>
                  <a:schemeClr val="accent2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727961" y="1620001"/>
            <a:ext cx="1902068" cy="2544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id-ID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0" y="512852"/>
            <a:ext cx="6489700" cy="523967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940258"/>
            <a:ext cx="6489700" cy="28584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/>
          </p:nvPr>
        </p:nvSpPr>
        <p:spPr>
          <a:xfrm>
            <a:off x="273050" y="512852"/>
            <a:ext cx="6489700" cy="523967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940258"/>
            <a:ext cx="6489700" cy="28584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836695" y="1464224"/>
            <a:ext cx="4071211" cy="3341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ample clean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0" y="0"/>
            <a:ext cx="9144000" cy="362608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8"/>
          <p:cNvSpPr>
            <a:spLocks noGrp="1"/>
          </p:cNvSpPr>
          <p:nvPr>
            <p:ph type="title"/>
          </p:nvPr>
        </p:nvSpPr>
        <p:spPr>
          <a:xfrm>
            <a:off x="273050" y="512852"/>
            <a:ext cx="4800600" cy="523967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bg1"/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8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940258"/>
            <a:ext cx="4800600" cy="28584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rgbClr val="FFFFFF">
                    <a:alpha val="70000"/>
                  </a:srgb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3689747" y="978865"/>
            <a:ext cx="1878806" cy="3316471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/>
            </a:lvl1pPr>
          </a:lstStyle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Working Typ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350" y="1301979"/>
            <a:ext cx="1520856" cy="1152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529746" y="1301979"/>
            <a:ext cx="1520856" cy="1152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53142" y="1301979"/>
            <a:ext cx="1520856" cy="1152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576538" y="1301979"/>
            <a:ext cx="1520856" cy="1152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099934" y="1301979"/>
            <a:ext cx="1520856" cy="1152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623330" y="1301979"/>
            <a:ext cx="1520856" cy="1152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350" y="2454181"/>
            <a:ext cx="1520856" cy="1152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1529746" y="2454181"/>
            <a:ext cx="1520856" cy="1152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3053142" y="2454181"/>
            <a:ext cx="1520856" cy="1152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6538" y="2454181"/>
            <a:ext cx="1520856" cy="1152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099934" y="2454181"/>
            <a:ext cx="1520856" cy="1152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7623330" y="2454181"/>
            <a:ext cx="1520856" cy="11522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单击图标添加图片</a:t>
            </a:r>
            <a:endParaRPr kumimoji="0" lang="en-US" sz="133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8"/>
          <p:cNvSpPr>
            <a:spLocks noGrp="1"/>
          </p:cNvSpPr>
          <p:nvPr>
            <p:ph type="title"/>
          </p:nvPr>
        </p:nvSpPr>
        <p:spPr>
          <a:xfrm>
            <a:off x="273050" y="512852"/>
            <a:ext cx="6489700" cy="523967"/>
          </a:xfrm>
          <a:prstGeom prst="rect">
            <a:avLst/>
          </a:prstGeom>
        </p:spPr>
        <p:txBody>
          <a:bodyPr vert="horz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273050" y="940258"/>
            <a:ext cx="6489700" cy="285849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77B1AD-D523-4C0D-8362-A7CFF4E8650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1/6/2024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8B9E821-CB41-4557-879C-24BFC1EF65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transition spd="slow">
    <p:wipe/>
  </p:transition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Roboto Condensed" panose="02000000000000000000" pitchFamily="2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 rot="16200000" flipV="1">
            <a:off x="-769144" y="769594"/>
            <a:ext cx="5143500" cy="3605213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4510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451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451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4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47425" y="2309689"/>
            <a:ext cx="494236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5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Bold" panose="020B0604020202090204" charset="0"/>
                <a:ea typeface="+mn-ea"/>
                <a:cs typeface="Arial Bold" panose="020B0604020202090204" charset="0"/>
              </a:rPr>
              <a:t>Smart Parking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10158" y="3048958"/>
            <a:ext cx="42563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———— </a:t>
            </a:r>
            <a:r>
              <a:rPr kumimoji="0" lang="en-US" sz="13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Submitted</a:t>
            </a:r>
            <a:r>
              <a:rPr kumimoji="0" lang="en-US" sz="135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by: </a:t>
            </a:r>
            <a:r>
              <a:rPr kumimoji="0" lang="en-US" sz="1350" b="1" i="0" u="none" strike="noStrike" kern="1200" cap="none" spc="0" normalizeH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Shubham Pun </a:t>
            </a:r>
            <a:r>
              <a:rPr kumimoji="0" lang="en-US" altLang="zh-CN" sz="135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———— </a:t>
            </a:r>
            <a:endParaRPr kumimoji="0" lang="zh-CN" altLang="en-US" sz="135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直角三角形 4"/>
          <p:cNvSpPr/>
          <p:nvPr/>
        </p:nvSpPr>
        <p:spPr>
          <a:xfrm flipH="1">
            <a:off x="8153400" y="2031656"/>
            <a:ext cx="990600" cy="311229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8512969" y="450"/>
            <a:ext cx="631031" cy="653654"/>
          </a:xfrm>
          <a:custGeom>
            <a:avLst/>
            <a:gdLst>
              <a:gd name="connsiteX0" fmla="*/ 111319 w 841828"/>
              <a:gd name="connsiteY0" fmla="*/ 0 h 870858"/>
              <a:gd name="connsiteX1" fmla="*/ 841828 w 841828"/>
              <a:gd name="connsiteY1" fmla="*/ 0 h 870858"/>
              <a:gd name="connsiteX2" fmla="*/ 841828 w 841828"/>
              <a:gd name="connsiteY2" fmla="*/ 781579 h 870858"/>
              <a:gd name="connsiteX3" fmla="*/ 756147 w 841828"/>
              <a:gd name="connsiteY3" fmla="*/ 828085 h 870858"/>
              <a:gd name="connsiteX4" fmla="*/ 544286 w 841828"/>
              <a:gd name="connsiteY4" fmla="*/ 870858 h 870858"/>
              <a:gd name="connsiteX5" fmla="*/ 0 w 841828"/>
              <a:gd name="connsiteY5" fmla="*/ 326572 h 870858"/>
              <a:gd name="connsiteX6" fmla="*/ 92955 w 841828"/>
              <a:gd name="connsiteY6" fmla="*/ 22257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1828" h="870858">
                <a:moveTo>
                  <a:pt x="111319" y="0"/>
                </a:moveTo>
                <a:lnTo>
                  <a:pt x="841828" y="0"/>
                </a:lnTo>
                <a:lnTo>
                  <a:pt x="841828" y="781579"/>
                </a:lnTo>
                <a:lnTo>
                  <a:pt x="756147" y="828085"/>
                </a:lnTo>
                <a:cubicBezTo>
                  <a:pt x="691029" y="855628"/>
                  <a:pt x="619436" y="870858"/>
                  <a:pt x="544286" y="870858"/>
                </a:cubicBezTo>
                <a:cubicBezTo>
                  <a:pt x="243685" y="870858"/>
                  <a:pt x="0" y="627173"/>
                  <a:pt x="0" y="326572"/>
                </a:cubicBezTo>
                <a:cubicBezTo>
                  <a:pt x="0" y="213847"/>
                  <a:pt x="34268" y="109125"/>
                  <a:pt x="92955" y="2225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129588" y="245719"/>
            <a:ext cx="276225" cy="2762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598694" y="731494"/>
            <a:ext cx="382191" cy="38219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277225" y="731494"/>
            <a:ext cx="128588" cy="12858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文本框 6"/>
          <p:cNvSpPr txBox="1"/>
          <p:nvPr/>
        </p:nvSpPr>
        <p:spPr>
          <a:xfrm>
            <a:off x="634603" y="152850"/>
            <a:ext cx="2150983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Acquisition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932019"/>
            <a:ext cx="9144000" cy="2119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7761685" y="4932019"/>
            <a:ext cx="97631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935516" y="4932019"/>
            <a:ext cx="65485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L 形 13"/>
          <p:cNvSpPr/>
          <p:nvPr/>
        </p:nvSpPr>
        <p:spPr>
          <a:xfrm rot="5400000">
            <a:off x="2175654" y="2377612"/>
            <a:ext cx="948929" cy="157876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L 形 15"/>
          <p:cNvSpPr/>
          <p:nvPr/>
        </p:nvSpPr>
        <p:spPr>
          <a:xfrm rot="5400000">
            <a:off x="3921110" y="1945415"/>
            <a:ext cx="948929" cy="157876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L 形 17"/>
          <p:cNvSpPr/>
          <p:nvPr/>
        </p:nvSpPr>
        <p:spPr>
          <a:xfrm rot="5400000">
            <a:off x="5666566" y="1513218"/>
            <a:ext cx="948929" cy="157876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4298" name="TextBox 13"/>
          <p:cNvSpPr txBox="1"/>
          <p:nvPr/>
        </p:nvSpPr>
        <p:spPr>
          <a:xfrm>
            <a:off x="1810728" y="2474458"/>
            <a:ext cx="1753790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Presence Sensors</a:t>
            </a:r>
            <a:endParaRPr lang="zh-CN" altLang="en-US" sz="12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299" name="TextBox 13"/>
          <p:cNvSpPr txBox="1"/>
          <p:nvPr/>
        </p:nvSpPr>
        <p:spPr>
          <a:xfrm>
            <a:off x="2113147" y="2934846"/>
            <a:ext cx="1245870" cy="41549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 defTabSz="1216025" eaLnBrk="1" hangingPunct="1">
              <a:spcBef>
                <a:spcPct val="20000"/>
              </a:spcBef>
            </a:pPr>
            <a:r>
              <a:rPr lang="en-US" altLang="zh-CN" sz="9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Detect </a:t>
            </a:r>
            <a:r>
              <a:rPr lang="en-US" altLang="zh-CN" sz="9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presence or absence of vehicles in parking spaces.</a:t>
            </a:r>
            <a:endParaRPr lang="zh-CN" altLang="en-US" sz="9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300" name="TextBox 13"/>
          <p:cNvSpPr txBox="1"/>
          <p:nvPr/>
        </p:nvSpPr>
        <p:spPr>
          <a:xfrm>
            <a:off x="3514511" y="2038485"/>
            <a:ext cx="1753791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Camera Systems</a:t>
            </a:r>
            <a:endParaRPr lang="zh-CN" altLang="en-US" sz="12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301" name="TextBox 13"/>
          <p:cNvSpPr txBox="1"/>
          <p:nvPr/>
        </p:nvSpPr>
        <p:spPr>
          <a:xfrm>
            <a:off x="3850982" y="2474500"/>
            <a:ext cx="1245870" cy="69249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 defTabSz="1216025" eaLnBrk="1" hangingPunct="1">
              <a:spcBef>
                <a:spcPct val="20000"/>
              </a:spcBef>
            </a:pPr>
            <a:r>
              <a:rPr lang="en-US" altLang="zh-CN" sz="9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Capturing visual data like license </a:t>
            </a:r>
            <a:r>
              <a:rPr lang="en-US" altLang="zh-CN" sz="9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plate recognition and overall parking space occupancy.</a:t>
            </a:r>
            <a:endParaRPr lang="zh-CN" altLang="en-US" sz="9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302" name="TextBox 13"/>
          <p:cNvSpPr txBox="1"/>
          <p:nvPr/>
        </p:nvSpPr>
        <p:spPr>
          <a:xfrm>
            <a:off x="5179719" y="1606288"/>
            <a:ext cx="1753790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Ultrasound Sensors</a:t>
            </a:r>
            <a:endParaRPr lang="zh-CN" altLang="en-US" sz="12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303" name="TextBox 13"/>
          <p:cNvSpPr txBox="1"/>
          <p:nvPr/>
        </p:nvSpPr>
        <p:spPr>
          <a:xfrm>
            <a:off x="5597983" y="2042302"/>
            <a:ext cx="1245870" cy="69249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 defTabSz="1216025" eaLnBrk="1" hangingPunct="1">
              <a:spcBef>
                <a:spcPct val="20000"/>
              </a:spcBef>
            </a:pPr>
            <a:r>
              <a:rPr lang="en-US" altLang="zh-CN" sz="9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These </a:t>
            </a:r>
            <a:r>
              <a:rPr lang="en-US" altLang="zh-CN" sz="9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sensors can detect the presence of vehicles, providing an additional layer of accuracy.</a:t>
            </a:r>
            <a:endParaRPr lang="zh-CN" altLang="en-US" sz="9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文本框 6"/>
          <p:cNvSpPr txBox="1"/>
          <p:nvPr/>
        </p:nvSpPr>
        <p:spPr>
          <a:xfrm>
            <a:off x="634603" y="152850"/>
            <a:ext cx="2437518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Transmission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932019"/>
            <a:ext cx="9144000" cy="2119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7761685" y="4932019"/>
            <a:ext cx="97631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935516" y="4932019"/>
            <a:ext cx="65485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圆角矩形 16"/>
          <p:cNvSpPr/>
          <p:nvPr/>
        </p:nvSpPr>
        <p:spPr>
          <a:xfrm>
            <a:off x="1966947" y="1956261"/>
            <a:ext cx="5170636" cy="120861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17"/>
          <p:cNvSpPr/>
          <p:nvPr/>
        </p:nvSpPr>
        <p:spPr>
          <a:xfrm>
            <a:off x="2111671" y="2186141"/>
            <a:ext cx="4900921" cy="9787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71450" lvl="0" indent="-171450" defTabSz="1216025" eaLnBrk="1" hangingPunct="1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altLang="zh-CN" sz="9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Device: Raspberry Pi or Arduino-based gateway devices.</a:t>
            </a:r>
            <a:endParaRPr lang="en-US" altLang="zh-CN" sz="900" dirty="0" smtClean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0" indent="-171450" defTabSz="1216025" eaLnBrk="1" hangingPunct="1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altLang="zh-CN" sz="9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Functionality: Aggregates data from various sensors and transmits it to the central server or cloud platform.</a:t>
            </a:r>
            <a:endParaRPr lang="en-US" altLang="zh-CN" sz="900" dirty="0" smtClean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0" indent="-171450" defTabSz="1216025" eaLnBrk="1" hangingPunct="1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altLang="zh-CN" sz="9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Connectivity: Utilizes wireless technologies such as Wi-Fi, Bluetooth, or cellular networks for data transmission.</a:t>
            </a:r>
            <a:endParaRPr lang="zh-CN" altLang="en-US" sz="9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圆角矩形 20"/>
          <p:cNvSpPr/>
          <p:nvPr/>
        </p:nvSpPr>
        <p:spPr>
          <a:xfrm>
            <a:off x="3292846" y="1804228"/>
            <a:ext cx="2459831" cy="3464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文本框 21"/>
          <p:cNvSpPr txBox="1"/>
          <p:nvPr/>
        </p:nvSpPr>
        <p:spPr>
          <a:xfrm>
            <a:off x="3473820" y="1834535"/>
            <a:ext cx="2097881" cy="27559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 err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IoT</a:t>
            </a:r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Gateway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914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文本框 6"/>
          <p:cNvSpPr txBox="1"/>
          <p:nvPr/>
        </p:nvSpPr>
        <p:spPr>
          <a:xfrm>
            <a:off x="634602" y="152850"/>
            <a:ext cx="4345259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Processing and Management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932019"/>
            <a:ext cx="9144000" cy="2119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7761685" y="4932019"/>
            <a:ext cx="97631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935516" y="4932019"/>
            <a:ext cx="65485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圆角矩形 16"/>
          <p:cNvSpPr/>
          <p:nvPr/>
        </p:nvSpPr>
        <p:spPr>
          <a:xfrm>
            <a:off x="634603" y="2198812"/>
            <a:ext cx="3463752" cy="1168238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圆角矩形 20"/>
          <p:cNvSpPr/>
          <p:nvPr/>
        </p:nvSpPr>
        <p:spPr>
          <a:xfrm>
            <a:off x="1210563" y="2030005"/>
            <a:ext cx="2375744" cy="3348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文本框 21"/>
          <p:cNvSpPr txBox="1"/>
          <p:nvPr/>
        </p:nvSpPr>
        <p:spPr>
          <a:xfrm>
            <a:off x="1391536" y="2060312"/>
            <a:ext cx="2026167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Cloud-Based Platform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17"/>
          <p:cNvSpPr/>
          <p:nvPr/>
        </p:nvSpPr>
        <p:spPr>
          <a:xfrm>
            <a:off x="697312" y="2337311"/>
            <a:ext cx="3308944" cy="78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71450" lvl="0" indent="-171450" defTabSz="1216025" eaLnBrk="1" hangingPunct="1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altLang="zh-CN" sz="900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Infrastructure: </a:t>
            </a:r>
            <a:r>
              <a:rPr lang="en-US" altLang="zh-CN" sz="9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Hosted on platforms like AWS, Azure, or Google Cloud</a:t>
            </a:r>
            <a:r>
              <a:rPr lang="en-US" altLang="zh-CN" sz="900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0" indent="-171450" defTabSz="1216025" eaLnBrk="1" hangingPunct="1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altLang="zh-CN" sz="9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Data Storage: Utilizes databases like MySQL or NoSQL databases to store sensor data.</a:t>
            </a:r>
            <a:endParaRPr lang="zh-CN" altLang="en-US" sz="9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圆角矩形 16"/>
          <p:cNvSpPr/>
          <p:nvPr/>
        </p:nvSpPr>
        <p:spPr>
          <a:xfrm>
            <a:off x="4979861" y="2198812"/>
            <a:ext cx="3463752" cy="1168238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圆角矩形 20"/>
          <p:cNvSpPr/>
          <p:nvPr/>
        </p:nvSpPr>
        <p:spPr>
          <a:xfrm>
            <a:off x="5555821" y="2030005"/>
            <a:ext cx="2375744" cy="3348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文本框 21"/>
          <p:cNvSpPr txBox="1"/>
          <p:nvPr/>
        </p:nvSpPr>
        <p:spPr>
          <a:xfrm>
            <a:off x="5736794" y="2060312"/>
            <a:ext cx="2026167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Processor Chips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7"/>
          <p:cNvSpPr/>
          <p:nvPr/>
        </p:nvSpPr>
        <p:spPr>
          <a:xfrm>
            <a:off x="5042570" y="2337311"/>
            <a:ext cx="3308944" cy="78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71450" lvl="0" indent="-171450" defTabSz="1216025" eaLnBrk="1" hangingPunct="1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altLang="zh-CN" sz="900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Infrastructure: </a:t>
            </a:r>
            <a:r>
              <a:rPr lang="en-US" altLang="zh-CN" sz="9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Hosted on platforms like AWS, Azure, or Google Cloud</a:t>
            </a:r>
            <a:r>
              <a:rPr lang="en-US" altLang="zh-CN" sz="900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0" indent="-171450" defTabSz="1216025" eaLnBrk="1" hangingPunct="1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altLang="zh-CN" sz="9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Data Storage: Utilizes databases like MySQL or NoSQL databases to store sensor data.</a:t>
            </a:r>
            <a:endParaRPr lang="zh-CN" altLang="en-US" sz="9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0922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文本框 6"/>
          <p:cNvSpPr txBox="1"/>
          <p:nvPr/>
        </p:nvSpPr>
        <p:spPr>
          <a:xfrm>
            <a:off x="634602" y="152850"/>
            <a:ext cx="4345259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Analytics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932019"/>
            <a:ext cx="9144000" cy="2119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7761685" y="4932019"/>
            <a:ext cx="97631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935516" y="4932019"/>
            <a:ext cx="65485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圆角矩形 16"/>
          <p:cNvSpPr/>
          <p:nvPr/>
        </p:nvSpPr>
        <p:spPr>
          <a:xfrm>
            <a:off x="634603" y="2198812"/>
            <a:ext cx="3463752" cy="1168238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圆角矩形 20"/>
          <p:cNvSpPr/>
          <p:nvPr/>
        </p:nvSpPr>
        <p:spPr>
          <a:xfrm>
            <a:off x="1210563" y="2030005"/>
            <a:ext cx="2375744" cy="3348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文本框 21"/>
          <p:cNvSpPr txBox="1"/>
          <p:nvPr/>
        </p:nvSpPr>
        <p:spPr>
          <a:xfrm>
            <a:off x="1248214" y="2055001"/>
            <a:ext cx="2207140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Predictive Analytics </a:t>
            </a:r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Engine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17"/>
          <p:cNvSpPr/>
          <p:nvPr/>
        </p:nvSpPr>
        <p:spPr>
          <a:xfrm>
            <a:off x="712007" y="2399719"/>
            <a:ext cx="3308944" cy="7707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71450" lvl="0" indent="-171450" defTabSz="1216025" eaLnBrk="1" hangingPunct="1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altLang="zh-CN" sz="9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Algorithm: Machine learning algorithms such as regression or neural networks</a:t>
            </a:r>
            <a:r>
              <a:rPr lang="en-US" altLang="zh-CN" sz="900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0" indent="-171450" defTabSz="1216025" eaLnBrk="1" hangingPunct="1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altLang="zh-CN" sz="9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Functionality: Analyzes historical and real-time data to predict future parking space availability.</a:t>
            </a:r>
            <a:endParaRPr lang="zh-CN" altLang="en-US" sz="9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圆角矩形 16"/>
          <p:cNvSpPr/>
          <p:nvPr/>
        </p:nvSpPr>
        <p:spPr>
          <a:xfrm>
            <a:off x="4979861" y="2198812"/>
            <a:ext cx="3463752" cy="1168238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圆角矩形 20"/>
          <p:cNvSpPr/>
          <p:nvPr/>
        </p:nvSpPr>
        <p:spPr>
          <a:xfrm>
            <a:off x="5555821" y="2030005"/>
            <a:ext cx="2375744" cy="3348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文本框 21"/>
          <p:cNvSpPr txBox="1"/>
          <p:nvPr/>
        </p:nvSpPr>
        <p:spPr>
          <a:xfrm>
            <a:off x="5619730" y="2064126"/>
            <a:ext cx="2247926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Adaptive Pricing Algorithms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7"/>
          <p:cNvSpPr/>
          <p:nvPr/>
        </p:nvSpPr>
        <p:spPr>
          <a:xfrm>
            <a:off x="5057265" y="2399719"/>
            <a:ext cx="3308944" cy="7707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71450" lvl="0" indent="-171450" defTabSz="1216025" eaLnBrk="1" hangingPunct="1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altLang="zh-CN" sz="9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Algorithm: Dynamic pricing algorithms based on demand and supply</a:t>
            </a:r>
            <a:r>
              <a:rPr lang="en-US" altLang="zh-CN" sz="900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endParaRPr lang="en-US" altLang="zh-CN" sz="9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0" indent="-171450" defTabSz="1216025" eaLnBrk="1" hangingPunct="1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altLang="zh-CN" sz="9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Optimization: Adjusts pricing in real-time to maximize revenue and resource utilization.</a:t>
            </a:r>
            <a:endParaRPr lang="zh-CN" altLang="en-US" sz="9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5175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文本框 6"/>
          <p:cNvSpPr txBox="1"/>
          <p:nvPr/>
        </p:nvSpPr>
        <p:spPr>
          <a:xfrm>
            <a:off x="634603" y="152850"/>
            <a:ext cx="6049069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Visualization for decision-making purposes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932019"/>
            <a:ext cx="9144000" cy="2119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7761685" y="4792881"/>
            <a:ext cx="97631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935516" y="4792881"/>
            <a:ext cx="65485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298" name="TextBox 13"/>
          <p:cNvSpPr txBox="1"/>
          <p:nvPr/>
        </p:nvSpPr>
        <p:spPr>
          <a:xfrm>
            <a:off x="3314880" y="1600738"/>
            <a:ext cx="1753790" cy="215444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4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Dashboard</a:t>
            </a:r>
            <a:endParaRPr lang="zh-CN" altLang="en-US" sz="1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299" name="TextBox 13"/>
          <p:cNvSpPr txBox="1"/>
          <p:nvPr/>
        </p:nvSpPr>
        <p:spPr>
          <a:xfrm>
            <a:off x="2677848" y="2058496"/>
            <a:ext cx="3459815" cy="83099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 defTabSz="1216025" eaLnBrk="1" hangingPunct="1">
              <a:spcBef>
                <a:spcPct val="20000"/>
              </a:spcBef>
            </a:pPr>
            <a:r>
              <a:rPr lang="en-US" altLang="zh-CN" sz="1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User Interface: Web-based or mobile app interface for users and administrators.</a:t>
            </a:r>
          </a:p>
          <a:p>
            <a:pPr lvl="0" defTabSz="1216025" eaLnBrk="1" hangingPunct="1">
              <a:spcBef>
                <a:spcPct val="20000"/>
              </a:spcBef>
            </a:pPr>
            <a:endParaRPr lang="en-US" altLang="zh-CN" sz="10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defTabSz="1216025" eaLnBrk="1" hangingPunct="1">
              <a:spcBef>
                <a:spcPct val="20000"/>
              </a:spcBef>
            </a:pPr>
            <a:r>
              <a:rPr lang="en-US" altLang="zh-CN" sz="1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Visualization: Utilizes charts (bar graphs, pie charts) and maps to represent parking space occupancy and trends.</a:t>
            </a:r>
            <a:endParaRPr lang="zh-CN" altLang="en-US" sz="10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L 形 17"/>
          <p:cNvSpPr/>
          <p:nvPr/>
        </p:nvSpPr>
        <p:spPr>
          <a:xfrm rot="5400000">
            <a:off x="3237435" y="1128586"/>
            <a:ext cx="1158859" cy="2690816"/>
          </a:xfrm>
          <a:prstGeom prst="corner">
            <a:avLst>
              <a:gd name="adj1" fmla="val 12787"/>
              <a:gd name="adj2" fmla="val 1194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4186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932019"/>
            <a:ext cx="9144000" cy="2119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7761685" y="4792881"/>
            <a:ext cx="97631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935516" y="4792881"/>
            <a:ext cx="65485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300" name="TextBox 13"/>
          <p:cNvSpPr txBox="1"/>
          <p:nvPr/>
        </p:nvSpPr>
        <p:spPr>
          <a:xfrm>
            <a:off x="2497770" y="1472407"/>
            <a:ext cx="3047836" cy="215444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Emergency Response </a:t>
            </a:r>
            <a:r>
              <a:rPr lang="en-US" altLang="zh-CN" sz="14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Integration</a:t>
            </a:r>
            <a:endParaRPr lang="en-US" altLang="zh-CN" sz="1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301" name="TextBox 13"/>
          <p:cNvSpPr txBox="1"/>
          <p:nvPr/>
        </p:nvSpPr>
        <p:spPr>
          <a:xfrm>
            <a:off x="2886867" y="1999671"/>
            <a:ext cx="4020471" cy="67710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 defTabSz="1216025" eaLnBrk="1" hangingPunct="1">
              <a:spcBef>
                <a:spcPct val="20000"/>
              </a:spcBef>
            </a:pPr>
            <a:r>
              <a:rPr lang="en-US" altLang="zh-CN" sz="1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Visualization: Real-time visualization of emergency situations on the dashboard.</a:t>
            </a:r>
          </a:p>
          <a:p>
            <a:pPr lvl="0" defTabSz="1216025" eaLnBrk="1" hangingPunct="1">
              <a:spcBef>
                <a:spcPct val="20000"/>
              </a:spcBef>
            </a:pPr>
            <a:endParaRPr lang="en-US" altLang="zh-CN" sz="10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defTabSz="1216025" eaLnBrk="1" hangingPunct="1">
              <a:spcBef>
                <a:spcPct val="20000"/>
              </a:spcBef>
            </a:pPr>
            <a:r>
              <a:rPr lang="en-US" altLang="zh-CN" sz="1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Alerts: Instant alerts to emergency services for swift response.</a:t>
            </a:r>
            <a:endParaRPr lang="zh-CN" altLang="en-US" sz="10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L 形 17"/>
          <p:cNvSpPr/>
          <p:nvPr/>
        </p:nvSpPr>
        <p:spPr>
          <a:xfrm rot="5400000">
            <a:off x="3388738" y="992817"/>
            <a:ext cx="1158859" cy="2690816"/>
          </a:xfrm>
          <a:prstGeom prst="corner">
            <a:avLst>
              <a:gd name="adj1" fmla="val 12787"/>
              <a:gd name="adj2" fmla="val 1194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042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932019"/>
            <a:ext cx="9144000" cy="2119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7761685" y="4792881"/>
            <a:ext cx="97631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935516" y="4792881"/>
            <a:ext cx="65485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L 形 17"/>
          <p:cNvSpPr/>
          <p:nvPr/>
        </p:nvSpPr>
        <p:spPr>
          <a:xfrm rot="5400000">
            <a:off x="3127385" y="903885"/>
            <a:ext cx="1158859" cy="2690816"/>
          </a:xfrm>
          <a:prstGeom prst="corner">
            <a:avLst>
              <a:gd name="adj1" fmla="val 12787"/>
              <a:gd name="adj2" fmla="val 1194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4302" name="TextBox 13"/>
          <p:cNvSpPr txBox="1"/>
          <p:nvPr/>
        </p:nvSpPr>
        <p:spPr>
          <a:xfrm>
            <a:off x="3143138" y="1326754"/>
            <a:ext cx="3303711" cy="215444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Community Feedback </a:t>
            </a:r>
            <a:r>
              <a:rPr lang="en-US" altLang="zh-CN" sz="14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Mechanism</a:t>
            </a:r>
            <a:endParaRPr lang="en-US" altLang="zh-CN" sz="1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303" name="TextBox 13"/>
          <p:cNvSpPr txBox="1"/>
          <p:nvPr/>
        </p:nvSpPr>
        <p:spPr>
          <a:xfrm>
            <a:off x="2607746" y="1884027"/>
            <a:ext cx="4373900" cy="83099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 defTabSz="1216025" eaLnBrk="1" hangingPunct="1">
              <a:spcBef>
                <a:spcPct val="20000"/>
              </a:spcBef>
            </a:pPr>
            <a:r>
              <a:rPr lang="en-US" altLang="zh-CN" sz="1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Visualization: User feedback presented in a graphical format on the dashboard.</a:t>
            </a:r>
          </a:p>
          <a:p>
            <a:pPr lvl="0" defTabSz="1216025" eaLnBrk="1" hangingPunct="1">
              <a:spcBef>
                <a:spcPct val="20000"/>
              </a:spcBef>
            </a:pPr>
            <a:endParaRPr lang="en-US" altLang="zh-CN" sz="10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defTabSz="1216025" eaLnBrk="1" hangingPunct="1">
              <a:spcBef>
                <a:spcPct val="20000"/>
              </a:spcBef>
            </a:pPr>
            <a:r>
              <a:rPr lang="en-US" altLang="zh-CN" sz="10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User Engagement: Encourages community engagement and improvements based on feedback</a:t>
            </a:r>
            <a:endParaRPr lang="zh-CN" altLang="en-US" sz="10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122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932019"/>
            <a:ext cx="9144000" cy="2119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7761685" y="4932019"/>
            <a:ext cx="97631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935516" y="4932019"/>
            <a:ext cx="65485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818705" y="2020625"/>
            <a:ext cx="2459831" cy="3464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095" name="文本框 21"/>
          <p:cNvSpPr txBox="1"/>
          <p:nvPr/>
        </p:nvSpPr>
        <p:spPr>
          <a:xfrm>
            <a:off x="3999679" y="2050932"/>
            <a:ext cx="2097881" cy="27559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Privacy Concerns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圆角矩形 20"/>
          <p:cNvSpPr/>
          <p:nvPr/>
        </p:nvSpPr>
        <p:spPr>
          <a:xfrm>
            <a:off x="1023293" y="1411708"/>
            <a:ext cx="2459831" cy="3464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文本框 21"/>
          <p:cNvSpPr txBox="1"/>
          <p:nvPr/>
        </p:nvSpPr>
        <p:spPr>
          <a:xfrm>
            <a:off x="1204267" y="1442015"/>
            <a:ext cx="2097881" cy="27559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Technical issues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6"/>
          <p:cNvSpPr txBox="1"/>
          <p:nvPr/>
        </p:nvSpPr>
        <p:spPr>
          <a:xfrm>
            <a:off x="642199" y="365335"/>
            <a:ext cx="19812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Challenges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0"/>
          <p:cNvSpPr/>
          <p:nvPr/>
        </p:nvSpPr>
        <p:spPr>
          <a:xfrm>
            <a:off x="1589037" y="2825390"/>
            <a:ext cx="2410642" cy="5474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文本框 21"/>
          <p:cNvSpPr txBox="1"/>
          <p:nvPr/>
        </p:nvSpPr>
        <p:spPr>
          <a:xfrm>
            <a:off x="1770010" y="2855698"/>
            <a:ext cx="2097881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Infrastructure Compatibility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圆角矩形 20"/>
          <p:cNvSpPr/>
          <p:nvPr/>
        </p:nvSpPr>
        <p:spPr>
          <a:xfrm>
            <a:off x="5722146" y="828692"/>
            <a:ext cx="2459831" cy="3464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文本框 21"/>
          <p:cNvSpPr txBox="1"/>
          <p:nvPr/>
        </p:nvSpPr>
        <p:spPr>
          <a:xfrm>
            <a:off x="5903120" y="858999"/>
            <a:ext cx="2097881" cy="27559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Power Consumption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圆角矩形 20"/>
          <p:cNvSpPr/>
          <p:nvPr/>
        </p:nvSpPr>
        <p:spPr>
          <a:xfrm>
            <a:off x="5048621" y="3669204"/>
            <a:ext cx="2459831" cy="3464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文本框 21"/>
          <p:cNvSpPr txBox="1"/>
          <p:nvPr/>
        </p:nvSpPr>
        <p:spPr>
          <a:xfrm>
            <a:off x="5229595" y="3699511"/>
            <a:ext cx="2097881" cy="27559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Limited Coverage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8231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932019"/>
            <a:ext cx="9144000" cy="2119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7761685" y="4932019"/>
            <a:ext cx="97631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935516" y="4932019"/>
            <a:ext cx="65485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818705" y="2020625"/>
            <a:ext cx="2608409" cy="3464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095" name="文本框 21"/>
          <p:cNvSpPr txBox="1"/>
          <p:nvPr/>
        </p:nvSpPr>
        <p:spPr>
          <a:xfrm>
            <a:off x="3999679" y="2050932"/>
            <a:ext cx="2243239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 protection regulations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圆角矩形 20"/>
          <p:cNvSpPr/>
          <p:nvPr/>
        </p:nvSpPr>
        <p:spPr>
          <a:xfrm>
            <a:off x="1023293" y="1411708"/>
            <a:ext cx="2459831" cy="4919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文本框 21"/>
          <p:cNvSpPr txBox="1"/>
          <p:nvPr/>
        </p:nvSpPr>
        <p:spPr>
          <a:xfrm>
            <a:off x="1204267" y="1426861"/>
            <a:ext cx="2097881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Regular maintenance and Software updates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文本框 6"/>
          <p:cNvSpPr txBox="1"/>
          <p:nvPr/>
        </p:nvSpPr>
        <p:spPr>
          <a:xfrm>
            <a:off x="642199" y="365335"/>
            <a:ext cx="19812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0"/>
          <p:cNvSpPr/>
          <p:nvPr/>
        </p:nvSpPr>
        <p:spPr>
          <a:xfrm>
            <a:off x="1589037" y="2825390"/>
            <a:ext cx="2410642" cy="54744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文本框 21"/>
          <p:cNvSpPr txBox="1"/>
          <p:nvPr/>
        </p:nvSpPr>
        <p:spPr>
          <a:xfrm>
            <a:off x="1770010" y="2855698"/>
            <a:ext cx="2097881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Prioritize scalable and adaptable solutions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圆角矩形 20"/>
          <p:cNvSpPr/>
          <p:nvPr/>
        </p:nvSpPr>
        <p:spPr>
          <a:xfrm>
            <a:off x="5722146" y="828692"/>
            <a:ext cx="2459831" cy="4919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文本框 21"/>
          <p:cNvSpPr txBox="1"/>
          <p:nvPr/>
        </p:nvSpPr>
        <p:spPr>
          <a:xfrm>
            <a:off x="5955747" y="843845"/>
            <a:ext cx="2097881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Implementing energy-efficient devices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圆角矩形 20"/>
          <p:cNvSpPr/>
          <p:nvPr/>
        </p:nvSpPr>
        <p:spPr>
          <a:xfrm>
            <a:off x="5048621" y="3669204"/>
            <a:ext cx="2810695" cy="3464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文本框 21"/>
          <p:cNvSpPr txBox="1"/>
          <p:nvPr/>
        </p:nvSpPr>
        <p:spPr>
          <a:xfrm>
            <a:off x="5229595" y="3699511"/>
            <a:ext cx="2532090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Expanding coverage gradually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624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932019"/>
            <a:ext cx="9144000" cy="2119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7761685" y="4932019"/>
            <a:ext cx="97631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935516" y="4932019"/>
            <a:ext cx="65485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圆角矩形 16"/>
          <p:cNvSpPr/>
          <p:nvPr/>
        </p:nvSpPr>
        <p:spPr>
          <a:xfrm>
            <a:off x="1966947" y="1956260"/>
            <a:ext cx="5170636" cy="1122439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17"/>
          <p:cNvSpPr/>
          <p:nvPr/>
        </p:nvSpPr>
        <p:spPr>
          <a:xfrm>
            <a:off x="2111671" y="2186141"/>
            <a:ext cx="4900921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71450" lvl="0" indent="-171450" defTabSz="1216025" eaLnBrk="1" hangingPunct="1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altLang="zh-CN" sz="9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Towards Smart and Sustainable Urban Mobility:</a:t>
            </a:r>
          </a:p>
          <a:p>
            <a:pPr marL="171450" lvl="0" indent="-171450" defTabSz="1216025" eaLnBrk="1" hangingPunct="1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altLang="zh-CN" sz="9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Efficiency Through Real-Time Data Management:</a:t>
            </a:r>
          </a:p>
          <a:p>
            <a:pPr marL="171450" lvl="0" indent="-171450" defTabSz="1216025" eaLnBrk="1" hangingPunct="1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altLang="zh-CN" sz="9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Informed Decision-Making with Analytics and Visualization:</a:t>
            </a:r>
          </a:p>
        </p:txBody>
      </p:sp>
      <p:sp>
        <p:nvSpPr>
          <p:cNvPr id="23" name="圆角矩形 20"/>
          <p:cNvSpPr/>
          <p:nvPr/>
        </p:nvSpPr>
        <p:spPr>
          <a:xfrm>
            <a:off x="3047676" y="1509179"/>
            <a:ext cx="2943693" cy="6769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文本框 21"/>
          <p:cNvSpPr txBox="1"/>
          <p:nvPr/>
        </p:nvSpPr>
        <p:spPr>
          <a:xfrm>
            <a:off x="3308467" y="1690439"/>
            <a:ext cx="242211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Conclusion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502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文本框 6"/>
          <p:cNvSpPr txBox="1"/>
          <p:nvPr/>
        </p:nvSpPr>
        <p:spPr>
          <a:xfrm>
            <a:off x="634841" y="389673"/>
            <a:ext cx="2503301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932019"/>
            <a:ext cx="9144000" cy="2119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7761685" y="4932019"/>
            <a:ext cx="97631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935516" y="4932019"/>
            <a:ext cx="65485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4032" y="1185362"/>
            <a:ext cx="3552825" cy="29694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068" name="矩形 16"/>
          <p:cNvSpPr/>
          <p:nvPr/>
        </p:nvSpPr>
        <p:spPr>
          <a:xfrm>
            <a:off x="5302204" y="2092466"/>
            <a:ext cx="2412780" cy="1551194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Smart Parking is a cutting-edge and imaginative way of parking management that utilizes sensors, cameras, and so on like Internet of Things (</a:t>
            </a:r>
            <a:r>
              <a:rPr lang="en-US" altLang="zh-CN" sz="105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IoT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 technology to improve the proficiency, comfort, and overall user experience associated with parking facilities.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069" name="TextBox 13"/>
          <p:cNvSpPr txBox="1"/>
          <p:nvPr/>
        </p:nvSpPr>
        <p:spPr>
          <a:xfrm>
            <a:off x="5543548" y="1604937"/>
            <a:ext cx="1753791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What is Smart Parking?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16" y="1247944"/>
            <a:ext cx="4041503" cy="265855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 rot="16200000" flipV="1">
            <a:off x="-769144" y="769594"/>
            <a:ext cx="5143500" cy="3605213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4510 h 10000"/>
              <a:gd name="connsiteX1-3" fmla="*/ 10000 w 10000"/>
              <a:gd name="connsiteY1-4" fmla="*/ 0 h 10000"/>
              <a:gd name="connsiteX2-5" fmla="*/ 10000 w 10000"/>
              <a:gd name="connsiteY2-6" fmla="*/ 10000 h 10000"/>
              <a:gd name="connsiteX3-7" fmla="*/ 0 w 10000"/>
              <a:gd name="connsiteY3-8" fmla="*/ 10000 h 10000"/>
              <a:gd name="connsiteX4-9" fmla="*/ 0 w 10000"/>
              <a:gd name="connsiteY4-10" fmla="*/ 451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451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4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3649" y="2110535"/>
            <a:ext cx="3598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 Bold" panose="020B0604020202090204" charset="0"/>
                <a:ea typeface="+mn-ea"/>
                <a:cs typeface="Arial Bold" panose="020B0604020202090204" charset="0"/>
              </a:rPr>
              <a:t>The End</a:t>
            </a:r>
            <a:endParaRPr kumimoji="0" lang="zh-CN" altLang="en-US" sz="54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 Bold" panose="020B0604020202090204" charset="0"/>
              <a:ea typeface="+mn-ea"/>
              <a:cs typeface="Arial Bold" panose="020B0604020202090204" charset="0"/>
            </a:endParaRPr>
          </a:p>
        </p:txBody>
      </p:sp>
      <p:sp>
        <p:nvSpPr>
          <p:cNvPr id="5" name="直角三角形 4"/>
          <p:cNvSpPr/>
          <p:nvPr/>
        </p:nvSpPr>
        <p:spPr>
          <a:xfrm flipH="1">
            <a:off x="8153400" y="2031656"/>
            <a:ext cx="990600" cy="3112294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8512969" y="450"/>
            <a:ext cx="631031" cy="653654"/>
          </a:xfrm>
          <a:custGeom>
            <a:avLst/>
            <a:gdLst>
              <a:gd name="connsiteX0" fmla="*/ 111319 w 841828"/>
              <a:gd name="connsiteY0" fmla="*/ 0 h 870858"/>
              <a:gd name="connsiteX1" fmla="*/ 841828 w 841828"/>
              <a:gd name="connsiteY1" fmla="*/ 0 h 870858"/>
              <a:gd name="connsiteX2" fmla="*/ 841828 w 841828"/>
              <a:gd name="connsiteY2" fmla="*/ 781579 h 870858"/>
              <a:gd name="connsiteX3" fmla="*/ 756147 w 841828"/>
              <a:gd name="connsiteY3" fmla="*/ 828085 h 870858"/>
              <a:gd name="connsiteX4" fmla="*/ 544286 w 841828"/>
              <a:gd name="connsiteY4" fmla="*/ 870858 h 870858"/>
              <a:gd name="connsiteX5" fmla="*/ 0 w 841828"/>
              <a:gd name="connsiteY5" fmla="*/ 326572 h 870858"/>
              <a:gd name="connsiteX6" fmla="*/ 92955 w 841828"/>
              <a:gd name="connsiteY6" fmla="*/ 22257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1828" h="870858">
                <a:moveTo>
                  <a:pt x="111319" y="0"/>
                </a:moveTo>
                <a:lnTo>
                  <a:pt x="841828" y="0"/>
                </a:lnTo>
                <a:lnTo>
                  <a:pt x="841828" y="781579"/>
                </a:lnTo>
                <a:lnTo>
                  <a:pt x="756147" y="828085"/>
                </a:lnTo>
                <a:cubicBezTo>
                  <a:pt x="691029" y="855628"/>
                  <a:pt x="619436" y="870858"/>
                  <a:pt x="544286" y="870858"/>
                </a:cubicBezTo>
                <a:cubicBezTo>
                  <a:pt x="243685" y="870858"/>
                  <a:pt x="0" y="627173"/>
                  <a:pt x="0" y="326572"/>
                </a:cubicBezTo>
                <a:cubicBezTo>
                  <a:pt x="0" y="213847"/>
                  <a:pt x="34268" y="109125"/>
                  <a:pt x="92955" y="2225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129588" y="245719"/>
            <a:ext cx="276225" cy="27622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598694" y="731494"/>
            <a:ext cx="382191" cy="38219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277225" y="731494"/>
            <a:ext cx="128588" cy="12858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932019"/>
            <a:ext cx="9144000" cy="2119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7761685" y="4932019"/>
            <a:ext cx="97631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935516" y="4932019"/>
            <a:ext cx="65485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722018" y="1910213"/>
            <a:ext cx="3443288" cy="1106091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091" name="矩形 17"/>
          <p:cNvSpPr/>
          <p:nvPr/>
        </p:nvSpPr>
        <p:spPr>
          <a:xfrm>
            <a:off x="4972048" y="2140093"/>
            <a:ext cx="2943225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171450" lvl="0" indent="-171450" defTabSz="1216025" eaLnBrk="1" hangingPunct="1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altLang="zh-CN" sz="900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Time Efficiency</a:t>
            </a:r>
          </a:p>
          <a:p>
            <a:pPr marL="171450" lvl="0" indent="-171450" defTabSz="1216025" eaLnBrk="1" hangingPunct="1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altLang="zh-CN" sz="900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Safety</a:t>
            </a:r>
          </a:p>
          <a:p>
            <a:pPr marL="171450" lvl="0" indent="-171450" defTabSz="1216025" eaLnBrk="1" hangingPunct="1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altLang="zh-CN" sz="900" dirty="0" smtClean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Less Pollution </a:t>
            </a:r>
            <a:endParaRPr lang="zh-CN" altLang="en-US" sz="9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213744" y="1758180"/>
            <a:ext cx="2459831" cy="3464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095" name="文本框 21"/>
          <p:cNvSpPr txBox="1"/>
          <p:nvPr/>
        </p:nvSpPr>
        <p:spPr>
          <a:xfrm>
            <a:off x="5394718" y="1788487"/>
            <a:ext cx="2097881" cy="27559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Why Smart Parking?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65" y="907627"/>
            <a:ext cx="4224937" cy="298280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932019"/>
            <a:ext cx="9144000" cy="2119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7761685" y="4932019"/>
            <a:ext cx="97631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935516" y="4932019"/>
            <a:ext cx="65485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699055" y="592001"/>
            <a:ext cx="3443288" cy="1106091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091" name="矩形 17"/>
          <p:cNvSpPr/>
          <p:nvPr/>
        </p:nvSpPr>
        <p:spPr>
          <a:xfrm>
            <a:off x="2949085" y="821881"/>
            <a:ext cx="2943225" cy="77072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171450" lvl="0" indent="-171450" defTabSz="1216025" eaLnBrk="1" hangingPunct="1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altLang="zh-CN" sz="9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Rapid urbanization leads to increased vehicle ownership.</a:t>
            </a:r>
          </a:p>
          <a:p>
            <a:pPr marL="171450" lvl="0" indent="-171450" defTabSz="1216025" eaLnBrk="1" hangingPunct="1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altLang="zh-CN" sz="9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Cities face challenges in managing the growing number of vehicles.</a:t>
            </a:r>
            <a:endParaRPr lang="zh-CN" altLang="en-US" sz="9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90781" y="439968"/>
            <a:ext cx="2459831" cy="3464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095" name="文本框 21"/>
          <p:cNvSpPr txBox="1"/>
          <p:nvPr/>
        </p:nvSpPr>
        <p:spPr>
          <a:xfrm>
            <a:off x="3371755" y="470275"/>
            <a:ext cx="2097881" cy="27559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Urbanization Challenges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82" y="1819818"/>
            <a:ext cx="4865150" cy="291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668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932019"/>
            <a:ext cx="9144000" cy="2119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7761685" y="4932019"/>
            <a:ext cx="97631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935516" y="4932019"/>
            <a:ext cx="65485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699055" y="592001"/>
            <a:ext cx="3443288" cy="1106091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091" name="矩形 17"/>
          <p:cNvSpPr/>
          <p:nvPr/>
        </p:nvSpPr>
        <p:spPr>
          <a:xfrm>
            <a:off x="2949085" y="821881"/>
            <a:ext cx="2943225" cy="77072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171450" lvl="0" indent="-171450" defTabSz="1216025" eaLnBrk="1" hangingPunct="1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altLang="zh-CN" sz="9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Drivers spend a significant amount of time searching for parking spaces.</a:t>
            </a:r>
          </a:p>
          <a:p>
            <a:pPr marL="171450" lvl="0" indent="-171450" defTabSz="1216025" eaLnBrk="1" hangingPunct="1">
              <a:lnSpc>
                <a:spcPct val="120000"/>
              </a:lnSpc>
              <a:spcBef>
                <a:spcPct val="20000"/>
              </a:spcBef>
              <a:buFontTx/>
              <a:buChar char="-"/>
            </a:pPr>
            <a:r>
              <a:rPr lang="en-US" altLang="zh-CN" sz="9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Inefficient parking search contributes to traffic congestion.</a:t>
            </a:r>
            <a:endParaRPr lang="zh-CN" altLang="en-US" sz="9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90781" y="439968"/>
            <a:ext cx="2459831" cy="3464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095" name="文本框 21"/>
          <p:cNvSpPr txBox="1"/>
          <p:nvPr/>
        </p:nvSpPr>
        <p:spPr>
          <a:xfrm>
            <a:off x="3371755" y="470275"/>
            <a:ext cx="2097881" cy="27559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Inefficient Parking Search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38" y="2029384"/>
            <a:ext cx="4050449" cy="26897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55" y="2029385"/>
            <a:ext cx="4312975" cy="268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665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文本框 6"/>
          <p:cNvSpPr txBox="1"/>
          <p:nvPr/>
        </p:nvSpPr>
        <p:spPr>
          <a:xfrm>
            <a:off x="642199" y="365335"/>
            <a:ext cx="19812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Technology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932019"/>
            <a:ext cx="9144000" cy="2119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7761685" y="4932019"/>
            <a:ext cx="97631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935516" y="4932019"/>
            <a:ext cx="65485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hape 917"/>
          <p:cNvSpPr/>
          <p:nvPr/>
        </p:nvSpPr>
        <p:spPr>
          <a:xfrm flipV="1">
            <a:off x="1258491" y="2611491"/>
            <a:ext cx="6875860" cy="0"/>
          </a:xfrm>
          <a:prstGeom prst="line">
            <a:avLst/>
          </a:prstGeom>
          <a:ln w="12700">
            <a:solidFill>
              <a:srgbClr val="ADBACA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4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Helvetica"/>
              <a:sym typeface="Arial" panose="020B0604020202020204" pitchFamily="34" charset="0"/>
            </a:endParaRPr>
          </a:p>
        </p:txBody>
      </p:sp>
      <p:sp>
        <p:nvSpPr>
          <p:cNvPr id="11" name="Shape 918"/>
          <p:cNvSpPr/>
          <p:nvPr/>
        </p:nvSpPr>
        <p:spPr>
          <a:xfrm flipV="1">
            <a:off x="4512469" y="1207744"/>
            <a:ext cx="0" cy="3015854"/>
          </a:xfrm>
          <a:prstGeom prst="line">
            <a:avLst/>
          </a:prstGeom>
          <a:ln w="12700">
            <a:solidFill>
              <a:srgbClr val="ADBACA"/>
            </a:solidFill>
            <a:custDash>
              <a:ds d="200000" sp="200000"/>
            </a:custDash>
            <a:miter lim="400000"/>
          </a:ln>
        </p:spPr>
        <p:txBody>
          <a:bodyPr lIns="0" tIns="0" rIns="0" bIns="0" anchor="ctr"/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kumimoji="0" sz="4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Helvetica"/>
              <a:sym typeface="Arial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238250" y="1462538"/>
            <a:ext cx="685800" cy="68699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811316" y="1432772"/>
            <a:ext cx="686991" cy="68699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238250" y="3168704"/>
            <a:ext cx="685800" cy="68699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11316" y="3138938"/>
            <a:ext cx="686991" cy="68699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8146" name="TextBox 13"/>
          <p:cNvSpPr txBox="1"/>
          <p:nvPr/>
        </p:nvSpPr>
        <p:spPr>
          <a:xfrm>
            <a:off x="2081213" y="1739776"/>
            <a:ext cx="1839524" cy="184666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 defTabSz="1216025" eaLnBrk="1" hangingPunct="1">
              <a:spcBef>
                <a:spcPct val="20000"/>
              </a:spcBef>
            </a:pPr>
            <a:r>
              <a:rPr lang="en-US" altLang="zh-CN" sz="12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Sensors and Detection</a:t>
            </a:r>
            <a:endParaRPr lang="zh-CN" altLang="en-US" sz="12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148" name="TextBox 13"/>
          <p:cNvSpPr txBox="1"/>
          <p:nvPr/>
        </p:nvSpPr>
        <p:spPr>
          <a:xfrm>
            <a:off x="5674519" y="1696636"/>
            <a:ext cx="2259092" cy="184666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 defTabSz="1216025" eaLnBrk="1" hangingPunct="1">
              <a:spcBef>
                <a:spcPct val="20000"/>
              </a:spcBef>
            </a:pPr>
            <a:r>
              <a:rPr lang="en-US" altLang="zh-CN" sz="12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Communication Infrastructure</a:t>
            </a:r>
            <a:endParaRPr lang="zh-CN" altLang="en-US" sz="12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150" name="TextBox 13"/>
          <p:cNvSpPr txBox="1"/>
          <p:nvPr/>
        </p:nvSpPr>
        <p:spPr>
          <a:xfrm>
            <a:off x="2147494" y="3364604"/>
            <a:ext cx="1839524" cy="184666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 defTabSz="1216025" eaLnBrk="1" hangingPunct="1">
              <a:spcBef>
                <a:spcPct val="20000"/>
              </a:spcBef>
            </a:pPr>
            <a:r>
              <a:rPr lang="en-US" altLang="zh-CN" sz="12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Management System</a:t>
            </a:r>
            <a:endParaRPr lang="zh-CN" altLang="en-US" sz="12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152" name="TextBox 13"/>
          <p:cNvSpPr txBox="1"/>
          <p:nvPr/>
        </p:nvSpPr>
        <p:spPr>
          <a:xfrm>
            <a:off x="5797153" y="3419866"/>
            <a:ext cx="1791177" cy="184666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 defTabSz="1216025" eaLnBrk="1" hangingPunct="1">
              <a:spcBef>
                <a:spcPct val="20000"/>
              </a:spcBef>
            </a:pPr>
            <a:r>
              <a:rPr lang="en-US" altLang="zh-CN" sz="12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Payment and Ticketing</a:t>
            </a:r>
            <a:endParaRPr lang="zh-CN" altLang="en-US" sz="12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51" y="1566457"/>
            <a:ext cx="473198" cy="473198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80" y="1526639"/>
            <a:ext cx="546393" cy="506209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52" y="3244701"/>
            <a:ext cx="534996" cy="534996"/>
          </a:xfrm>
          <a:prstGeom prst="flowChartConnector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65" y="3238287"/>
            <a:ext cx="488292" cy="488292"/>
          </a:xfrm>
          <a:prstGeom prst="ellipse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932019"/>
            <a:ext cx="9144000" cy="2119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7761685" y="4932019"/>
            <a:ext cx="97631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935516" y="4932019"/>
            <a:ext cx="65485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35653" y="987855"/>
            <a:ext cx="608410" cy="6084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Oval 22"/>
          <p:cNvSpPr/>
          <p:nvPr/>
        </p:nvSpPr>
        <p:spPr>
          <a:xfrm>
            <a:off x="3260882" y="987855"/>
            <a:ext cx="608410" cy="6084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Oval 34"/>
          <p:cNvSpPr/>
          <p:nvPr/>
        </p:nvSpPr>
        <p:spPr>
          <a:xfrm>
            <a:off x="5069441" y="987855"/>
            <a:ext cx="608410" cy="6084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Oval 38"/>
          <p:cNvSpPr/>
          <p:nvPr/>
        </p:nvSpPr>
        <p:spPr>
          <a:xfrm>
            <a:off x="6894669" y="987855"/>
            <a:ext cx="608410" cy="6084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Oval 42"/>
          <p:cNvSpPr/>
          <p:nvPr/>
        </p:nvSpPr>
        <p:spPr>
          <a:xfrm>
            <a:off x="2348863" y="2439227"/>
            <a:ext cx="608410" cy="6084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Oval 46"/>
          <p:cNvSpPr/>
          <p:nvPr/>
        </p:nvSpPr>
        <p:spPr>
          <a:xfrm>
            <a:off x="4157422" y="2439227"/>
            <a:ext cx="608410" cy="6084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Oval 50"/>
          <p:cNvSpPr/>
          <p:nvPr/>
        </p:nvSpPr>
        <p:spPr>
          <a:xfrm>
            <a:off x="5982651" y="2439227"/>
            <a:ext cx="608410" cy="6084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9166" name="文本框 18"/>
          <p:cNvSpPr txBox="1"/>
          <p:nvPr/>
        </p:nvSpPr>
        <p:spPr>
          <a:xfrm>
            <a:off x="1629726" y="1139064"/>
            <a:ext cx="257175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67" name="文本框 19"/>
          <p:cNvSpPr txBox="1"/>
          <p:nvPr/>
        </p:nvSpPr>
        <p:spPr>
          <a:xfrm>
            <a:off x="3429950" y="1139064"/>
            <a:ext cx="257175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68" name="文本框 20"/>
          <p:cNvSpPr txBox="1"/>
          <p:nvPr/>
        </p:nvSpPr>
        <p:spPr>
          <a:xfrm>
            <a:off x="5245653" y="1139064"/>
            <a:ext cx="257175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69" name="文本框 21"/>
          <p:cNvSpPr txBox="1"/>
          <p:nvPr/>
        </p:nvSpPr>
        <p:spPr>
          <a:xfrm>
            <a:off x="7070882" y="1139064"/>
            <a:ext cx="257175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70" name="文本框 22"/>
          <p:cNvSpPr txBox="1"/>
          <p:nvPr/>
        </p:nvSpPr>
        <p:spPr>
          <a:xfrm>
            <a:off x="6157672" y="2594008"/>
            <a:ext cx="257175" cy="32194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71" name="文本框 23"/>
          <p:cNvSpPr txBox="1"/>
          <p:nvPr/>
        </p:nvSpPr>
        <p:spPr>
          <a:xfrm>
            <a:off x="4349113" y="2594008"/>
            <a:ext cx="257175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72" name="文本框 24"/>
          <p:cNvSpPr txBox="1"/>
          <p:nvPr/>
        </p:nvSpPr>
        <p:spPr>
          <a:xfrm>
            <a:off x="2523885" y="2594008"/>
            <a:ext cx="257175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73" name="TextBox 13"/>
          <p:cNvSpPr txBox="1"/>
          <p:nvPr/>
        </p:nvSpPr>
        <p:spPr>
          <a:xfrm>
            <a:off x="834388" y="1708183"/>
            <a:ext cx="1753790" cy="56015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1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Real-Time Occupancy </a:t>
            </a:r>
            <a:r>
              <a:rPr lang="en-US" altLang="zh-CN" sz="11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</a:t>
            </a:r>
            <a:endParaRPr lang="en-US" altLang="zh-CN" sz="11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 defTabSz="1216025" eaLnBrk="1" hangingPunct="1">
              <a:spcBef>
                <a:spcPct val="20000"/>
              </a:spcBef>
            </a:pPr>
            <a:endParaRPr lang="en-US" altLang="zh-CN" sz="12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74" name="TextBox 13"/>
          <p:cNvSpPr txBox="1"/>
          <p:nvPr/>
        </p:nvSpPr>
        <p:spPr>
          <a:xfrm>
            <a:off x="986763" y="2036846"/>
            <a:ext cx="1546052" cy="276999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9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Enhances user experience and reduces search time</a:t>
            </a:r>
            <a:endParaRPr lang="zh-CN" altLang="en-US" sz="9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75" name="TextBox 13"/>
          <p:cNvSpPr txBox="1"/>
          <p:nvPr/>
        </p:nvSpPr>
        <p:spPr>
          <a:xfrm>
            <a:off x="2688191" y="1708183"/>
            <a:ext cx="1753791" cy="40626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 err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IoT</a:t>
            </a:r>
            <a:r>
              <a:rPr lang="en-US" altLang="zh-CN" sz="12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2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Connectivity</a:t>
            </a:r>
            <a:endParaRPr lang="en-US" altLang="zh-CN" sz="12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 defTabSz="1216025" eaLnBrk="1" hangingPunct="1">
              <a:spcBef>
                <a:spcPct val="20000"/>
              </a:spcBef>
            </a:pPr>
            <a:endParaRPr lang="en-US" altLang="zh-CN" sz="12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76" name="TextBox 13"/>
          <p:cNvSpPr txBox="1"/>
          <p:nvPr/>
        </p:nvSpPr>
        <p:spPr>
          <a:xfrm>
            <a:off x="2941794" y="1929639"/>
            <a:ext cx="1254919" cy="41549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9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Enables real-time updates and remote monitoring.</a:t>
            </a:r>
          </a:p>
        </p:txBody>
      </p:sp>
      <p:sp>
        <p:nvSpPr>
          <p:cNvPr id="49177" name="TextBox 13"/>
          <p:cNvSpPr txBox="1"/>
          <p:nvPr/>
        </p:nvSpPr>
        <p:spPr>
          <a:xfrm>
            <a:off x="4496750" y="1708183"/>
            <a:ext cx="1753790" cy="16927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1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User-Friendly Mobile </a:t>
            </a:r>
            <a:r>
              <a:rPr lang="en-US" altLang="zh-CN" sz="11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</a:t>
            </a:r>
            <a:endParaRPr lang="en-US" altLang="zh-CN" sz="11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78" name="TextBox 13"/>
          <p:cNvSpPr txBox="1"/>
          <p:nvPr/>
        </p:nvSpPr>
        <p:spPr>
          <a:xfrm>
            <a:off x="4750353" y="1892333"/>
            <a:ext cx="1256110" cy="41549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9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Intuitive interface for users to check parking availability</a:t>
            </a:r>
            <a:endParaRPr lang="zh-CN" altLang="en-US" sz="9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79" name="TextBox 13"/>
          <p:cNvSpPr txBox="1"/>
          <p:nvPr/>
        </p:nvSpPr>
        <p:spPr>
          <a:xfrm>
            <a:off x="6321978" y="1708183"/>
            <a:ext cx="1753791" cy="184666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Predictive </a:t>
            </a:r>
            <a:r>
              <a:rPr lang="en-US" altLang="zh-CN" sz="12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Analytics</a:t>
            </a:r>
            <a:endParaRPr lang="en-US" altLang="zh-CN" sz="12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80" name="TextBox 13"/>
          <p:cNvSpPr txBox="1"/>
          <p:nvPr/>
        </p:nvSpPr>
        <p:spPr>
          <a:xfrm>
            <a:off x="6575582" y="1929639"/>
            <a:ext cx="1256109" cy="41549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9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Enhances planning and optimizes resource allocation.</a:t>
            </a:r>
          </a:p>
        </p:txBody>
      </p:sp>
      <p:sp>
        <p:nvSpPr>
          <p:cNvPr id="49181" name="TextBox 13"/>
          <p:cNvSpPr txBox="1"/>
          <p:nvPr/>
        </p:nvSpPr>
        <p:spPr>
          <a:xfrm>
            <a:off x="1767838" y="3165508"/>
            <a:ext cx="1753790" cy="56015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1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Automated Payment </a:t>
            </a:r>
            <a:r>
              <a:rPr lang="en-US" altLang="zh-CN" sz="11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System</a:t>
            </a:r>
            <a:endParaRPr lang="en-US" altLang="zh-CN" sz="11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 defTabSz="1216025" eaLnBrk="1" hangingPunct="1">
              <a:spcBef>
                <a:spcPct val="20000"/>
              </a:spcBef>
            </a:pPr>
            <a:endParaRPr lang="en-US" altLang="zh-CN" sz="12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82" name="TextBox 13"/>
          <p:cNvSpPr txBox="1"/>
          <p:nvPr/>
        </p:nvSpPr>
        <p:spPr>
          <a:xfrm>
            <a:off x="2024417" y="3501193"/>
            <a:ext cx="1256110" cy="41549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900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Enable </a:t>
            </a:r>
            <a:r>
              <a:rPr lang="en-US" altLang="zh-CN" sz="9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cashless transactions through the mobile app</a:t>
            </a:r>
            <a:endParaRPr lang="zh-CN" altLang="en-US" sz="9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83" name="TextBox 13"/>
          <p:cNvSpPr txBox="1"/>
          <p:nvPr/>
        </p:nvSpPr>
        <p:spPr>
          <a:xfrm>
            <a:off x="3621641" y="3165508"/>
            <a:ext cx="1753791" cy="40626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Scalability</a:t>
            </a:r>
            <a:endParaRPr lang="en-US" altLang="zh-CN" sz="12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 defTabSz="1216025" eaLnBrk="1" hangingPunct="1">
              <a:spcBef>
                <a:spcPct val="20000"/>
              </a:spcBef>
            </a:pPr>
            <a:endParaRPr lang="en-US" altLang="zh-CN" sz="12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84" name="TextBox 13"/>
          <p:cNvSpPr txBox="1"/>
          <p:nvPr/>
        </p:nvSpPr>
        <p:spPr>
          <a:xfrm>
            <a:off x="3875244" y="3386964"/>
            <a:ext cx="1254919" cy="276999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9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Ensures long-term viability and adaptability.</a:t>
            </a:r>
            <a:endParaRPr lang="zh-CN" altLang="en-US" sz="9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85" name="TextBox 13"/>
          <p:cNvSpPr txBox="1"/>
          <p:nvPr/>
        </p:nvSpPr>
        <p:spPr>
          <a:xfrm>
            <a:off x="5430201" y="3165508"/>
            <a:ext cx="1753790" cy="338554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1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Integration with Navigation </a:t>
            </a:r>
            <a:r>
              <a:rPr lang="en-US" altLang="zh-CN" sz="11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Apps</a:t>
            </a:r>
            <a:endParaRPr lang="en-US" altLang="zh-CN" sz="11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86" name="TextBox 13"/>
          <p:cNvSpPr txBox="1"/>
          <p:nvPr/>
        </p:nvSpPr>
        <p:spPr>
          <a:xfrm>
            <a:off x="5658204" y="3513014"/>
            <a:ext cx="1256110" cy="276999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9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Enhances visibility and accessibility.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932019"/>
            <a:ext cx="9144000" cy="2119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7761685" y="4932019"/>
            <a:ext cx="97631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935516" y="4932019"/>
            <a:ext cx="65485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35653" y="987855"/>
            <a:ext cx="608410" cy="6084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Oval 22"/>
          <p:cNvSpPr/>
          <p:nvPr/>
        </p:nvSpPr>
        <p:spPr>
          <a:xfrm>
            <a:off x="3260882" y="987855"/>
            <a:ext cx="608410" cy="6084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Oval 34"/>
          <p:cNvSpPr/>
          <p:nvPr/>
        </p:nvSpPr>
        <p:spPr>
          <a:xfrm>
            <a:off x="5069441" y="987855"/>
            <a:ext cx="608410" cy="6084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Oval 38"/>
          <p:cNvSpPr/>
          <p:nvPr/>
        </p:nvSpPr>
        <p:spPr>
          <a:xfrm>
            <a:off x="6894669" y="987855"/>
            <a:ext cx="608410" cy="6084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Oval 42"/>
          <p:cNvSpPr/>
          <p:nvPr/>
        </p:nvSpPr>
        <p:spPr>
          <a:xfrm>
            <a:off x="2348863" y="2439227"/>
            <a:ext cx="608410" cy="6084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Oval 46"/>
          <p:cNvSpPr/>
          <p:nvPr/>
        </p:nvSpPr>
        <p:spPr>
          <a:xfrm>
            <a:off x="4157422" y="2439227"/>
            <a:ext cx="608410" cy="6084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" name="Oval 50"/>
          <p:cNvSpPr/>
          <p:nvPr/>
        </p:nvSpPr>
        <p:spPr>
          <a:xfrm>
            <a:off x="5982651" y="2439227"/>
            <a:ext cx="608410" cy="6084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7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995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9166" name="文本框 18"/>
          <p:cNvSpPr txBox="1"/>
          <p:nvPr/>
        </p:nvSpPr>
        <p:spPr>
          <a:xfrm>
            <a:off x="1629726" y="1139064"/>
            <a:ext cx="257175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67" name="文本框 19"/>
          <p:cNvSpPr txBox="1"/>
          <p:nvPr/>
        </p:nvSpPr>
        <p:spPr>
          <a:xfrm>
            <a:off x="3429950" y="1139064"/>
            <a:ext cx="257175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68" name="文本框 20"/>
          <p:cNvSpPr txBox="1"/>
          <p:nvPr/>
        </p:nvSpPr>
        <p:spPr>
          <a:xfrm>
            <a:off x="5245653" y="1139064"/>
            <a:ext cx="257175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69" name="文本框 21"/>
          <p:cNvSpPr txBox="1"/>
          <p:nvPr/>
        </p:nvSpPr>
        <p:spPr>
          <a:xfrm>
            <a:off x="7070882" y="1139064"/>
            <a:ext cx="257175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70" name="文本框 22"/>
          <p:cNvSpPr txBox="1"/>
          <p:nvPr/>
        </p:nvSpPr>
        <p:spPr>
          <a:xfrm>
            <a:off x="6157672" y="2594008"/>
            <a:ext cx="257175" cy="32194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71" name="文本框 23"/>
          <p:cNvSpPr txBox="1"/>
          <p:nvPr/>
        </p:nvSpPr>
        <p:spPr>
          <a:xfrm>
            <a:off x="4349113" y="2594008"/>
            <a:ext cx="257175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72" name="文本框 24"/>
          <p:cNvSpPr txBox="1"/>
          <p:nvPr/>
        </p:nvSpPr>
        <p:spPr>
          <a:xfrm>
            <a:off x="2523885" y="2594008"/>
            <a:ext cx="257175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/>
            <a:r>
              <a:rPr lang="en-US" altLang="zh-CN" sz="15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zh-CN" altLang="en-US" sz="15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73" name="TextBox 13"/>
          <p:cNvSpPr txBox="1"/>
          <p:nvPr/>
        </p:nvSpPr>
        <p:spPr>
          <a:xfrm>
            <a:off x="834388" y="1708183"/>
            <a:ext cx="1753790" cy="40626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Environmental Impact</a:t>
            </a:r>
            <a:endParaRPr lang="en-US" altLang="zh-CN" sz="12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 defTabSz="1216025" eaLnBrk="1" hangingPunct="1">
              <a:spcBef>
                <a:spcPct val="20000"/>
              </a:spcBef>
            </a:pPr>
            <a:endParaRPr lang="en-US" altLang="zh-CN" sz="12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74" name="TextBox 13"/>
          <p:cNvSpPr txBox="1"/>
          <p:nvPr/>
        </p:nvSpPr>
        <p:spPr>
          <a:xfrm>
            <a:off x="965331" y="1994385"/>
            <a:ext cx="1546052" cy="276999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9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Reduces traffic congestion and associated emissions.</a:t>
            </a:r>
            <a:endParaRPr lang="zh-CN" altLang="en-US" sz="900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75" name="TextBox 13"/>
          <p:cNvSpPr txBox="1"/>
          <p:nvPr/>
        </p:nvSpPr>
        <p:spPr>
          <a:xfrm>
            <a:off x="2688191" y="1708183"/>
            <a:ext cx="1753791" cy="184666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Customizable Alerts</a:t>
            </a:r>
          </a:p>
        </p:txBody>
      </p:sp>
      <p:sp>
        <p:nvSpPr>
          <p:cNvPr id="49176" name="TextBox 13"/>
          <p:cNvSpPr txBox="1"/>
          <p:nvPr/>
        </p:nvSpPr>
        <p:spPr>
          <a:xfrm>
            <a:off x="2941794" y="1929639"/>
            <a:ext cx="1254919" cy="41549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9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Enhances user engagement and satisfaction.</a:t>
            </a:r>
          </a:p>
        </p:txBody>
      </p:sp>
      <p:sp>
        <p:nvSpPr>
          <p:cNvPr id="49177" name="TextBox 13"/>
          <p:cNvSpPr txBox="1"/>
          <p:nvPr/>
        </p:nvSpPr>
        <p:spPr>
          <a:xfrm>
            <a:off x="4496750" y="1708183"/>
            <a:ext cx="1753790" cy="37241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1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Secure Data </a:t>
            </a:r>
            <a:r>
              <a:rPr lang="en-US" altLang="zh-CN" sz="11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Handling</a:t>
            </a:r>
            <a:endParaRPr lang="en-US" altLang="zh-CN" sz="11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 defTabSz="1216025" eaLnBrk="1" hangingPunct="1">
              <a:spcBef>
                <a:spcPct val="20000"/>
              </a:spcBef>
            </a:pPr>
            <a:endParaRPr lang="en-US" altLang="zh-CN" sz="11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78" name="TextBox 13"/>
          <p:cNvSpPr txBox="1"/>
          <p:nvPr/>
        </p:nvSpPr>
        <p:spPr>
          <a:xfrm>
            <a:off x="4750353" y="1892333"/>
            <a:ext cx="1256110" cy="41549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9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Addresses privacy concerns and builds trust.</a:t>
            </a:r>
          </a:p>
        </p:txBody>
      </p:sp>
      <p:sp>
        <p:nvSpPr>
          <p:cNvPr id="49179" name="TextBox 13"/>
          <p:cNvSpPr txBox="1"/>
          <p:nvPr/>
        </p:nvSpPr>
        <p:spPr>
          <a:xfrm>
            <a:off x="6250540" y="1708183"/>
            <a:ext cx="1825229" cy="40626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2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Community </a:t>
            </a:r>
            <a:r>
              <a:rPr lang="en-US" altLang="zh-CN" sz="12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Engagement</a:t>
            </a:r>
            <a:endParaRPr lang="en-US" altLang="zh-CN" sz="12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 defTabSz="1216025" eaLnBrk="1" hangingPunct="1">
              <a:spcBef>
                <a:spcPct val="20000"/>
              </a:spcBef>
            </a:pPr>
            <a:endParaRPr lang="en-US" altLang="zh-CN" sz="12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80" name="TextBox 13"/>
          <p:cNvSpPr txBox="1"/>
          <p:nvPr/>
        </p:nvSpPr>
        <p:spPr>
          <a:xfrm>
            <a:off x="6504144" y="1929639"/>
            <a:ext cx="1431372" cy="41549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9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Encourages user participation and continuous improvement.</a:t>
            </a:r>
          </a:p>
        </p:txBody>
      </p:sp>
      <p:sp>
        <p:nvSpPr>
          <p:cNvPr id="49181" name="TextBox 13"/>
          <p:cNvSpPr txBox="1"/>
          <p:nvPr/>
        </p:nvSpPr>
        <p:spPr>
          <a:xfrm>
            <a:off x="1767838" y="3165508"/>
            <a:ext cx="1753790" cy="763286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1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Centralized Management </a:t>
            </a:r>
            <a:r>
              <a:rPr lang="en-US" altLang="zh-CN" sz="11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Dashboard</a:t>
            </a:r>
            <a:endParaRPr lang="en-US" altLang="zh-CN" sz="11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 defTabSz="1216025" eaLnBrk="1" hangingPunct="1">
              <a:spcBef>
                <a:spcPct val="20000"/>
              </a:spcBef>
            </a:pPr>
            <a:endParaRPr lang="en-US" altLang="zh-CN" sz="11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 defTabSz="1216025" eaLnBrk="1" hangingPunct="1">
              <a:spcBef>
                <a:spcPct val="20000"/>
              </a:spcBef>
            </a:pPr>
            <a:endParaRPr lang="en-US" altLang="zh-CN" sz="12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82" name="TextBox 13"/>
          <p:cNvSpPr txBox="1"/>
          <p:nvPr/>
        </p:nvSpPr>
        <p:spPr>
          <a:xfrm>
            <a:off x="2024417" y="3501193"/>
            <a:ext cx="1256110" cy="41549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9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Facilitates effective monitoring and management.</a:t>
            </a:r>
          </a:p>
        </p:txBody>
      </p:sp>
      <p:sp>
        <p:nvSpPr>
          <p:cNvPr id="49183" name="TextBox 13"/>
          <p:cNvSpPr txBox="1"/>
          <p:nvPr/>
        </p:nvSpPr>
        <p:spPr>
          <a:xfrm>
            <a:off x="3621641" y="3165508"/>
            <a:ext cx="1753791" cy="612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1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Adaptive Pricing </a:t>
            </a:r>
            <a:r>
              <a:rPr lang="en-US" altLang="zh-CN" sz="11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Models</a:t>
            </a:r>
            <a:endParaRPr lang="en-US" altLang="zh-CN" sz="11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 defTabSz="1216025" eaLnBrk="1" hangingPunct="1">
              <a:spcBef>
                <a:spcPct val="20000"/>
              </a:spcBef>
            </a:pPr>
            <a:endParaRPr lang="en-US" altLang="zh-CN" sz="12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 defTabSz="1216025" eaLnBrk="1" hangingPunct="1">
              <a:spcBef>
                <a:spcPct val="20000"/>
              </a:spcBef>
            </a:pPr>
            <a:endParaRPr lang="en-US" altLang="zh-CN" sz="12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84" name="TextBox 13"/>
          <p:cNvSpPr txBox="1"/>
          <p:nvPr/>
        </p:nvSpPr>
        <p:spPr>
          <a:xfrm>
            <a:off x="3875244" y="3386964"/>
            <a:ext cx="1254919" cy="41549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9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Maximizes revenue and optimizes resource utilization.</a:t>
            </a:r>
          </a:p>
        </p:txBody>
      </p:sp>
      <p:sp>
        <p:nvSpPr>
          <p:cNvPr id="49185" name="TextBox 13"/>
          <p:cNvSpPr txBox="1"/>
          <p:nvPr/>
        </p:nvSpPr>
        <p:spPr>
          <a:xfrm>
            <a:off x="5430201" y="3165508"/>
            <a:ext cx="1753790" cy="338554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11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Emergency Response </a:t>
            </a:r>
            <a:r>
              <a:rPr lang="en-US" altLang="zh-CN" sz="1100" b="1" dirty="0" smtClean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Integration</a:t>
            </a:r>
            <a:endParaRPr lang="en-US" altLang="zh-CN" sz="11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186" name="TextBox 13"/>
          <p:cNvSpPr txBox="1"/>
          <p:nvPr/>
        </p:nvSpPr>
        <p:spPr>
          <a:xfrm>
            <a:off x="5658204" y="3513014"/>
            <a:ext cx="1256110" cy="276999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lvl="0" algn="ctr" defTabSz="1216025" eaLnBrk="1" hangingPunct="1">
              <a:spcBef>
                <a:spcPct val="20000"/>
              </a:spcBef>
            </a:pPr>
            <a:r>
              <a:rPr lang="en-US" altLang="zh-CN" sz="9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Enhances safety and public services.</a:t>
            </a:r>
          </a:p>
        </p:txBody>
      </p:sp>
    </p:spTree>
    <p:extLst>
      <p:ext uri="{BB962C8B-B14F-4D97-AF65-F5344CB8AC3E}">
        <p14:creationId xmlns:p14="http://schemas.microsoft.com/office/powerpoint/2010/main" val="26353525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932019"/>
            <a:ext cx="9144000" cy="2119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flipV="1">
            <a:off x="7761685" y="4932019"/>
            <a:ext cx="97631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7935516" y="4932019"/>
            <a:ext cx="65485" cy="211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307236" y="1458709"/>
            <a:ext cx="1649016" cy="1649016"/>
          </a:xfrm>
          <a:custGeom>
            <a:avLst/>
            <a:gdLst>
              <a:gd name="connsiteX0" fmla="*/ 1560915 w 2199078"/>
              <a:gd name="connsiteY0" fmla="*/ 350618 h 2199078"/>
              <a:gd name="connsiteX1" fmla="*/ 1731968 w 2199078"/>
              <a:gd name="connsiteY1" fmla="*/ 207079 h 2199078"/>
              <a:gd name="connsiteX2" fmla="*/ 1868620 w 2199078"/>
              <a:gd name="connsiteY2" fmla="*/ 321744 h 2199078"/>
              <a:gd name="connsiteX3" fmla="*/ 1756965 w 2199078"/>
              <a:gd name="connsiteY3" fmla="*/ 515124 h 2199078"/>
              <a:gd name="connsiteX4" fmla="*/ 1934370 w 2199078"/>
              <a:gd name="connsiteY4" fmla="*/ 822399 h 2199078"/>
              <a:gd name="connsiteX5" fmla="*/ 2157670 w 2199078"/>
              <a:gd name="connsiteY5" fmla="*/ 822393 h 2199078"/>
              <a:gd name="connsiteX6" fmla="*/ 2188647 w 2199078"/>
              <a:gd name="connsiteY6" fmla="*/ 998069 h 2199078"/>
              <a:gd name="connsiteX7" fmla="*/ 1978812 w 2199078"/>
              <a:gd name="connsiteY7" fmla="*/ 1074436 h 2199078"/>
              <a:gd name="connsiteX8" fmla="*/ 1917200 w 2199078"/>
              <a:gd name="connsiteY8" fmla="*/ 1423856 h 2199078"/>
              <a:gd name="connsiteX9" fmla="*/ 2088261 w 2199078"/>
              <a:gd name="connsiteY9" fmla="*/ 1567386 h 2199078"/>
              <a:gd name="connsiteX10" fmla="*/ 1999067 w 2199078"/>
              <a:gd name="connsiteY10" fmla="*/ 1721873 h 2199078"/>
              <a:gd name="connsiteX11" fmla="*/ 1789237 w 2199078"/>
              <a:gd name="connsiteY11" fmla="*/ 1645495 h 2199078"/>
              <a:gd name="connsiteX12" fmla="*/ 1517436 w 2199078"/>
              <a:gd name="connsiteY12" fmla="*/ 1873563 h 2199078"/>
              <a:gd name="connsiteX13" fmla="*/ 1556217 w 2199078"/>
              <a:gd name="connsiteY13" fmla="*/ 2093469 h 2199078"/>
              <a:gd name="connsiteX14" fmla="*/ 1388589 w 2199078"/>
              <a:gd name="connsiteY14" fmla="*/ 2154480 h 2199078"/>
              <a:gd name="connsiteX15" fmla="*/ 1276944 w 2199078"/>
              <a:gd name="connsiteY15" fmla="*/ 1961095 h 2199078"/>
              <a:gd name="connsiteX16" fmla="*/ 922133 w 2199078"/>
              <a:gd name="connsiteY16" fmla="*/ 1961095 h 2199078"/>
              <a:gd name="connsiteX17" fmla="*/ 810489 w 2199078"/>
              <a:gd name="connsiteY17" fmla="*/ 2154480 h 2199078"/>
              <a:gd name="connsiteX18" fmla="*/ 642861 w 2199078"/>
              <a:gd name="connsiteY18" fmla="*/ 2093469 h 2199078"/>
              <a:gd name="connsiteX19" fmla="*/ 681642 w 2199078"/>
              <a:gd name="connsiteY19" fmla="*/ 1873563 h 2199078"/>
              <a:gd name="connsiteX20" fmla="*/ 409841 w 2199078"/>
              <a:gd name="connsiteY20" fmla="*/ 1645495 h 2199078"/>
              <a:gd name="connsiteX21" fmla="*/ 200011 w 2199078"/>
              <a:gd name="connsiteY21" fmla="*/ 1721873 h 2199078"/>
              <a:gd name="connsiteX22" fmla="*/ 110817 w 2199078"/>
              <a:gd name="connsiteY22" fmla="*/ 1567386 h 2199078"/>
              <a:gd name="connsiteX23" fmla="*/ 281878 w 2199078"/>
              <a:gd name="connsiteY23" fmla="*/ 1423857 h 2199078"/>
              <a:gd name="connsiteX24" fmla="*/ 220266 w 2199078"/>
              <a:gd name="connsiteY24" fmla="*/ 1074437 h 2199078"/>
              <a:gd name="connsiteX25" fmla="*/ 10431 w 2199078"/>
              <a:gd name="connsiteY25" fmla="*/ 998069 h 2199078"/>
              <a:gd name="connsiteX26" fmla="*/ 41408 w 2199078"/>
              <a:gd name="connsiteY26" fmla="*/ 822393 h 2199078"/>
              <a:gd name="connsiteX27" fmla="*/ 264707 w 2199078"/>
              <a:gd name="connsiteY27" fmla="*/ 822399 h 2199078"/>
              <a:gd name="connsiteX28" fmla="*/ 442112 w 2199078"/>
              <a:gd name="connsiteY28" fmla="*/ 515124 h 2199078"/>
              <a:gd name="connsiteX29" fmla="*/ 330458 w 2199078"/>
              <a:gd name="connsiteY29" fmla="*/ 321744 h 2199078"/>
              <a:gd name="connsiteX30" fmla="*/ 467110 w 2199078"/>
              <a:gd name="connsiteY30" fmla="*/ 207079 h 2199078"/>
              <a:gd name="connsiteX31" fmla="*/ 638163 w 2199078"/>
              <a:gd name="connsiteY31" fmla="*/ 350618 h 2199078"/>
              <a:gd name="connsiteX32" fmla="*/ 971576 w 2199078"/>
              <a:gd name="connsiteY32" fmla="*/ 229266 h 2199078"/>
              <a:gd name="connsiteX33" fmla="*/ 1010346 w 2199078"/>
              <a:gd name="connsiteY33" fmla="*/ 9357 h 2199078"/>
              <a:gd name="connsiteX34" fmla="*/ 1188732 w 2199078"/>
              <a:gd name="connsiteY34" fmla="*/ 9357 h 2199078"/>
              <a:gd name="connsiteX35" fmla="*/ 1227502 w 2199078"/>
              <a:gd name="connsiteY35" fmla="*/ 229265 h 2199078"/>
              <a:gd name="connsiteX36" fmla="*/ 1560915 w 2199078"/>
              <a:gd name="connsiteY36" fmla="*/ 350617 h 2199078"/>
              <a:gd name="connsiteX37" fmla="*/ 1560915 w 2199078"/>
              <a:gd name="connsiteY37" fmla="*/ 350618 h 219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199078" h="2199078">
                <a:moveTo>
                  <a:pt x="1560915" y="350618"/>
                </a:moveTo>
                <a:lnTo>
                  <a:pt x="1731968" y="207079"/>
                </a:lnTo>
                <a:lnTo>
                  <a:pt x="1868620" y="321744"/>
                </a:lnTo>
                <a:lnTo>
                  <a:pt x="1756965" y="515124"/>
                </a:lnTo>
                <a:cubicBezTo>
                  <a:pt x="1836358" y="604435"/>
                  <a:pt x="1896721" y="708987"/>
                  <a:pt x="1934370" y="822399"/>
                </a:cubicBezTo>
                <a:lnTo>
                  <a:pt x="2157670" y="822393"/>
                </a:lnTo>
                <a:lnTo>
                  <a:pt x="2188647" y="998069"/>
                </a:lnTo>
                <a:lnTo>
                  <a:pt x="1978812" y="1074436"/>
                </a:lnTo>
                <a:cubicBezTo>
                  <a:pt x="1982222" y="1193885"/>
                  <a:pt x="1961258" y="1312777"/>
                  <a:pt x="1917200" y="1423856"/>
                </a:cubicBezTo>
                <a:lnTo>
                  <a:pt x="2088261" y="1567386"/>
                </a:lnTo>
                <a:lnTo>
                  <a:pt x="1999067" y="1721873"/>
                </a:lnTo>
                <a:lnTo>
                  <a:pt x="1789237" y="1645495"/>
                </a:lnTo>
                <a:cubicBezTo>
                  <a:pt x="1715069" y="1739191"/>
                  <a:pt x="1622588" y="1816792"/>
                  <a:pt x="1517436" y="1873563"/>
                </a:cubicBezTo>
                <a:lnTo>
                  <a:pt x="1556217" y="2093469"/>
                </a:lnTo>
                <a:lnTo>
                  <a:pt x="1388589" y="2154480"/>
                </a:lnTo>
                <a:lnTo>
                  <a:pt x="1276944" y="1961095"/>
                </a:lnTo>
                <a:cubicBezTo>
                  <a:pt x="1159902" y="1985196"/>
                  <a:pt x="1039176" y="1985196"/>
                  <a:pt x="922133" y="1961095"/>
                </a:cubicBezTo>
                <a:lnTo>
                  <a:pt x="810489" y="2154480"/>
                </a:lnTo>
                <a:lnTo>
                  <a:pt x="642861" y="2093469"/>
                </a:lnTo>
                <a:lnTo>
                  <a:pt x="681642" y="1873563"/>
                </a:lnTo>
                <a:cubicBezTo>
                  <a:pt x="576491" y="1816792"/>
                  <a:pt x="484009" y="1739191"/>
                  <a:pt x="409841" y="1645495"/>
                </a:cubicBezTo>
                <a:lnTo>
                  <a:pt x="200011" y="1721873"/>
                </a:lnTo>
                <a:lnTo>
                  <a:pt x="110817" y="1567386"/>
                </a:lnTo>
                <a:lnTo>
                  <a:pt x="281878" y="1423857"/>
                </a:lnTo>
                <a:cubicBezTo>
                  <a:pt x="237819" y="1312778"/>
                  <a:pt x="216856" y="1193886"/>
                  <a:pt x="220266" y="1074437"/>
                </a:cubicBezTo>
                <a:lnTo>
                  <a:pt x="10431" y="998069"/>
                </a:lnTo>
                <a:lnTo>
                  <a:pt x="41408" y="822393"/>
                </a:lnTo>
                <a:lnTo>
                  <a:pt x="264707" y="822399"/>
                </a:lnTo>
                <a:cubicBezTo>
                  <a:pt x="302357" y="708987"/>
                  <a:pt x="362719" y="604435"/>
                  <a:pt x="442112" y="515124"/>
                </a:cubicBezTo>
                <a:lnTo>
                  <a:pt x="330458" y="321744"/>
                </a:lnTo>
                <a:lnTo>
                  <a:pt x="467110" y="207079"/>
                </a:lnTo>
                <a:lnTo>
                  <a:pt x="638163" y="350618"/>
                </a:lnTo>
                <a:cubicBezTo>
                  <a:pt x="739904" y="287940"/>
                  <a:pt x="853349" y="246649"/>
                  <a:pt x="971576" y="229266"/>
                </a:cubicBezTo>
                <a:lnTo>
                  <a:pt x="1010346" y="9357"/>
                </a:lnTo>
                <a:lnTo>
                  <a:pt x="1188732" y="9357"/>
                </a:lnTo>
                <a:lnTo>
                  <a:pt x="1227502" y="229265"/>
                </a:lnTo>
                <a:cubicBezTo>
                  <a:pt x="1345729" y="246649"/>
                  <a:pt x="1459174" y="287939"/>
                  <a:pt x="1560915" y="350617"/>
                </a:cubicBezTo>
                <a:lnTo>
                  <a:pt x="1560915" y="35061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247254" y="2099537"/>
            <a:ext cx="1198960" cy="1200150"/>
          </a:xfrm>
          <a:custGeom>
            <a:avLst/>
            <a:gdLst>
              <a:gd name="connsiteX0" fmla="*/ 1196693 w 1599329"/>
              <a:gd name="connsiteY0" fmla="*/ 405069 h 1599329"/>
              <a:gd name="connsiteX1" fmla="*/ 1432648 w 1599329"/>
              <a:gd name="connsiteY1" fmla="*/ 333957 h 1599329"/>
              <a:gd name="connsiteX2" fmla="*/ 1519471 w 1599329"/>
              <a:gd name="connsiteY2" fmla="*/ 484338 h 1599329"/>
              <a:gd name="connsiteX3" fmla="*/ 1339908 w 1599329"/>
              <a:gd name="connsiteY3" fmla="*/ 653125 h 1599329"/>
              <a:gd name="connsiteX4" fmla="*/ 1339908 w 1599329"/>
              <a:gd name="connsiteY4" fmla="*/ 946204 h 1599329"/>
              <a:gd name="connsiteX5" fmla="*/ 1519471 w 1599329"/>
              <a:gd name="connsiteY5" fmla="*/ 1114991 h 1599329"/>
              <a:gd name="connsiteX6" fmla="*/ 1432648 w 1599329"/>
              <a:gd name="connsiteY6" fmla="*/ 1265372 h 1599329"/>
              <a:gd name="connsiteX7" fmla="*/ 1196693 w 1599329"/>
              <a:gd name="connsiteY7" fmla="*/ 1194260 h 1599329"/>
              <a:gd name="connsiteX8" fmla="*/ 942879 w 1599329"/>
              <a:gd name="connsiteY8" fmla="*/ 1340799 h 1599329"/>
              <a:gd name="connsiteX9" fmla="*/ 886487 w 1599329"/>
              <a:gd name="connsiteY9" fmla="*/ 1580698 h 1599329"/>
              <a:gd name="connsiteX10" fmla="*/ 712842 w 1599329"/>
              <a:gd name="connsiteY10" fmla="*/ 1580698 h 1599329"/>
              <a:gd name="connsiteX11" fmla="*/ 656449 w 1599329"/>
              <a:gd name="connsiteY11" fmla="*/ 1340799 h 1599329"/>
              <a:gd name="connsiteX12" fmla="*/ 402635 w 1599329"/>
              <a:gd name="connsiteY12" fmla="*/ 1194260 h 1599329"/>
              <a:gd name="connsiteX13" fmla="*/ 166681 w 1599329"/>
              <a:gd name="connsiteY13" fmla="*/ 1265372 h 1599329"/>
              <a:gd name="connsiteX14" fmla="*/ 79858 w 1599329"/>
              <a:gd name="connsiteY14" fmla="*/ 1114991 h 1599329"/>
              <a:gd name="connsiteX15" fmla="*/ 259421 w 1599329"/>
              <a:gd name="connsiteY15" fmla="*/ 946204 h 1599329"/>
              <a:gd name="connsiteX16" fmla="*/ 259421 w 1599329"/>
              <a:gd name="connsiteY16" fmla="*/ 653125 h 1599329"/>
              <a:gd name="connsiteX17" fmla="*/ 79858 w 1599329"/>
              <a:gd name="connsiteY17" fmla="*/ 484338 h 1599329"/>
              <a:gd name="connsiteX18" fmla="*/ 166681 w 1599329"/>
              <a:gd name="connsiteY18" fmla="*/ 333957 h 1599329"/>
              <a:gd name="connsiteX19" fmla="*/ 402636 w 1599329"/>
              <a:gd name="connsiteY19" fmla="*/ 405069 h 1599329"/>
              <a:gd name="connsiteX20" fmla="*/ 656450 w 1599329"/>
              <a:gd name="connsiteY20" fmla="*/ 258530 h 1599329"/>
              <a:gd name="connsiteX21" fmla="*/ 712842 w 1599329"/>
              <a:gd name="connsiteY21" fmla="*/ 18631 h 1599329"/>
              <a:gd name="connsiteX22" fmla="*/ 886487 w 1599329"/>
              <a:gd name="connsiteY22" fmla="*/ 18631 h 1599329"/>
              <a:gd name="connsiteX23" fmla="*/ 942880 w 1599329"/>
              <a:gd name="connsiteY23" fmla="*/ 258530 h 1599329"/>
              <a:gd name="connsiteX24" fmla="*/ 1196694 w 1599329"/>
              <a:gd name="connsiteY24" fmla="*/ 405069 h 1599329"/>
              <a:gd name="connsiteX25" fmla="*/ 1196693 w 1599329"/>
              <a:gd name="connsiteY25" fmla="*/ 405069 h 159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99329" h="1599329">
                <a:moveTo>
                  <a:pt x="1196693" y="405069"/>
                </a:moveTo>
                <a:lnTo>
                  <a:pt x="1432648" y="333957"/>
                </a:lnTo>
                <a:lnTo>
                  <a:pt x="1519471" y="484338"/>
                </a:lnTo>
                <a:lnTo>
                  <a:pt x="1339908" y="653125"/>
                </a:lnTo>
                <a:cubicBezTo>
                  <a:pt x="1365937" y="749084"/>
                  <a:pt x="1365937" y="850244"/>
                  <a:pt x="1339908" y="946204"/>
                </a:cubicBezTo>
                <a:lnTo>
                  <a:pt x="1519471" y="1114991"/>
                </a:lnTo>
                <a:lnTo>
                  <a:pt x="1432648" y="1265372"/>
                </a:lnTo>
                <a:lnTo>
                  <a:pt x="1196693" y="1194260"/>
                </a:lnTo>
                <a:cubicBezTo>
                  <a:pt x="1126604" y="1264781"/>
                  <a:pt x="1038997" y="1315361"/>
                  <a:pt x="942879" y="1340799"/>
                </a:cubicBezTo>
                <a:lnTo>
                  <a:pt x="886487" y="1580698"/>
                </a:lnTo>
                <a:lnTo>
                  <a:pt x="712842" y="1580698"/>
                </a:lnTo>
                <a:lnTo>
                  <a:pt x="656449" y="1340799"/>
                </a:lnTo>
                <a:cubicBezTo>
                  <a:pt x="560332" y="1315361"/>
                  <a:pt x="472724" y="1264781"/>
                  <a:pt x="402635" y="1194260"/>
                </a:cubicBezTo>
                <a:lnTo>
                  <a:pt x="166681" y="1265372"/>
                </a:lnTo>
                <a:lnTo>
                  <a:pt x="79858" y="1114991"/>
                </a:lnTo>
                <a:lnTo>
                  <a:pt x="259421" y="946204"/>
                </a:lnTo>
                <a:cubicBezTo>
                  <a:pt x="233392" y="850245"/>
                  <a:pt x="233392" y="749085"/>
                  <a:pt x="259421" y="653125"/>
                </a:cubicBezTo>
                <a:lnTo>
                  <a:pt x="79858" y="484338"/>
                </a:lnTo>
                <a:lnTo>
                  <a:pt x="166681" y="333957"/>
                </a:lnTo>
                <a:lnTo>
                  <a:pt x="402636" y="405069"/>
                </a:lnTo>
                <a:cubicBezTo>
                  <a:pt x="472725" y="334548"/>
                  <a:pt x="560332" y="283968"/>
                  <a:pt x="656450" y="258530"/>
                </a:cubicBezTo>
                <a:lnTo>
                  <a:pt x="712842" y="18631"/>
                </a:lnTo>
                <a:lnTo>
                  <a:pt x="886487" y="18631"/>
                </a:lnTo>
                <a:lnTo>
                  <a:pt x="942880" y="258530"/>
                </a:lnTo>
                <a:cubicBezTo>
                  <a:pt x="1038997" y="283968"/>
                  <a:pt x="1126605" y="334548"/>
                  <a:pt x="1196694" y="405069"/>
                </a:cubicBezTo>
                <a:lnTo>
                  <a:pt x="1196693" y="40506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168963" y="1286865"/>
            <a:ext cx="1439466" cy="1439466"/>
          </a:xfrm>
          <a:custGeom>
            <a:avLst/>
            <a:gdLst>
              <a:gd name="connsiteX0" fmla="*/ 1172515 w 1567016"/>
              <a:gd name="connsiteY0" fmla="*/ 396885 h 1567016"/>
              <a:gd name="connsiteX1" fmla="*/ 1403703 w 1567016"/>
              <a:gd name="connsiteY1" fmla="*/ 327210 h 1567016"/>
              <a:gd name="connsiteX2" fmla="*/ 1488771 w 1567016"/>
              <a:gd name="connsiteY2" fmla="*/ 474553 h 1567016"/>
              <a:gd name="connsiteX3" fmla="*/ 1312837 w 1567016"/>
              <a:gd name="connsiteY3" fmla="*/ 639929 h 1567016"/>
              <a:gd name="connsiteX4" fmla="*/ 1312837 w 1567016"/>
              <a:gd name="connsiteY4" fmla="*/ 927086 h 1567016"/>
              <a:gd name="connsiteX5" fmla="*/ 1488771 w 1567016"/>
              <a:gd name="connsiteY5" fmla="*/ 1092463 h 1567016"/>
              <a:gd name="connsiteX6" fmla="*/ 1403703 w 1567016"/>
              <a:gd name="connsiteY6" fmla="*/ 1239806 h 1567016"/>
              <a:gd name="connsiteX7" fmla="*/ 1172515 w 1567016"/>
              <a:gd name="connsiteY7" fmla="*/ 1170131 h 1567016"/>
              <a:gd name="connsiteX8" fmla="*/ 923829 w 1567016"/>
              <a:gd name="connsiteY8" fmla="*/ 1313710 h 1567016"/>
              <a:gd name="connsiteX9" fmla="*/ 868577 w 1567016"/>
              <a:gd name="connsiteY9" fmla="*/ 1548762 h 1567016"/>
              <a:gd name="connsiteX10" fmla="*/ 698439 w 1567016"/>
              <a:gd name="connsiteY10" fmla="*/ 1548762 h 1567016"/>
              <a:gd name="connsiteX11" fmla="*/ 643186 w 1567016"/>
              <a:gd name="connsiteY11" fmla="*/ 1313709 h 1567016"/>
              <a:gd name="connsiteX12" fmla="*/ 394500 w 1567016"/>
              <a:gd name="connsiteY12" fmla="*/ 1170130 h 1567016"/>
              <a:gd name="connsiteX13" fmla="*/ 163313 w 1567016"/>
              <a:gd name="connsiteY13" fmla="*/ 1239806 h 1567016"/>
              <a:gd name="connsiteX14" fmla="*/ 78245 w 1567016"/>
              <a:gd name="connsiteY14" fmla="*/ 1092463 h 1567016"/>
              <a:gd name="connsiteX15" fmla="*/ 254179 w 1567016"/>
              <a:gd name="connsiteY15" fmla="*/ 927087 h 1567016"/>
              <a:gd name="connsiteX16" fmla="*/ 254179 w 1567016"/>
              <a:gd name="connsiteY16" fmla="*/ 639930 h 1567016"/>
              <a:gd name="connsiteX17" fmla="*/ 78245 w 1567016"/>
              <a:gd name="connsiteY17" fmla="*/ 474553 h 1567016"/>
              <a:gd name="connsiteX18" fmla="*/ 163313 w 1567016"/>
              <a:gd name="connsiteY18" fmla="*/ 327210 h 1567016"/>
              <a:gd name="connsiteX19" fmla="*/ 394501 w 1567016"/>
              <a:gd name="connsiteY19" fmla="*/ 396885 h 1567016"/>
              <a:gd name="connsiteX20" fmla="*/ 643187 w 1567016"/>
              <a:gd name="connsiteY20" fmla="*/ 253306 h 1567016"/>
              <a:gd name="connsiteX21" fmla="*/ 698439 w 1567016"/>
              <a:gd name="connsiteY21" fmla="*/ 18254 h 1567016"/>
              <a:gd name="connsiteX22" fmla="*/ 868577 w 1567016"/>
              <a:gd name="connsiteY22" fmla="*/ 18254 h 1567016"/>
              <a:gd name="connsiteX23" fmla="*/ 923830 w 1567016"/>
              <a:gd name="connsiteY23" fmla="*/ 253307 h 1567016"/>
              <a:gd name="connsiteX24" fmla="*/ 1172516 w 1567016"/>
              <a:gd name="connsiteY24" fmla="*/ 396886 h 1567016"/>
              <a:gd name="connsiteX25" fmla="*/ 1172515 w 1567016"/>
              <a:gd name="connsiteY25" fmla="*/ 396885 h 156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67016" h="1567016">
                <a:moveTo>
                  <a:pt x="1008605" y="396381"/>
                </a:moveTo>
                <a:lnTo>
                  <a:pt x="1176213" y="292575"/>
                </a:lnTo>
                <a:lnTo>
                  <a:pt x="1274441" y="390804"/>
                </a:lnTo>
                <a:lnTo>
                  <a:pt x="1170635" y="558411"/>
                </a:lnTo>
                <a:cubicBezTo>
                  <a:pt x="1210617" y="627172"/>
                  <a:pt x="1231563" y="705343"/>
                  <a:pt x="1231318" y="784884"/>
                </a:cubicBezTo>
                <a:lnTo>
                  <a:pt x="1405021" y="878133"/>
                </a:lnTo>
                <a:lnTo>
                  <a:pt x="1369067" y="1012316"/>
                </a:lnTo>
                <a:lnTo>
                  <a:pt x="1172011" y="1006221"/>
                </a:lnTo>
                <a:cubicBezTo>
                  <a:pt x="1132452" y="1075228"/>
                  <a:pt x="1075228" y="1132453"/>
                  <a:pt x="1006220" y="1172012"/>
                </a:cubicBezTo>
                <a:lnTo>
                  <a:pt x="1012317" y="1369067"/>
                </a:lnTo>
                <a:lnTo>
                  <a:pt x="878133" y="1405022"/>
                </a:lnTo>
                <a:lnTo>
                  <a:pt x="784884" y="1231318"/>
                </a:lnTo>
                <a:cubicBezTo>
                  <a:pt x="705344" y="1231562"/>
                  <a:pt x="627173" y="1210617"/>
                  <a:pt x="558410" y="1170634"/>
                </a:cubicBezTo>
                <a:lnTo>
                  <a:pt x="390803" y="1274441"/>
                </a:lnTo>
                <a:lnTo>
                  <a:pt x="292575" y="1176212"/>
                </a:lnTo>
                <a:lnTo>
                  <a:pt x="396381" y="1008605"/>
                </a:lnTo>
                <a:cubicBezTo>
                  <a:pt x="356399" y="939844"/>
                  <a:pt x="335453" y="861673"/>
                  <a:pt x="335698" y="782132"/>
                </a:cubicBezTo>
                <a:lnTo>
                  <a:pt x="161995" y="688883"/>
                </a:lnTo>
                <a:lnTo>
                  <a:pt x="197949" y="554700"/>
                </a:lnTo>
                <a:lnTo>
                  <a:pt x="395005" y="560795"/>
                </a:lnTo>
                <a:cubicBezTo>
                  <a:pt x="434564" y="491788"/>
                  <a:pt x="491788" y="434563"/>
                  <a:pt x="560796" y="395004"/>
                </a:cubicBezTo>
                <a:lnTo>
                  <a:pt x="554699" y="197949"/>
                </a:lnTo>
                <a:lnTo>
                  <a:pt x="688883" y="161994"/>
                </a:lnTo>
                <a:lnTo>
                  <a:pt x="782132" y="335698"/>
                </a:lnTo>
                <a:cubicBezTo>
                  <a:pt x="861672" y="335454"/>
                  <a:pt x="939843" y="356399"/>
                  <a:pt x="1008606" y="396382"/>
                </a:cubicBezTo>
                <a:lnTo>
                  <a:pt x="1008605" y="3963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环形箭头 14"/>
          <p:cNvSpPr/>
          <p:nvPr/>
        </p:nvSpPr>
        <p:spPr>
          <a:xfrm rot="18807117">
            <a:off x="3003801" y="1112507"/>
            <a:ext cx="2110979" cy="2110979"/>
          </a:xfrm>
          <a:prstGeom prst="circularArrow">
            <a:avLst>
              <a:gd name="adj1" fmla="val 4843"/>
              <a:gd name="adj2" fmla="val 572721"/>
              <a:gd name="adj3" fmla="val 111045"/>
              <a:gd name="adj4" fmla="val 15871535"/>
              <a:gd name="adj5" fmla="val 5469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形状 15"/>
          <p:cNvSpPr/>
          <p:nvPr/>
        </p:nvSpPr>
        <p:spPr>
          <a:xfrm rot="13892034">
            <a:off x="4818996" y="1862705"/>
            <a:ext cx="1533525" cy="1533525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5309" name="Rectangle 1436"/>
          <p:cNvSpPr/>
          <p:nvPr/>
        </p:nvSpPr>
        <p:spPr>
          <a:xfrm>
            <a:off x="1548851" y="1860221"/>
            <a:ext cx="697307" cy="30777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 algn="ctr" eaLnBrk="1" hangingPunct="1"/>
            <a:r>
              <a:rPr lang="en-US" altLang="zh-CN" sz="1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 </a:t>
            </a:r>
            <a:endParaRPr lang="en-US" altLang="zh-CN" sz="1000" b="1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 eaLnBrk="1" hangingPunct="1"/>
            <a:r>
              <a:rPr lang="en-US" altLang="zh-CN" sz="10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Acquisition</a:t>
            </a:r>
            <a:endParaRPr lang="zh-CN" altLang="en-US" sz="1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310" name="Rectangle 1436"/>
          <p:cNvSpPr/>
          <p:nvPr/>
        </p:nvSpPr>
        <p:spPr>
          <a:xfrm>
            <a:off x="2412241" y="2512106"/>
            <a:ext cx="830356" cy="30777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 algn="ctr" eaLnBrk="1" hangingPunct="1"/>
            <a:r>
              <a:rPr lang="en-US" altLang="zh-CN" sz="10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 </a:t>
            </a:r>
            <a:endParaRPr lang="en-US" altLang="zh-CN" sz="1000" b="1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 eaLnBrk="1" hangingPunct="1"/>
            <a:r>
              <a:rPr lang="en-US" altLang="zh-CN" sz="10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Transmission</a:t>
            </a:r>
            <a:endParaRPr lang="en-US" altLang="zh-CN" sz="1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311" name="Rectangle 1436"/>
          <p:cNvSpPr/>
          <p:nvPr/>
        </p:nvSpPr>
        <p:spPr>
          <a:xfrm>
            <a:off x="3715101" y="1890804"/>
            <a:ext cx="939360" cy="738664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 algn="ctr" eaLnBrk="1" hangingPunct="1"/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 </a:t>
            </a:r>
            <a:endParaRPr lang="en-US" altLang="zh-CN" sz="1200" b="1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 eaLnBrk="1" hangingPunct="1"/>
            <a:r>
              <a:rPr lang="en-US" altLang="zh-CN" sz="12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Processing </a:t>
            </a:r>
          </a:p>
          <a:p>
            <a:pPr lvl="0" algn="ctr" eaLnBrk="1" hangingPunct="1"/>
            <a:r>
              <a:rPr lang="en-US" altLang="zh-CN" sz="12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and </a:t>
            </a:r>
          </a:p>
          <a:p>
            <a:pPr lvl="0" algn="ctr" eaLnBrk="1" hangingPunct="1"/>
            <a:r>
              <a:rPr lang="en-US" altLang="zh-CN" sz="12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Management</a:t>
            </a:r>
            <a:endParaRPr lang="zh-CN" altLang="en-US" sz="12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任意多边形 13"/>
          <p:cNvSpPr/>
          <p:nvPr/>
        </p:nvSpPr>
        <p:spPr>
          <a:xfrm>
            <a:off x="4785428" y="1792373"/>
            <a:ext cx="1439466" cy="1439466"/>
          </a:xfrm>
          <a:custGeom>
            <a:avLst/>
            <a:gdLst>
              <a:gd name="connsiteX0" fmla="*/ 1172515 w 1567016"/>
              <a:gd name="connsiteY0" fmla="*/ 396885 h 1567016"/>
              <a:gd name="connsiteX1" fmla="*/ 1403703 w 1567016"/>
              <a:gd name="connsiteY1" fmla="*/ 327210 h 1567016"/>
              <a:gd name="connsiteX2" fmla="*/ 1488771 w 1567016"/>
              <a:gd name="connsiteY2" fmla="*/ 474553 h 1567016"/>
              <a:gd name="connsiteX3" fmla="*/ 1312837 w 1567016"/>
              <a:gd name="connsiteY3" fmla="*/ 639929 h 1567016"/>
              <a:gd name="connsiteX4" fmla="*/ 1312837 w 1567016"/>
              <a:gd name="connsiteY4" fmla="*/ 927086 h 1567016"/>
              <a:gd name="connsiteX5" fmla="*/ 1488771 w 1567016"/>
              <a:gd name="connsiteY5" fmla="*/ 1092463 h 1567016"/>
              <a:gd name="connsiteX6" fmla="*/ 1403703 w 1567016"/>
              <a:gd name="connsiteY6" fmla="*/ 1239806 h 1567016"/>
              <a:gd name="connsiteX7" fmla="*/ 1172515 w 1567016"/>
              <a:gd name="connsiteY7" fmla="*/ 1170131 h 1567016"/>
              <a:gd name="connsiteX8" fmla="*/ 923829 w 1567016"/>
              <a:gd name="connsiteY8" fmla="*/ 1313710 h 1567016"/>
              <a:gd name="connsiteX9" fmla="*/ 868577 w 1567016"/>
              <a:gd name="connsiteY9" fmla="*/ 1548762 h 1567016"/>
              <a:gd name="connsiteX10" fmla="*/ 698439 w 1567016"/>
              <a:gd name="connsiteY10" fmla="*/ 1548762 h 1567016"/>
              <a:gd name="connsiteX11" fmla="*/ 643186 w 1567016"/>
              <a:gd name="connsiteY11" fmla="*/ 1313709 h 1567016"/>
              <a:gd name="connsiteX12" fmla="*/ 394500 w 1567016"/>
              <a:gd name="connsiteY12" fmla="*/ 1170130 h 1567016"/>
              <a:gd name="connsiteX13" fmla="*/ 163313 w 1567016"/>
              <a:gd name="connsiteY13" fmla="*/ 1239806 h 1567016"/>
              <a:gd name="connsiteX14" fmla="*/ 78245 w 1567016"/>
              <a:gd name="connsiteY14" fmla="*/ 1092463 h 1567016"/>
              <a:gd name="connsiteX15" fmla="*/ 254179 w 1567016"/>
              <a:gd name="connsiteY15" fmla="*/ 927087 h 1567016"/>
              <a:gd name="connsiteX16" fmla="*/ 254179 w 1567016"/>
              <a:gd name="connsiteY16" fmla="*/ 639930 h 1567016"/>
              <a:gd name="connsiteX17" fmla="*/ 78245 w 1567016"/>
              <a:gd name="connsiteY17" fmla="*/ 474553 h 1567016"/>
              <a:gd name="connsiteX18" fmla="*/ 163313 w 1567016"/>
              <a:gd name="connsiteY18" fmla="*/ 327210 h 1567016"/>
              <a:gd name="connsiteX19" fmla="*/ 394501 w 1567016"/>
              <a:gd name="connsiteY19" fmla="*/ 396885 h 1567016"/>
              <a:gd name="connsiteX20" fmla="*/ 643187 w 1567016"/>
              <a:gd name="connsiteY20" fmla="*/ 253306 h 1567016"/>
              <a:gd name="connsiteX21" fmla="*/ 698439 w 1567016"/>
              <a:gd name="connsiteY21" fmla="*/ 18254 h 1567016"/>
              <a:gd name="connsiteX22" fmla="*/ 868577 w 1567016"/>
              <a:gd name="connsiteY22" fmla="*/ 18254 h 1567016"/>
              <a:gd name="connsiteX23" fmla="*/ 923830 w 1567016"/>
              <a:gd name="connsiteY23" fmla="*/ 253307 h 1567016"/>
              <a:gd name="connsiteX24" fmla="*/ 1172516 w 1567016"/>
              <a:gd name="connsiteY24" fmla="*/ 396886 h 1567016"/>
              <a:gd name="connsiteX25" fmla="*/ 1172515 w 1567016"/>
              <a:gd name="connsiteY25" fmla="*/ 396885 h 156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67016" h="1567016">
                <a:moveTo>
                  <a:pt x="1008605" y="396381"/>
                </a:moveTo>
                <a:lnTo>
                  <a:pt x="1176213" y="292575"/>
                </a:lnTo>
                <a:lnTo>
                  <a:pt x="1274441" y="390804"/>
                </a:lnTo>
                <a:lnTo>
                  <a:pt x="1170635" y="558411"/>
                </a:lnTo>
                <a:cubicBezTo>
                  <a:pt x="1210617" y="627172"/>
                  <a:pt x="1231563" y="705343"/>
                  <a:pt x="1231318" y="784884"/>
                </a:cubicBezTo>
                <a:lnTo>
                  <a:pt x="1405021" y="878133"/>
                </a:lnTo>
                <a:lnTo>
                  <a:pt x="1369067" y="1012316"/>
                </a:lnTo>
                <a:lnTo>
                  <a:pt x="1172011" y="1006221"/>
                </a:lnTo>
                <a:cubicBezTo>
                  <a:pt x="1132452" y="1075228"/>
                  <a:pt x="1075228" y="1132453"/>
                  <a:pt x="1006220" y="1172012"/>
                </a:cubicBezTo>
                <a:lnTo>
                  <a:pt x="1012317" y="1369067"/>
                </a:lnTo>
                <a:lnTo>
                  <a:pt x="878133" y="1405022"/>
                </a:lnTo>
                <a:lnTo>
                  <a:pt x="784884" y="1231318"/>
                </a:lnTo>
                <a:cubicBezTo>
                  <a:pt x="705344" y="1231562"/>
                  <a:pt x="627173" y="1210617"/>
                  <a:pt x="558410" y="1170634"/>
                </a:cubicBezTo>
                <a:lnTo>
                  <a:pt x="390803" y="1274441"/>
                </a:lnTo>
                <a:lnTo>
                  <a:pt x="292575" y="1176212"/>
                </a:lnTo>
                <a:lnTo>
                  <a:pt x="396381" y="1008605"/>
                </a:lnTo>
                <a:cubicBezTo>
                  <a:pt x="356399" y="939844"/>
                  <a:pt x="335453" y="861673"/>
                  <a:pt x="335698" y="782132"/>
                </a:cubicBezTo>
                <a:lnTo>
                  <a:pt x="161995" y="688883"/>
                </a:lnTo>
                <a:lnTo>
                  <a:pt x="197949" y="554700"/>
                </a:lnTo>
                <a:lnTo>
                  <a:pt x="395005" y="560795"/>
                </a:lnTo>
                <a:cubicBezTo>
                  <a:pt x="434564" y="491788"/>
                  <a:pt x="491788" y="434563"/>
                  <a:pt x="560796" y="395004"/>
                </a:cubicBezTo>
                <a:lnTo>
                  <a:pt x="554699" y="197949"/>
                </a:lnTo>
                <a:lnTo>
                  <a:pt x="688883" y="161994"/>
                </a:lnTo>
                <a:lnTo>
                  <a:pt x="782132" y="335698"/>
                </a:lnTo>
                <a:cubicBezTo>
                  <a:pt x="861672" y="335454"/>
                  <a:pt x="939843" y="356399"/>
                  <a:pt x="1008606" y="396382"/>
                </a:cubicBezTo>
                <a:lnTo>
                  <a:pt x="1008605" y="3963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9" name="环形箭头 14"/>
          <p:cNvSpPr/>
          <p:nvPr/>
        </p:nvSpPr>
        <p:spPr>
          <a:xfrm rot="13937266">
            <a:off x="935305" y="1124022"/>
            <a:ext cx="2110979" cy="2110979"/>
          </a:xfrm>
          <a:prstGeom prst="circularArrow">
            <a:avLst>
              <a:gd name="adj1" fmla="val 4688"/>
              <a:gd name="adj2" fmla="val 299029"/>
              <a:gd name="adj3" fmla="val 2511421"/>
              <a:gd name="adj4" fmla="val 21197160"/>
              <a:gd name="adj5" fmla="val 5469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形状 15"/>
          <p:cNvSpPr/>
          <p:nvPr/>
        </p:nvSpPr>
        <p:spPr>
          <a:xfrm rot="14540720">
            <a:off x="2079971" y="2053120"/>
            <a:ext cx="1533525" cy="1533525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1" name="Rectangle 1436"/>
          <p:cNvSpPr/>
          <p:nvPr/>
        </p:nvSpPr>
        <p:spPr>
          <a:xfrm>
            <a:off x="5187012" y="2327691"/>
            <a:ext cx="682879" cy="36933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 algn="ctr" eaLnBrk="1" hangingPunct="1"/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 </a:t>
            </a:r>
            <a:endParaRPr lang="en-US" altLang="zh-CN" sz="1200" b="1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 eaLnBrk="1" hangingPunct="1"/>
            <a:r>
              <a:rPr lang="en-US" altLang="zh-CN" sz="12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Analytics</a:t>
            </a:r>
            <a:endParaRPr lang="zh-CN" altLang="en-US" sz="12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任意多边形 10"/>
          <p:cNvSpPr/>
          <p:nvPr/>
        </p:nvSpPr>
        <p:spPr>
          <a:xfrm>
            <a:off x="5939466" y="1123003"/>
            <a:ext cx="1670915" cy="1643264"/>
          </a:xfrm>
          <a:custGeom>
            <a:avLst/>
            <a:gdLst>
              <a:gd name="connsiteX0" fmla="*/ 1196693 w 1599329"/>
              <a:gd name="connsiteY0" fmla="*/ 405069 h 1599329"/>
              <a:gd name="connsiteX1" fmla="*/ 1432648 w 1599329"/>
              <a:gd name="connsiteY1" fmla="*/ 333957 h 1599329"/>
              <a:gd name="connsiteX2" fmla="*/ 1519471 w 1599329"/>
              <a:gd name="connsiteY2" fmla="*/ 484338 h 1599329"/>
              <a:gd name="connsiteX3" fmla="*/ 1339908 w 1599329"/>
              <a:gd name="connsiteY3" fmla="*/ 653125 h 1599329"/>
              <a:gd name="connsiteX4" fmla="*/ 1339908 w 1599329"/>
              <a:gd name="connsiteY4" fmla="*/ 946204 h 1599329"/>
              <a:gd name="connsiteX5" fmla="*/ 1519471 w 1599329"/>
              <a:gd name="connsiteY5" fmla="*/ 1114991 h 1599329"/>
              <a:gd name="connsiteX6" fmla="*/ 1432648 w 1599329"/>
              <a:gd name="connsiteY6" fmla="*/ 1265372 h 1599329"/>
              <a:gd name="connsiteX7" fmla="*/ 1196693 w 1599329"/>
              <a:gd name="connsiteY7" fmla="*/ 1194260 h 1599329"/>
              <a:gd name="connsiteX8" fmla="*/ 942879 w 1599329"/>
              <a:gd name="connsiteY8" fmla="*/ 1340799 h 1599329"/>
              <a:gd name="connsiteX9" fmla="*/ 886487 w 1599329"/>
              <a:gd name="connsiteY9" fmla="*/ 1580698 h 1599329"/>
              <a:gd name="connsiteX10" fmla="*/ 712842 w 1599329"/>
              <a:gd name="connsiteY10" fmla="*/ 1580698 h 1599329"/>
              <a:gd name="connsiteX11" fmla="*/ 656449 w 1599329"/>
              <a:gd name="connsiteY11" fmla="*/ 1340799 h 1599329"/>
              <a:gd name="connsiteX12" fmla="*/ 402635 w 1599329"/>
              <a:gd name="connsiteY12" fmla="*/ 1194260 h 1599329"/>
              <a:gd name="connsiteX13" fmla="*/ 166681 w 1599329"/>
              <a:gd name="connsiteY13" fmla="*/ 1265372 h 1599329"/>
              <a:gd name="connsiteX14" fmla="*/ 79858 w 1599329"/>
              <a:gd name="connsiteY14" fmla="*/ 1114991 h 1599329"/>
              <a:gd name="connsiteX15" fmla="*/ 259421 w 1599329"/>
              <a:gd name="connsiteY15" fmla="*/ 946204 h 1599329"/>
              <a:gd name="connsiteX16" fmla="*/ 259421 w 1599329"/>
              <a:gd name="connsiteY16" fmla="*/ 653125 h 1599329"/>
              <a:gd name="connsiteX17" fmla="*/ 79858 w 1599329"/>
              <a:gd name="connsiteY17" fmla="*/ 484338 h 1599329"/>
              <a:gd name="connsiteX18" fmla="*/ 166681 w 1599329"/>
              <a:gd name="connsiteY18" fmla="*/ 333957 h 1599329"/>
              <a:gd name="connsiteX19" fmla="*/ 402636 w 1599329"/>
              <a:gd name="connsiteY19" fmla="*/ 405069 h 1599329"/>
              <a:gd name="connsiteX20" fmla="*/ 656450 w 1599329"/>
              <a:gd name="connsiteY20" fmla="*/ 258530 h 1599329"/>
              <a:gd name="connsiteX21" fmla="*/ 712842 w 1599329"/>
              <a:gd name="connsiteY21" fmla="*/ 18631 h 1599329"/>
              <a:gd name="connsiteX22" fmla="*/ 886487 w 1599329"/>
              <a:gd name="connsiteY22" fmla="*/ 18631 h 1599329"/>
              <a:gd name="connsiteX23" fmla="*/ 942880 w 1599329"/>
              <a:gd name="connsiteY23" fmla="*/ 258530 h 1599329"/>
              <a:gd name="connsiteX24" fmla="*/ 1196694 w 1599329"/>
              <a:gd name="connsiteY24" fmla="*/ 405069 h 1599329"/>
              <a:gd name="connsiteX25" fmla="*/ 1196693 w 1599329"/>
              <a:gd name="connsiteY25" fmla="*/ 405069 h 159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599329" h="1599329">
                <a:moveTo>
                  <a:pt x="1196693" y="405069"/>
                </a:moveTo>
                <a:lnTo>
                  <a:pt x="1432648" y="333957"/>
                </a:lnTo>
                <a:lnTo>
                  <a:pt x="1519471" y="484338"/>
                </a:lnTo>
                <a:lnTo>
                  <a:pt x="1339908" y="653125"/>
                </a:lnTo>
                <a:cubicBezTo>
                  <a:pt x="1365937" y="749084"/>
                  <a:pt x="1365937" y="850244"/>
                  <a:pt x="1339908" y="946204"/>
                </a:cubicBezTo>
                <a:lnTo>
                  <a:pt x="1519471" y="1114991"/>
                </a:lnTo>
                <a:lnTo>
                  <a:pt x="1432648" y="1265372"/>
                </a:lnTo>
                <a:lnTo>
                  <a:pt x="1196693" y="1194260"/>
                </a:lnTo>
                <a:cubicBezTo>
                  <a:pt x="1126604" y="1264781"/>
                  <a:pt x="1038997" y="1315361"/>
                  <a:pt x="942879" y="1340799"/>
                </a:cubicBezTo>
                <a:lnTo>
                  <a:pt x="886487" y="1580698"/>
                </a:lnTo>
                <a:lnTo>
                  <a:pt x="712842" y="1580698"/>
                </a:lnTo>
                <a:lnTo>
                  <a:pt x="656449" y="1340799"/>
                </a:lnTo>
                <a:cubicBezTo>
                  <a:pt x="560332" y="1315361"/>
                  <a:pt x="472724" y="1264781"/>
                  <a:pt x="402635" y="1194260"/>
                </a:cubicBezTo>
                <a:lnTo>
                  <a:pt x="166681" y="1265372"/>
                </a:lnTo>
                <a:lnTo>
                  <a:pt x="79858" y="1114991"/>
                </a:lnTo>
                <a:lnTo>
                  <a:pt x="259421" y="946204"/>
                </a:lnTo>
                <a:cubicBezTo>
                  <a:pt x="233392" y="850245"/>
                  <a:pt x="233392" y="749085"/>
                  <a:pt x="259421" y="653125"/>
                </a:cubicBezTo>
                <a:lnTo>
                  <a:pt x="79858" y="484338"/>
                </a:lnTo>
                <a:lnTo>
                  <a:pt x="166681" y="333957"/>
                </a:lnTo>
                <a:lnTo>
                  <a:pt x="402636" y="405069"/>
                </a:lnTo>
                <a:cubicBezTo>
                  <a:pt x="472725" y="334548"/>
                  <a:pt x="560332" y="283968"/>
                  <a:pt x="656450" y="258530"/>
                </a:cubicBezTo>
                <a:lnTo>
                  <a:pt x="712842" y="18631"/>
                </a:lnTo>
                <a:lnTo>
                  <a:pt x="886487" y="18631"/>
                </a:lnTo>
                <a:lnTo>
                  <a:pt x="942880" y="258530"/>
                </a:lnTo>
                <a:cubicBezTo>
                  <a:pt x="1038997" y="283968"/>
                  <a:pt x="1126605" y="334548"/>
                  <a:pt x="1196694" y="405069"/>
                </a:cubicBezTo>
                <a:lnTo>
                  <a:pt x="1196693" y="40506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Rectangle 1436"/>
          <p:cNvSpPr/>
          <p:nvPr/>
        </p:nvSpPr>
        <p:spPr>
          <a:xfrm>
            <a:off x="6165037" y="1544553"/>
            <a:ext cx="1223092" cy="738664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lvl="0" algn="ctr" eaLnBrk="1" hangingPunct="1"/>
            <a:r>
              <a:rPr lang="en-US" altLang="zh-CN" sz="12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 </a:t>
            </a:r>
            <a:endParaRPr lang="en-US" altLang="zh-CN" sz="1200" b="1" dirty="0" smtClean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 eaLnBrk="1" hangingPunct="1"/>
            <a:r>
              <a:rPr lang="en-US" altLang="zh-CN" sz="12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Visualization </a:t>
            </a:r>
          </a:p>
          <a:p>
            <a:pPr lvl="0" algn="ctr" eaLnBrk="1" hangingPunct="1"/>
            <a:r>
              <a:rPr lang="en-US" altLang="zh-CN" sz="12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for </a:t>
            </a:r>
          </a:p>
          <a:p>
            <a:pPr lvl="0" algn="ctr" eaLnBrk="1" hangingPunct="1"/>
            <a:r>
              <a:rPr lang="en-US" altLang="zh-CN" sz="1200" b="1" dirty="0" smtClean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Decision-Making</a:t>
            </a:r>
            <a:endParaRPr lang="zh-CN" altLang="en-US" sz="12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lored New 3">
      <a:dk1>
        <a:srgbClr val="000000"/>
      </a:dk1>
      <a:lt1>
        <a:srgbClr val="FFFFFF"/>
      </a:lt1>
      <a:dk2>
        <a:srgbClr val="5C5C5C"/>
      </a:dk2>
      <a:lt2>
        <a:srgbClr val="FFFFFF"/>
      </a:lt2>
      <a:accent1>
        <a:srgbClr val="404040"/>
      </a:accent1>
      <a:accent2>
        <a:srgbClr val="45B0DC"/>
      </a:accent2>
      <a:accent3>
        <a:srgbClr val="18AA9D"/>
      </a:accent3>
      <a:accent4>
        <a:srgbClr val="F8DD8C"/>
      </a:accent4>
      <a:accent5>
        <a:srgbClr val="F68E2F"/>
      </a:accent5>
      <a:accent6>
        <a:srgbClr val="C62127"/>
      </a:accent6>
      <a:hlink>
        <a:srgbClr val="0066FF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649</Words>
  <Application>Microsoft Office PowerPoint</Application>
  <PresentationFormat>On-screen Show (16:9)</PresentationFormat>
  <Paragraphs>134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맑은 고딕</vt:lpstr>
      <vt:lpstr>微软雅黑</vt:lpstr>
      <vt:lpstr>宋体</vt:lpstr>
      <vt:lpstr>Arial</vt:lpstr>
      <vt:lpstr>Arial Bold</vt:lpstr>
      <vt:lpstr>Calibri</vt:lpstr>
      <vt:lpstr>Helvetica</vt:lpstr>
      <vt:lpstr>Roboto Condensed</vt:lpstr>
      <vt:lpstr>Segoe UI</vt:lpstr>
      <vt:lpstr>Segoe UI Semilight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topppt.cn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Shubham Pun (Student)</cp:lastModifiedBy>
  <cp:revision>58</cp:revision>
  <dcterms:created xsi:type="dcterms:W3CDTF">2021-07-15T01:57:00Z</dcterms:created>
  <dcterms:modified xsi:type="dcterms:W3CDTF">2024-01-06T15:28:35Z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E9A50C23D4D144C8A7FA4979C5FD2F2A</vt:lpwstr>
  </property>
</Properties>
</file>