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6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1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9F04-8BFD-304B-9E02-FD4734DDD6F2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2FD4-7AE0-8A42-A7BD-3A4551A0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512763"/>
            <a:ext cx="9550400" cy="5994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170752" y="2688763"/>
            <a:ext cx="357692" cy="369332"/>
            <a:chOff x="5170752" y="2688763"/>
            <a:chExt cx="357692" cy="369332"/>
          </a:xfrm>
        </p:grpSpPr>
        <p:sp>
          <p:nvSpPr>
            <p:cNvPr id="5" name="Teardrop 4"/>
            <p:cNvSpPr>
              <a:spLocks noChangeAspect="1"/>
            </p:cNvSpPr>
            <p:nvPr/>
          </p:nvSpPr>
          <p:spPr>
            <a:xfrm rot="7978387">
              <a:off x="5156667" y="2718937"/>
              <a:ext cx="337155" cy="308985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72844" y="2688763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25952" y="1939463"/>
            <a:ext cx="357692" cy="369332"/>
            <a:chOff x="5170752" y="2688763"/>
            <a:chExt cx="357692" cy="369332"/>
          </a:xfrm>
        </p:grpSpPr>
        <p:sp>
          <p:nvSpPr>
            <p:cNvPr id="9" name="Teardrop 8"/>
            <p:cNvSpPr>
              <a:spLocks noChangeAspect="1"/>
            </p:cNvSpPr>
            <p:nvPr/>
          </p:nvSpPr>
          <p:spPr>
            <a:xfrm rot="7978387">
              <a:off x="5156667" y="2718937"/>
              <a:ext cx="337155" cy="308985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72844" y="2688763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45052" y="1787063"/>
            <a:ext cx="357692" cy="369332"/>
            <a:chOff x="5170752" y="2688763"/>
            <a:chExt cx="357692" cy="369332"/>
          </a:xfrm>
        </p:grpSpPr>
        <p:sp>
          <p:nvSpPr>
            <p:cNvPr id="12" name="Teardrop 11"/>
            <p:cNvSpPr>
              <a:spLocks noChangeAspect="1"/>
            </p:cNvSpPr>
            <p:nvPr/>
          </p:nvSpPr>
          <p:spPr>
            <a:xfrm rot="7978387">
              <a:off x="5156667" y="2718937"/>
              <a:ext cx="337155" cy="308985"/>
            </a:xfrm>
            <a:prstGeom prst="teardrop">
              <a:avLst>
                <a:gd name="adj" fmla="val 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72844" y="2688763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3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hoodl</dc:creator>
  <cp:lastModifiedBy>hoodl</cp:lastModifiedBy>
  <cp:revision>1</cp:revision>
  <dcterms:created xsi:type="dcterms:W3CDTF">2017-03-18T18:55:19Z</dcterms:created>
  <dcterms:modified xsi:type="dcterms:W3CDTF">2017-03-18T18:59:50Z</dcterms:modified>
</cp:coreProperties>
</file>