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  <p:sldMasterId id="2147483695" r:id="rId2"/>
  </p:sldMasterIdLst>
  <p:notesMasterIdLst>
    <p:notesMasterId r:id="rId20"/>
  </p:notesMasterIdLst>
  <p:handoutMasterIdLst>
    <p:handoutMasterId r:id="rId21"/>
  </p:handoutMasterIdLst>
  <p:sldIdLst>
    <p:sldId id="375" r:id="rId3"/>
    <p:sldId id="305" r:id="rId4"/>
    <p:sldId id="346" r:id="rId5"/>
    <p:sldId id="321" r:id="rId6"/>
    <p:sldId id="304" r:id="rId7"/>
    <p:sldId id="306" r:id="rId8"/>
    <p:sldId id="326" r:id="rId9"/>
    <p:sldId id="355" r:id="rId10"/>
    <p:sldId id="376" r:id="rId11"/>
    <p:sldId id="377" r:id="rId12"/>
    <p:sldId id="357" r:id="rId13"/>
    <p:sldId id="378" r:id="rId14"/>
    <p:sldId id="379" r:id="rId15"/>
    <p:sldId id="380" r:id="rId16"/>
    <p:sldId id="382" r:id="rId17"/>
    <p:sldId id="383" r:id="rId18"/>
    <p:sldId id="340" r:id="rId19"/>
  </p:sldIdLst>
  <p:sldSz cx="9144000" cy="5143500" type="screen16x9"/>
  <p:notesSz cx="6858000" cy="9144000"/>
  <p:embeddedFontLst>
    <p:embeddedFont>
      <p:font typeface="Roboto Thin" panose="02000000000000000000" pitchFamily="2" charset="0"/>
      <p:regular r:id="rId22"/>
      <p:italic r:id="rId23"/>
    </p:embeddedFont>
    <p:embeddedFont>
      <p:font typeface="Roboto Bold" panose="02000000000000000000" pitchFamily="2" charset="0"/>
      <p:bold r:id="rId24"/>
    </p:embeddedFont>
    <p:embeddedFont>
      <p:font typeface="Roboto Light" panose="02000000000000000000" pitchFamily="2" charset="0"/>
      <p:regular r:id="rId25"/>
      <p:italic r:id="rId26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2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37"/>
    <a:srgbClr val="000000"/>
    <a:srgbClr val="FFFFFF"/>
    <a:srgbClr val="9E9E9E"/>
    <a:srgbClr val="5A5A5D"/>
    <a:srgbClr val="00BAD4"/>
    <a:srgbClr val="8AC249"/>
    <a:srgbClr val="CDDC39"/>
    <a:srgbClr val="F44336"/>
    <a:srgbClr val="F0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22" autoAdjust="0"/>
  </p:normalViewPr>
  <p:slideViewPr>
    <p:cSldViewPr snapToGrid="0" showGuides="1">
      <p:cViewPr varScale="1">
        <p:scale>
          <a:sx n="116" d="100"/>
          <a:sy n="116" d="100"/>
        </p:scale>
        <p:origin x="922" y="77"/>
      </p:cViewPr>
      <p:guideLst>
        <p:guide orient="horz" pos="1620"/>
        <p:guide pos="4046"/>
      </p:guideLst>
    </p:cSldViewPr>
  </p:slideViewPr>
  <p:outlineViewPr>
    <p:cViewPr>
      <p:scale>
        <a:sx n="33" d="100"/>
        <a:sy n="33" d="100"/>
      </p:scale>
      <p:origin x="0" y="-7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805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99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288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2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73" name="unity_logo_Dark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8650" y="4531720"/>
            <a:ext cx="706805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34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201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3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3"/>
            <a:ext cx="3308877" cy="65916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6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0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 pictur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guide – delete</a:t>
            </a:r>
            <a:r>
              <a:rPr lang="en-GB" sz="2400" b="0" cap="none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use</a:t>
            </a:r>
            <a:endParaRPr lang="en-GB" sz="2400" b="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 userDrawn="1"/>
        </p:nvSpPr>
        <p:spPr bwMode="gray">
          <a:xfrm>
            <a:off x="6731794" y="1375342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algn="l"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choose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n-GB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6731794" y="1983238"/>
            <a:ext cx="1620000" cy="15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</a:t>
            </a:r>
            <a:r>
              <a:rPr lang="en-GB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size</a:t>
            </a:r>
            <a:r>
              <a:rPr lang="en-GB" sz="675" b="0" kern="1200" cap="none" baseline="0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</a:t>
            </a:r>
            <a: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b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picture</a:t>
            </a:r>
            <a:endParaRPr lang="en-GB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down while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</a:t>
            </a:r>
            <a:r>
              <a:rPr lang="en-GB" altLang="da-DK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delete the picture and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</a:t>
            </a: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happens, select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endParaRPr lang="en-GB" altLang="da-DK" sz="675" b="0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01947" y="2458039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</a:t>
            </a:r>
            <a:b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nsertnew slide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4711186" y="3531813"/>
            <a:ext cx="1620000" cy="8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GB" altLang="da-DK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4701948" y="1375342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(levels)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altLang="da-DK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 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</a:t>
            </a:r>
            <a:endParaRPr lang="en-GB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625249" y="1373938"/>
            <a:ext cx="2029844" cy="230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White to Blue on all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all slides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 Click on the Blue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selected slides will now use the blue master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Blue to White on one slide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on the White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Selected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1896" y="2118457"/>
            <a:ext cx="253050" cy="241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6423" y="1556315"/>
            <a:ext cx="196613" cy="192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2183" y="3838670"/>
            <a:ext cx="369339" cy="150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86164" y="2653946"/>
            <a:ext cx="243573" cy="433678"/>
          </a:xfrm>
          <a:prstGeom prst="rect">
            <a:avLst/>
          </a:prstGeom>
        </p:spPr>
      </p:pic>
      <p:pic>
        <p:nvPicPr>
          <p:cNvPr id="17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6090692" y="3156149"/>
            <a:ext cx="445026" cy="144158"/>
          </a:xfrm>
          <a:prstGeom prst="rect">
            <a:avLst/>
          </a:prstGeom>
        </p:spPr>
      </p:pic>
      <p:pic>
        <p:nvPicPr>
          <p:cNvPr id="1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8654" y="2157848"/>
            <a:ext cx="411996" cy="213921"/>
          </a:xfrm>
          <a:prstGeom prst="rect">
            <a:avLst/>
          </a:prstGeom>
        </p:spPr>
      </p:pic>
      <p:pic>
        <p:nvPicPr>
          <p:cNvPr id="19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5175" y="2431800"/>
            <a:ext cx="269771" cy="2514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1319478"/>
            <a:ext cx="507143" cy="2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1481181"/>
            <a:ext cx="1371428" cy="464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2588287"/>
            <a:ext cx="507143" cy="2142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2749990"/>
            <a:ext cx="1371428" cy="4642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11"/>
          <a:srcRect t="17160"/>
          <a:stretch/>
        </p:blipFill>
        <p:spPr>
          <a:xfrm>
            <a:off x="2655094" y="3402624"/>
            <a:ext cx="1679514" cy="702466"/>
          </a:xfrm>
          <a:prstGeom prst="rect">
            <a:avLst/>
          </a:prstGeom>
        </p:spPr>
      </p:pic>
      <p:sp>
        <p:nvSpPr>
          <p:cNvPr id="26" name="Oval 25"/>
          <p:cNvSpPr/>
          <p:nvPr userDrawn="1"/>
        </p:nvSpPr>
        <p:spPr>
          <a:xfrm>
            <a:off x="3135300" y="1329011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3108310" y="2602750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2849345" y="3125517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831303" y="1832136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3928912" y="3741692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1379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0411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50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7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50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88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4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57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636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37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6" name="unity_logo.Light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9629" y="4532269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70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48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317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4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2"/>
            <a:ext cx="3308877" cy="651271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7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6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1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A626-36E7-4ACB-AE94-30B8AB1B2246}" type="datetimeFigureOut">
              <a:rPr lang="en-GB" smtClean="0"/>
              <a:pPr/>
              <a:t>08/11/2018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unity_logo_Dark.png"/>
          <p:cNvPicPr>
            <a:picLocks noChangeAspect="1"/>
          </p:cNvPicPr>
          <p:nvPr userDrawn="1"/>
        </p:nvPicPr>
        <p:blipFill>
          <a:blip r:embed="rId24">
            <a:extLst/>
          </a:blip>
          <a:stretch>
            <a:fillRect/>
          </a:stretch>
        </p:blipFill>
        <p:spPr>
          <a:xfrm>
            <a:off x="4203472" y="4531720"/>
            <a:ext cx="706803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6400" cy="191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6</a:t>
            </a:r>
          </a:p>
          <a:p>
            <a:pPr lvl="6"/>
            <a:r>
              <a:rPr lang="en-GB" dirty="0" smtClean="0"/>
              <a:t>7</a:t>
            </a:r>
          </a:p>
          <a:p>
            <a:pPr lvl="7"/>
            <a:r>
              <a:rPr lang="en-GB" dirty="0" smtClean="0"/>
              <a:t>8</a:t>
            </a:r>
          </a:p>
          <a:p>
            <a:pPr lvl="8"/>
            <a:r>
              <a:rPr lang="en-GB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1C7F-9E30-4840-9F9F-64307584E6FE}" type="datetimeFigureOut">
              <a:rPr lang="en-GB" smtClean="0"/>
              <a:pPr/>
              <a:t>08/11/2018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377F-155D-4E0F-9293-3CB39EBBFA0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unity_logo.Light.png"/>
          <p:cNvPicPr>
            <a:picLocks noChangeAspect="1"/>
          </p:cNvPicPr>
          <p:nvPr userDrawn="1"/>
        </p:nvPicPr>
        <p:blipFill>
          <a:blip r:embed="rId23">
            <a:extLst/>
          </a:blip>
          <a:stretch>
            <a:fillRect/>
          </a:stretch>
        </p:blipFill>
        <p:spPr>
          <a:xfrm>
            <a:off x="4203472" y="4532268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06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1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4b :  More Questions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Create 5 more questions based on your interests.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Text based Question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Right </a:t>
            </a:r>
            <a:r>
              <a:rPr lang="en-US" sz="2000" dirty="0"/>
              <a:t>click in project window, select Create &gt; Quiz &gt; </a:t>
            </a:r>
            <a:r>
              <a:rPr lang="en-US" sz="2000" dirty="0" err="1" smtClean="0"/>
              <a:t>TextQuestion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Image based Question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Right </a:t>
            </a:r>
            <a:r>
              <a:rPr lang="en-US" sz="2000" dirty="0"/>
              <a:t>click in project window, select Create &gt; Quiz &gt; </a:t>
            </a:r>
            <a:r>
              <a:rPr lang="en-US" sz="2000" dirty="0" err="1"/>
              <a:t>ImageQuestion</a:t>
            </a:r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0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5 : Quiz collection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03948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Right click in project window, select Create &gt; Quiz &gt; </a:t>
            </a:r>
            <a:r>
              <a:rPr lang="en-US" sz="2000" dirty="0" err="1" smtClean="0"/>
              <a:t>QuizCollection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IN" sz="2000" dirty="0" smtClean="0"/>
              <a:t>Click add button to add question entries.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IN" sz="2000" dirty="0" smtClean="0"/>
              <a:t>Drag and Drop the question assets created earlier in the slots.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IN" sz="2000" dirty="0" smtClean="0"/>
              <a:t> OR Click on Circle selector and double click on the question you want to select.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504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6a</a:t>
            </a:r>
            <a:r>
              <a:rPr lang="en-US" b="1" dirty="0" smtClean="0">
                <a:solidFill>
                  <a:schemeClr val="tx1"/>
                </a:solidFill>
              </a:rPr>
              <a:t> : Quiz User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42820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Project window &gt; Prefab folder.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dirty="0" smtClean="0"/>
              <a:t>“</a:t>
            </a:r>
            <a:r>
              <a:rPr lang="en-US" sz="2000" dirty="0" err="1" smtClean="0"/>
              <a:t>QuestionTextCanvas</a:t>
            </a:r>
            <a:r>
              <a:rPr lang="en-US" sz="2000" dirty="0" smtClean="0"/>
              <a:t>” Prefab and Drag and drop in scene.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See the different elements in the UI interface.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Assign a question already created, Play game and see the question.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837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6b</a:t>
            </a:r>
            <a:r>
              <a:rPr lang="en-US" b="1" dirty="0" smtClean="0">
                <a:solidFill>
                  <a:schemeClr val="tx1"/>
                </a:solidFill>
              </a:rPr>
              <a:t> : Quiz User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42820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Project window &gt; Prefab folder.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Disable the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 “</a:t>
            </a:r>
            <a:r>
              <a:rPr lang="en-US" sz="2000" dirty="0" err="1"/>
              <a:t>QuestionTextCanvas</a:t>
            </a:r>
            <a:r>
              <a:rPr lang="en-US" sz="2000" dirty="0" smtClean="0"/>
              <a:t>”.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Select </a:t>
            </a:r>
            <a:r>
              <a:rPr lang="en-US" sz="2000" dirty="0"/>
              <a:t>“</a:t>
            </a:r>
            <a:r>
              <a:rPr lang="en-US" sz="2000" dirty="0" err="1" smtClean="0"/>
              <a:t>QuestionImageCanvas</a:t>
            </a:r>
            <a:r>
              <a:rPr lang="en-US" sz="2000" dirty="0"/>
              <a:t>” Prefab and Drag and drop in scene</a:t>
            </a:r>
            <a:r>
              <a:rPr lang="en-US" sz="2000" dirty="0" smtClean="0"/>
              <a:t>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Assign a question already created</a:t>
            </a:r>
            <a:r>
              <a:rPr lang="en-US" sz="2000" dirty="0" smtClean="0"/>
              <a:t>, Play game and see the question</a:t>
            </a:r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endParaRPr lang="en-IN" sz="20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20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7</a:t>
            </a:r>
            <a:r>
              <a:rPr lang="en-US" b="1" dirty="0" smtClean="0">
                <a:solidFill>
                  <a:schemeClr val="tx1"/>
                </a:solidFill>
              </a:rPr>
              <a:t> : Results 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42820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Project window &gt; Prefab folder.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Select “</a:t>
            </a:r>
            <a:r>
              <a:rPr lang="en-US" sz="2000" dirty="0" err="1" smtClean="0"/>
              <a:t>ResultsCanvas</a:t>
            </a:r>
            <a:r>
              <a:rPr lang="en-US" sz="2000" dirty="0"/>
              <a:t>” Prefab and Drag and drop in scene</a:t>
            </a:r>
            <a:r>
              <a:rPr lang="en-US" sz="2000" dirty="0" smtClean="0"/>
              <a:t>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Disable the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492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8a : Setting up the scene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42820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Create a </a:t>
            </a:r>
            <a:r>
              <a:rPr lang="en-US" sz="1800" dirty="0" err="1" smtClean="0"/>
              <a:t>gameobject</a:t>
            </a:r>
            <a:r>
              <a:rPr lang="en-US" sz="1800" dirty="0" smtClean="0"/>
              <a:t>, </a:t>
            </a:r>
            <a:r>
              <a:rPr lang="en-US" sz="1800" dirty="0" err="1" smtClean="0"/>
              <a:t>Gameobject</a:t>
            </a:r>
            <a:r>
              <a:rPr lang="en-US" sz="1800" dirty="0" smtClean="0"/>
              <a:t> Menu &gt; Create Empty.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Rename it to “</a:t>
            </a:r>
            <a:r>
              <a:rPr lang="en-US" sz="1800" dirty="0" err="1" smtClean="0"/>
              <a:t>KBCManager</a:t>
            </a:r>
            <a:r>
              <a:rPr lang="en-US" sz="1800" dirty="0" smtClean="0"/>
              <a:t>”.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Click add component &gt; Scripts &gt; </a:t>
            </a:r>
            <a:r>
              <a:rPr lang="en-US" sz="1800" dirty="0" err="1" smtClean="0"/>
              <a:t>KBCManager</a:t>
            </a:r>
            <a:r>
              <a:rPr lang="en-US" sz="1800" dirty="0" smtClean="0"/>
              <a:t>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Assign the Quiz collection reference you have created.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5708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8b : Setting up the scene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71433"/>
            <a:ext cx="8056800" cy="3428204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Assign </a:t>
            </a:r>
            <a:r>
              <a:rPr lang="en-US" sz="1800" dirty="0"/>
              <a:t>“</a:t>
            </a:r>
            <a:r>
              <a:rPr lang="en-US" sz="1800" dirty="0" err="1" smtClean="0"/>
              <a:t>QuestionTextCanvas</a:t>
            </a:r>
            <a:r>
              <a:rPr lang="en-US" sz="1800" dirty="0"/>
              <a:t>” &amp; “</a:t>
            </a:r>
            <a:r>
              <a:rPr lang="en-US" sz="1800" dirty="0" err="1" smtClean="0"/>
              <a:t>QuestionImageCanvas</a:t>
            </a:r>
            <a:r>
              <a:rPr lang="en-US" sz="1800" dirty="0" smtClean="0"/>
              <a:t>” in </a:t>
            </a:r>
            <a:r>
              <a:rPr lang="en-US" sz="1800" dirty="0" err="1" smtClean="0"/>
              <a:t>TextQuestion</a:t>
            </a:r>
            <a:r>
              <a:rPr lang="en-US" sz="1800" dirty="0" smtClean="0"/>
              <a:t> and </a:t>
            </a:r>
            <a:r>
              <a:rPr lang="en-US" sz="1800" dirty="0" err="1" smtClean="0"/>
              <a:t>ImageQuestion</a:t>
            </a:r>
            <a:r>
              <a:rPr lang="en-US" sz="1800" dirty="0" smtClean="0"/>
              <a:t> property slots respectively.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Assign “Points” Text component reference in Points UI property.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Assign “</a:t>
            </a:r>
            <a:r>
              <a:rPr lang="en-US" sz="1800" dirty="0" err="1" smtClean="0"/>
              <a:t>ResultsCanvas</a:t>
            </a:r>
            <a:r>
              <a:rPr lang="en-US" sz="1800" dirty="0" smtClean="0"/>
              <a:t>” </a:t>
            </a:r>
            <a:r>
              <a:rPr lang="en-US" sz="1800" dirty="0" err="1" smtClean="0"/>
              <a:t>Gameobject</a:t>
            </a:r>
            <a:r>
              <a:rPr lang="en-US" sz="1800" dirty="0" smtClean="0"/>
              <a:t> reference in Results UI property.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Play th</a:t>
            </a:r>
            <a:r>
              <a:rPr lang="en-US" sz="1800" dirty="0" smtClean="0"/>
              <a:t>e quiz and see the results. 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 smtClean="0"/>
              <a:t>Note : </a:t>
            </a:r>
            <a:r>
              <a:rPr lang="en-US" sz="1800" dirty="0" err="1" smtClean="0"/>
              <a:t>SceneLoader</a:t>
            </a:r>
            <a:endParaRPr lang="en-IN" sz="1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21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1"/>
            <a:ext cx="8121600" cy="52503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>
                <a:solidFill>
                  <a:schemeClr val="tx1"/>
                </a:solidFill>
              </a:rPr>
              <a:t>9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Build and Deploy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50" y="1026234"/>
            <a:ext cx="8056800" cy="33802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Go to </a:t>
            </a:r>
            <a:r>
              <a:rPr lang="en-US" sz="2400" b="1" dirty="0" smtClean="0"/>
              <a:t>File-&gt;Build Settings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Click </a:t>
            </a:r>
            <a:r>
              <a:rPr lang="en-US" sz="2400" b="1" dirty="0" smtClean="0"/>
              <a:t>Add Open Scenes</a:t>
            </a:r>
            <a:r>
              <a:rPr lang="en-US" sz="2400" dirty="0" smtClean="0"/>
              <a:t> to add current scene to the build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Click </a:t>
            </a:r>
            <a:r>
              <a:rPr lang="en-US" sz="2400" b="1" dirty="0" smtClean="0"/>
              <a:t>Build and Run</a:t>
            </a:r>
            <a:r>
              <a:rPr lang="en-US" sz="2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Save the </a:t>
            </a:r>
            <a:r>
              <a:rPr lang="en-US" sz="2400" dirty="0" smtClean="0"/>
              <a:t>build file </a:t>
            </a:r>
            <a:r>
              <a:rPr lang="en-US" sz="2400" dirty="0" smtClean="0"/>
              <a:t>and </a:t>
            </a:r>
            <a:r>
              <a:rPr lang="en-US" sz="2400" dirty="0" smtClean="0"/>
              <a:t>enjoy assessment!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45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495" y="678080"/>
            <a:ext cx="7824752" cy="148198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Quiz Creator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649" y="2255010"/>
            <a:ext cx="5448119" cy="18277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Get The Assets:</a:t>
            </a:r>
          </a:p>
          <a:p>
            <a:pPr algn="ctr">
              <a:lnSpc>
                <a:spcPct val="150000"/>
              </a:lnSpc>
            </a:pPr>
            <a:r>
              <a:rPr lang="en-US" sz="4000" smtClean="0"/>
              <a:t>&lt;&gt;</a:t>
            </a:r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1800" dirty="0" smtClean="0"/>
              <a:t>Madhur </a:t>
            </a:r>
            <a:r>
              <a:rPr lang="en-US" sz="1800" dirty="0" smtClean="0"/>
              <a:t>Gupta– Madhur@unity3d.com</a:t>
            </a:r>
          </a:p>
        </p:txBody>
      </p:sp>
    </p:spTree>
    <p:extLst>
      <p:ext uri="{BB962C8B-B14F-4D97-AF65-F5344CB8AC3E}">
        <p14:creationId xmlns:p14="http://schemas.microsoft.com/office/powerpoint/2010/main" val="22004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 smtClean="0"/>
              <a:t>an assessment game</a:t>
            </a:r>
            <a:endParaRPr lang="en-US" sz="2400" dirty="0" smtClean="0"/>
          </a:p>
          <a:p>
            <a:r>
              <a:rPr lang="en-US" sz="2400" dirty="0" smtClean="0"/>
              <a:t>DEMONSTRATE how to use the various tools of the Unity Editor</a:t>
            </a:r>
          </a:p>
          <a:p>
            <a:r>
              <a:rPr lang="en-US" sz="2400" dirty="0" smtClean="0"/>
              <a:t>IDENTIFY how to build a game for multiple platforms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0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About Me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Learn Cycles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539950" y="1323473"/>
            <a:ext cx="3109699" cy="30777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Building a Scene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Question Text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Question Images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Quiz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Quiz 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Results </a:t>
            </a:r>
            <a:r>
              <a:rPr lang="en-GB" sz="2000" dirty="0" smtClean="0"/>
              <a:t>UI</a:t>
            </a:r>
            <a:endParaRPr lang="en-GB" sz="2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68400" y="1323473"/>
            <a:ext cx="3109699" cy="307777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8</a:t>
            </a:r>
            <a:r>
              <a:rPr lang="en-GB" sz="2000" dirty="0" smtClean="0"/>
              <a:t>. </a:t>
            </a:r>
            <a:r>
              <a:rPr lang="en-US" sz="2000" dirty="0"/>
              <a:t>Setting up the scene</a:t>
            </a:r>
          </a:p>
          <a:p>
            <a:pPr marL="0" indent="0">
              <a:buNone/>
            </a:pPr>
            <a:r>
              <a:rPr lang="en-GB" sz="2000" dirty="0" smtClean="0"/>
              <a:t>9. </a:t>
            </a:r>
            <a:r>
              <a:rPr lang="en-GB" sz="2000" dirty="0" smtClean="0"/>
              <a:t>Build and Deploy</a:t>
            </a:r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3113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Step 01: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9" y="1030663"/>
            <a:ext cx="8056800" cy="30394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Open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</a:t>
            </a:r>
            <a:r>
              <a:rPr lang="en-US" sz="2400" dirty="0" smtClean="0"/>
              <a:t>scene into </a:t>
            </a:r>
            <a:r>
              <a:rPr lang="en-US" sz="2400" b="1" dirty="0" smtClean="0"/>
              <a:t>Scenes</a:t>
            </a:r>
            <a:r>
              <a:rPr lang="en-US" sz="2400" dirty="0" smtClean="0"/>
              <a:t> folder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Practice navigating the scene</a:t>
            </a:r>
          </a:p>
          <a:p>
            <a:pPr marL="729000" lvl="1" indent="-514350">
              <a:buFont typeface="+mj-lt"/>
              <a:buAutoNum type="arabicPeriod"/>
            </a:pPr>
            <a:r>
              <a:rPr lang="en-US" sz="1600" dirty="0" smtClean="0"/>
              <a:t>RMB + Drag = Look Around</a:t>
            </a:r>
          </a:p>
          <a:p>
            <a:pPr marL="729000" lvl="1" indent="-514350">
              <a:buFont typeface="+mj-lt"/>
              <a:buAutoNum type="arabicPeriod"/>
            </a:pPr>
            <a:r>
              <a:rPr lang="en-US" sz="1600" dirty="0" smtClean="0"/>
              <a:t>RMB + WASD = Move Around</a:t>
            </a:r>
          </a:p>
          <a:p>
            <a:pPr marL="729000" lvl="1" indent="-514350">
              <a:buFont typeface="+mj-lt"/>
              <a:buAutoNum type="arabicPeriod"/>
            </a:pPr>
            <a:r>
              <a:rPr lang="en-US" sz="1600" dirty="0" smtClean="0"/>
              <a:t>RMB + QE = Move Up / Move Down</a:t>
            </a:r>
          </a:p>
          <a:p>
            <a:pPr marL="729000" lvl="1" indent="-514350">
              <a:buFont typeface="+mj-lt"/>
              <a:buAutoNum type="arabicPeriod"/>
            </a:pPr>
            <a:r>
              <a:rPr lang="en-US" sz="1600" dirty="0" smtClean="0"/>
              <a:t>F = Focus on Select Object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16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9" y="514352"/>
            <a:ext cx="8121600" cy="52213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02: Building a Scene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99" y="1029908"/>
            <a:ext cx="8056800" cy="35947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Practice </a:t>
            </a:r>
            <a:r>
              <a:rPr lang="en-US" sz="2000" dirty="0"/>
              <a:t>placing objects around the </a:t>
            </a:r>
            <a:r>
              <a:rPr lang="en-US" sz="2000" dirty="0" smtClean="0"/>
              <a:t>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 &gt; 3dObject &gt; Cube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Practice using the scene tools: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2000" dirty="0" smtClean="0"/>
              <a:t>Q – Hand tool – used for panning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2000" dirty="0" smtClean="0"/>
              <a:t>W – Translate tool – used to move objects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2000" dirty="0" smtClean="0"/>
              <a:t>E – Rotate tool – used to rotate objects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2000" dirty="0" smtClean="0"/>
              <a:t>R – Scale tool – used to scale objects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2000" dirty="0" smtClean="0"/>
              <a:t>T – </a:t>
            </a:r>
            <a:r>
              <a:rPr lang="en-US" sz="2000" dirty="0" err="1" smtClean="0"/>
              <a:t>Rect</a:t>
            </a:r>
            <a:r>
              <a:rPr lang="en-US" sz="2000" dirty="0" smtClean="0"/>
              <a:t> tool – used to move 2D objects like UI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2399" y="920224"/>
            <a:ext cx="8056800" cy="3499376"/>
          </a:xfrm>
        </p:spPr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Right click in project window, select Create &gt; Quiz &gt; </a:t>
            </a:r>
            <a:r>
              <a:rPr lang="en-US" sz="2000" dirty="0" err="1" smtClean="0"/>
              <a:t>TextQuestion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Name it  : “Q-T-AP-</a:t>
            </a:r>
            <a:r>
              <a:rPr lang="en-US" sz="2000" dirty="0" err="1" smtClean="0"/>
              <a:t>FinCap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Fill in the details for the quiz question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Question : What is the financial capital of Andhra Pradesh ?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Options : </a:t>
            </a:r>
            <a:r>
              <a:rPr lang="en-US" sz="2000" dirty="0" err="1" smtClean="0"/>
              <a:t>Vijaywada</a:t>
            </a:r>
            <a:r>
              <a:rPr lang="en-US" sz="2000" dirty="0" smtClean="0"/>
              <a:t>, </a:t>
            </a:r>
            <a:r>
              <a:rPr lang="en-US" sz="2000" dirty="0" err="1" smtClean="0"/>
              <a:t>Vizag</a:t>
            </a:r>
            <a:r>
              <a:rPr lang="en-US" sz="2000" dirty="0" smtClean="0"/>
              <a:t>, Kurnool, </a:t>
            </a:r>
            <a:r>
              <a:rPr lang="en-US" sz="2000" dirty="0" err="1" smtClean="0"/>
              <a:t>Vizag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Correct option : 2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599" y="229513"/>
            <a:ext cx="8121600" cy="55331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3 : Text based Question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 </a:t>
            </a:r>
            <a:r>
              <a:rPr lang="en-US" b="1" dirty="0" smtClean="0">
                <a:solidFill>
                  <a:schemeClr val="tx1"/>
                </a:solidFill>
              </a:rPr>
              <a:t>4a : Image based Question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Right click in project window, select Create &gt; Quiz &gt; </a:t>
            </a:r>
            <a:r>
              <a:rPr lang="en-US" sz="2000" dirty="0" err="1" smtClean="0"/>
              <a:t>ImageQuestion</a:t>
            </a:r>
            <a:endParaRPr lang="en-US" sz="2000" dirty="0" smtClean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 smtClean="0"/>
              <a:t>Name it : Q-I-ODD-</a:t>
            </a:r>
            <a:r>
              <a:rPr lang="en-US" sz="2000" dirty="0" err="1" smtClean="0"/>
              <a:t>Eifle</a:t>
            </a:r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Fill in the details for the quiz question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Question : </a:t>
            </a:r>
            <a:r>
              <a:rPr lang="en-US" sz="2000" dirty="0" smtClean="0"/>
              <a:t>Which one is </a:t>
            </a:r>
            <a:r>
              <a:rPr lang="en-US" sz="2000" dirty="0" err="1" smtClean="0"/>
              <a:t>Eifle</a:t>
            </a:r>
            <a:r>
              <a:rPr lang="en-US" sz="2000" dirty="0" smtClean="0"/>
              <a:t> Tower ?</a:t>
            </a:r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Options : </a:t>
            </a:r>
            <a:r>
              <a:rPr lang="en-US" sz="2000" dirty="0" smtClean="0"/>
              <a:t>select images from the folder “Odd one out &gt; Images”</a:t>
            </a:r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Correct option </a:t>
            </a:r>
            <a:r>
              <a:rPr lang="en-US" sz="2000" dirty="0" smtClean="0"/>
              <a:t>:select the slot number where you put </a:t>
            </a:r>
            <a:r>
              <a:rPr lang="en-US" sz="2000" dirty="0" err="1" smtClean="0"/>
              <a:t>eifle</a:t>
            </a:r>
            <a:r>
              <a:rPr lang="en-US" sz="2000" dirty="0" smtClean="0"/>
              <a:t> tower.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2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19684B00-726C-4E55-90BB-4E33C4B56FA0}"/>
    </a:ext>
  </a:extLst>
</a:theme>
</file>

<file path=ppt/theme/theme2.xml><?xml version="1.0" encoding="utf-8"?>
<a:theme xmlns:a="http://schemas.openxmlformats.org/drawingml/2006/main" name="Blu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A2E0AE4C-7D54-4904-B212-5CD88D3232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Unity White Blue PowerPoint Standard-1</Template>
  <TotalTime>0</TotalTime>
  <Words>650</Words>
  <Application>Microsoft Office PowerPoint</Application>
  <PresentationFormat>On-screen Show (16:9)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 Thin</vt:lpstr>
      <vt:lpstr>Roboto Bold</vt:lpstr>
      <vt:lpstr>Roboto Light</vt:lpstr>
      <vt:lpstr>White</vt:lpstr>
      <vt:lpstr>Blue</vt:lpstr>
      <vt:lpstr>PowerPoint Presentation</vt:lpstr>
      <vt:lpstr>Quiz Creator</vt:lpstr>
      <vt:lpstr>Objectives</vt:lpstr>
      <vt:lpstr>About Me</vt:lpstr>
      <vt:lpstr>Learn Cycles</vt:lpstr>
      <vt:lpstr>Step 01: The Project</vt:lpstr>
      <vt:lpstr>Step 02: Building a Scene</vt:lpstr>
      <vt:lpstr>Step 3 : Text based Question </vt:lpstr>
      <vt:lpstr>Step 4a : Image based Question</vt:lpstr>
      <vt:lpstr>Step 4b :  More Questions</vt:lpstr>
      <vt:lpstr>Step 5 : Quiz collection</vt:lpstr>
      <vt:lpstr>Step 6a : Quiz User interface</vt:lpstr>
      <vt:lpstr>Step 6b : Quiz User interface</vt:lpstr>
      <vt:lpstr>Step 7 : Results UI</vt:lpstr>
      <vt:lpstr>Step 8a : Setting up the scene</vt:lpstr>
      <vt:lpstr>Step 8b : Setting up the scene</vt:lpstr>
      <vt:lpstr>Step 9: Build and 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2016-05-04T16:20:25Z</dcterms:created>
  <dcterms:modified xsi:type="dcterms:W3CDTF">2018-11-08T11:34:41Z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