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6CA16-2352-3082-F441-982EE5E69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542DC3-E1D3-2CB4-F8D3-7160D25E7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71101-ABA3-1CE0-6F85-22091109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A1F-A907-4EFB-9934-50A905E1695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B7A935-15BB-BB5B-6949-330D877E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359E1-52A3-C672-912E-437603E7B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61B4-0E5C-49EC-8A48-E0BFFCDE7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78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BE14C-E0CE-6EBA-99F6-AC20FAFE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6CA4E5-DD93-0439-0382-7732ECF1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64582-E030-5719-BAFF-A5D53B5A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A1F-A907-4EFB-9934-50A905E1695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EB5F8C-579F-0E83-85C1-8DA8CC30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2CB24-46C2-AE2C-C68B-2DF88D34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61B4-0E5C-49EC-8A48-E0BFFCDE7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2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E2E9EE-B091-196D-AE56-68D637C0D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EAA637-21CE-9DAF-9CB0-A611CBB1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54AFFC-7209-708F-4693-BB597F71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A1F-A907-4EFB-9934-50A905E1695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69002-EE9A-E933-81E4-BDCE394B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44CD7-5A00-827A-C84B-5815952C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61B4-0E5C-49EC-8A48-E0BFFCDE7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8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9CEDB-04C8-8FDF-694E-6487C12C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7EB3F3-0AE5-B8B0-2D06-E0A753653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596CA-3EEA-8410-E17E-FF6F2A4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A1F-A907-4EFB-9934-50A905E1695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DBB65-9170-4BDC-29C7-B6DE236B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3A3BB2-B9A5-FBAA-31FD-3A837795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61B4-0E5C-49EC-8A48-E0BFFCDE7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2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FA611-2652-6745-4E45-8AAF907A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A65-4BB0-885F-970D-6DBB78D2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DDDC4-2C56-A261-B22F-EAB0C9C4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A1F-A907-4EFB-9934-50A905E1695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D6581-AFCB-176B-3621-D0FB843C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984DE-7263-5919-1592-EA96AFB3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61B4-0E5C-49EC-8A48-E0BFFCDE7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D3C05-563C-915C-2778-673B2E42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6EF02-F92F-F206-D746-C2BA5E3C9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89CB19-8EE9-C90B-EFC0-635C9ECD9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D50FF1-83B9-97D1-D91E-E4AA5727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A1F-A907-4EFB-9934-50A905E1695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EFC58-FAAD-BEA2-324D-C6856A8B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09D96-B059-08DA-0E24-1536A16F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61B4-0E5C-49EC-8A48-E0BFFCDE7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8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081E8-A9A6-702B-A3EE-0F94B759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BDED7-E3E3-A5B7-8DE0-935157366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E6BE81-1ACC-76BC-1E64-C41D22F37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9D109AB-91B1-F742-334D-E999D4606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F930AD-B10D-2CE5-53F0-1AC405624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5F1AAF-5E96-04CB-3C79-54DF6E03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A1F-A907-4EFB-9934-50A905E1695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8F4381-1F1A-CC2B-8244-684DE213F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855F30-FD82-1AE7-6D34-1ABA2BC5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61B4-0E5C-49EC-8A48-E0BFFCDE7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6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9C3E2-123C-8413-82A0-22A27BD8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792F41-A183-E32C-0E71-FBBD8560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A1F-A907-4EFB-9934-50A905E1695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EADA0A-C858-C238-1275-31902E95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E36EA9-50EC-024D-7045-D0F181A3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61B4-0E5C-49EC-8A48-E0BFFCDE7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7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5EA9CE-5D21-7244-EACB-4A918A87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A1F-A907-4EFB-9934-50A905E1695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B23DD7-4635-0DFA-06D2-B57B1681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3E3BF-7B07-1A65-7B65-2818D95CD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61B4-0E5C-49EC-8A48-E0BFFCDE7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09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566B4-BC6B-7114-4F59-0AEEE385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63B662-00BA-6FD3-A5F3-355C7424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E98EDD-A5B2-E3FB-0BAB-166B8ABA6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79C276-B9B5-9BC2-1B8C-CE0F0866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A1F-A907-4EFB-9934-50A905E1695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90231-422F-2907-5F99-392655CD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F7D45-46D3-BE50-C4DD-487E7F9E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61B4-0E5C-49EC-8A48-E0BFFCDE7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1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C7E2E-FD7D-981A-AC9A-FDACC31B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1F0E73-F5B0-7A6C-DF42-72D40A1CD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A50B2-E550-B100-2CCB-D9F49CCCA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4E350-1137-FED3-9529-5FE53BFC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B3A1F-A907-4EFB-9934-50A905E1695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890C57-C30C-5F2C-5213-AA77F336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1E38C-266D-EADE-C186-4D4065EF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61B4-0E5C-49EC-8A48-E0BFFCDE7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ADAEF0-8E5C-B484-B5C5-784451432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7B12B-A592-4794-312D-45E0E9485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ED572-FB66-355B-96B0-69FBE8CA1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B3A1F-A907-4EFB-9934-50A905E1695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745B2-EBDB-DA89-AE69-6BD7E8462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97172-728C-2ED9-9598-2C17589F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61B4-0E5C-49EC-8A48-E0BFFCDE71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3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0B5F7-560D-E126-2D7D-D357BF4306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시퀀스 제어 및 </a:t>
            </a:r>
            <a:r>
              <a:rPr lang="en-US" altLang="ko-KR" dirty="0"/>
              <a:t>PLC </a:t>
            </a:r>
            <a:r>
              <a:rPr lang="ko-KR" altLang="en-US" dirty="0"/>
              <a:t>프로그래밍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A8D76C-342F-E5BF-2C95-F69B949A4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606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김민환</a:t>
            </a:r>
            <a:r>
              <a:rPr lang="en-US" altLang="ko-KR" dirty="0"/>
              <a:t>(</a:t>
            </a:r>
            <a:r>
              <a:rPr lang="ko-KR" altLang="en-US" dirty="0"/>
              <a:t>발표자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박성혁</a:t>
            </a:r>
            <a:endParaRPr lang="en-US" altLang="ko-KR" dirty="0"/>
          </a:p>
          <a:p>
            <a:r>
              <a:rPr lang="ko-KR" altLang="en-US" dirty="0" err="1"/>
              <a:t>이준헌</a:t>
            </a:r>
            <a:endParaRPr lang="en-US" altLang="ko-KR" dirty="0"/>
          </a:p>
          <a:p>
            <a:r>
              <a:rPr lang="ko-KR" altLang="en-US" dirty="0"/>
              <a:t>신민경</a:t>
            </a:r>
          </a:p>
        </p:txBody>
      </p:sp>
    </p:spTree>
    <p:extLst>
      <p:ext uri="{BB962C8B-B14F-4D97-AF65-F5344CB8AC3E}">
        <p14:creationId xmlns:p14="http://schemas.microsoft.com/office/powerpoint/2010/main" val="224452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EAA549-7C4A-82FA-91B1-9F6351606D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04" b="3944"/>
          <a:stretch>
            <a:fillRect/>
          </a:stretch>
        </p:blipFill>
        <p:spPr>
          <a:xfrm>
            <a:off x="376749" y="109267"/>
            <a:ext cx="5767416" cy="39451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2CDD69-5622-2147-84DC-5C29D2FBBA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66"/>
          <a:stretch>
            <a:fillRect/>
          </a:stretch>
        </p:blipFill>
        <p:spPr>
          <a:xfrm>
            <a:off x="4687017" y="2688567"/>
            <a:ext cx="6900696" cy="39451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1D56A6-E489-6FFC-078E-FFE98DAB2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597" y="49104"/>
            <a:ext cx="3760046" cy="307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56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시퀀스 제어 및 PLC 프로그래밍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민환 김</dc:creator>
  <cp:lastModifiedBy>민환 김</cp:lastModifiedBy>
  <cp:revision>1</cp:revision>
  <dcterms:created xsi:type="dcterms:W3CDTF">2025-10-01T01:49:49Z</dcterms:created>
  <dcterms:modified xsi:type="dcterms:W3CDTF">2025-10-01T01:50:22Z</dcterms:modified>
</cp:coreProperties>
</file>