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7"/>
    <p:restoredTop sz="94645"/>
  </p:normalViewPr>
  <p:slideViewPr>
    <p:cSldViewPr snapToGrid="0">
      <p:cViewPr>
        <p:scale>
          <a:sx n="236" d="100"/>
          <a:sy n="236" d="100"/>
        </p:scale>
        <p:origin x="-9560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7C69C-A871-0503-E6D7-A91217E42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D56B11-A1E5-E18D-885D-1A5A8F9D9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DA4DE-A444-4F17-97DA-608FF507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1778-DDCA-2140-8D54-E069DD366AFB}" type="datetimeFigureOut">
              <a:rPr kumimoji="1" lang="ko-KR" altLang="en-US" smtClean="0"/>
              <a:t>2025. 10. 1.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33DBC-95A7-3D29-DCA4-C4E7A0D0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2F22D-1891-01F9-E19C-55B93A3D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CC81-F375-A349-B8F7-A3AAB03C92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158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D0CA1-68A7-3E6A-F534-462827DE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380A9E-B1C2-9F7F-8FEF-571BE128C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640CE-95D3-85AD-7A4D-E6EDE117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1778-DDCA-2140-8D54-E069DD366AFB}" type="datetimeFigureOut">
              <a:rPr kumimoji="1" lang="ko-KR" altLang="en-US" smtClean="0"/>
              <a:t>2025. 10. 1.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FA62D-8EA7-D4F1-B573-A41029E3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1ACBA-EA3C-4688-344C-5A3EEF06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CC81-F375-A349-B8F7-A3AAB03C92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753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E31D0A-6B63-3844-F49C-FEC33FD43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523450-5D94-BED8-9629-22C9F673E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4956D-B78E-6590-C836-80F4ADA0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1778-DDCA-2140-8D54-E069DD366AFB}" type="datetimeFigureOut">
              <a:rPr kumimoji="1" lang="ko-KR" altLang="en-US" smtClean="0"/>
              <a:t>2025. 10. 1.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CE45B-A864-4580-0929-C87132B1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13190-3AFD-9C72-6821-D5815DB0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CC81-F375-A349-B8F7-A3AAB03C92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364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4A653-7F63-38A6-1BB1-10D8B03C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1D03E-DD72-E7F7-1094-D089BFF99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F31C7-B7BB-C96E-5ECA-0A3E72C5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1778-DDCA-2140-8D54-E069DD366AFB}" type="datetimeFigureOut">
              <a:rPr kumimoji="1" lang="ko-KR" altLang="en-US" smtClean="0"/>
              <a:t>2025. 10. 1.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817A4-D7B1-25D2-71CF-9C41B9C4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EED2F-D979-7CB3-B659-6FFCA8BA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CC81-F375-A349-B8F7-A3AAB03C92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120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B60AB-6255-6E2F-E578-023E476C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6820FF-3F75-E618-2024-E5F17149B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04AB-3BFA-9BDF-878F-87F50AA9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1778-DDCA-2140-8D54-E069DD366AFB}" type="datetimeFigureOut">
              <a:rPr kumimoji="1" lang="ko-KR" altLang="en-US" smtClean="0"/>
              <a:t>2025. 10. 1.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80897-C2F7-61CF-5824-8CFC847E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152B9-4661-D0CC-D84E-137709A5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CC81-F375-A349-B8F7-A3AAB03C92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114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C4540-C388-33AC-E82D-1326953E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E56B0-D12A-6918-93B1-D97711214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256C3B-E007-CF99-8E18-4E758A1DD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FF5916-3ADB-0385-D177-3C703663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1778-DDCA-2140-8D54-E069DD366AFB}" type="datetimeFigureOut">
              <a:rPr kumimoji="1" lang="ko-KR" altLang="en-US" smtClean="0"/>
              <a:t>2025. 10. 1.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E58A14-E3FB-E895-A868-94499801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6A94A-0FB8-E286-1662-01DDEA08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CC81-F375-A349-B8F7-A3AAB03C92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069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66091-3B2B-63B9-197A-EEE88E07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EDC438-9252-5A86-7B55-5D2703C07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5FC36A-ECB9-1480-B5FC-5147E0155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B301C8-0844-8739-7216-2B57FB1C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9199EC-AEDA-D7B5-C2C1-9724736F4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948219-3F79-8443-6694-1B538AA0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1778-DDCA-2140-8D54-E069DD366AFB}" type="datetimeFigureOut">
              <a:rPr kumimoji="1" lang="ko-KR" altLang="en-US" smtClean="0"/>
              <a:t>2025. 10. 1.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D3235-6F3A-23B8-BE68-28E18415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381FAB-780E-B2EF-D92E-830D4F46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CC81-F375-A349-B8F7-A3AAB03C92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299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50D82-55C1-80E2-9C3D-90B3BF9B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BBB73D-4900-D602-1D8B-4437B7BD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1778-DDCA-2140-8D54-E069DD366AFB}" type="datetimeFigureOut">
              <a:rPr kumimoji="1" lang="ko-KR" altLang="en-US" smtClean="0"/>
              <a:t>2025. 10. 1.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21A7DB-22FE-E16F-20DF-F63619C8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CD6E82-E0CD-C08F-EAE2-0B8AACEA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CC81-F375-A349-B8F7-A3AAB03C92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184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25AD9F-1AA0-E36F-F904-D7BF260A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1778-DDCA-2140-8D54-E069DD366AFB}" type="datetimeFigureOut">
              <a:rPr kumimoji="1" lang="ko-KR" altLang="en-US" smtClean="0"/>
              <a:t>2025. 10. 1.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B0E9BD-196C-7CA4-B684-41FA8D5E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FA26A-BBB4-4165-873C-40EEF345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CC81-F375-A349-B8F7-A3AAB03C92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703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CD744-71BB-ADEB-9CF6-7493092B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6536C-D871-8534-E06A-46BC00083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A7C3F8-080A-1DC1-8D77-AD60AB42E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D4040E-07BB-1C32-122C-C4FD9873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1778-DDCA-2140-8D54-E069DD366AFB}" type="datetimeFigureOut">
              <a:rPr kumimoji="1" lang="ko-KR" altLang="en-US" smtClean="0"/>
              <a:t>2025. 10. 1.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39BB67-250C-BF26-6B74-519044DC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9857E-78E3-82DE-0880-C1A8235A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CC81-F375-A349-B8F7-A3AAB03C92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600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C03D5-C3A1-04FB-B0D5-2912793E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538A3B-C40C-A38F-B889-7FB929632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301EE-D059-6B82-802C-288016F1A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48875F-5835-2809-87DB-5E439FF1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1778-DDCA-2140-8D54-E069DD366AFB}" type="datetimeFigureOut">
              <a:rPr kumimoji="1" lang="ko-KR" altLang="en-US" smtClean="0"/>
              <a:t>2025. 10. 1.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F7A36-D8CD-3A67-F82E-8B4F96BC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796E0-F3EB-B9C4-F018-44D18964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CC81-F375-A349-B8F7-A3AAB03C92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44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78C97F-B7A0-4509-5E44-B67375AA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3DA74-2A60-9446-0696-60EB7763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19C05-5783-0D89-4F07-D33E15B54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B1778-DDCA-2140-8D54-E069DD366AFB}" type="datetimeFigureOut">
              <a:rPr kumimoji="1" lang="ko-KR" altLang="en-US" smtClean="0"/>
              <a:t>2025. 10. 1.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9AB66-E8B3-376E-DC49-2878B6CC9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92581-3591-C6F6-45C2-3DE76208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C1CC81-F375-A349-B8F7-A3AAB03C92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545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image" Target="../media/image1.png"/><Relationship Id="rId10" Type="http://schemas.openxmlformats.org/officeDocument/2006/relationships/image" Target="../media/image12.svg"/><Relationship Id="rId4" Type="http://schemas.openxmlformats.org/officeDocument/2006/relationships/image" Target="../media/image4.svg"/><Relationship Id="rId9" Type="http://schemas.openxmlformats.org/officeDocument/2006/relationships/image" Target="../media/image11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image" Target="../media/image8.svg"/><Relationship Id="rId4" Type="http://schemas.openxmlformats.org/officeDocument/2006/relationships/image" Target="../media/image10.svg"/><Relationship Id="rId9" Type="http://schemas.openxmlformats.org/officeDocument/2006/relationships/image" Target="../media/image7.png"/><Relationship Id="rId1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73256-AE78-9ED1-346E-404D2337B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시퀀스 제어 및 </a:t>
            </a:r>
            <a:r>
              <a:rPr kumimoji="1" lang="en-US" altLang="ko-KR" dirty="0"/>
              <a:t>PLC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E01D8C-5275-8319-D53E-A3F4BD58A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발표자 </a:t>
            </a:r>
            <a:r>
              <a:rPr kumimoji="1" lang="en-US" altLang="ko-KR" dirty="0"/>
              <a:t>20221258</a:t>
            </a:r>
            <a:r>
              <a:rPr kumimoji="1" lang="ko-KR" altLang="en-US" dirty="0"/>
              <a:t> 김정현</a:t>
            </a:r>
          </a:p>
        </p:txBody>
      </p:sp>
    </p:spTree>
    <p:extLst>
      <p:ext uri="{BB962C8B-B14F-4D97-AF65-F5344CB8AC3E}">
        <p14:creationId xmlns:p14="http://schemas.microsoft.com/office/powerpoint/2010/main" val="368920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도표, 라인, 그래프, 기술 도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61D2663-BBF7-FAF8-68FF-6B3BCDE64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916" y="1004565"/>
            <a:ext cx="7586168" cy="5119787"/>
          </a:xfrm>
        </p:spPr>
      </p:pic>
    </p:spTree>
    <p:extLst>
      <p:ext uri="{BB962C8B-B14F-4D97-AF65-F5344CB8AC3E}">
        <p14:creationId xmlns:p14="http://schemas.microsoft.com/office/powerpoint/2010/main" val="288669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CED9542-6067-F081-2368-721B87399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6200"/>
          <a:stretch>
            <a:fillRect/>
          </a:stretch>
        </p:blipFill>
        <p:spPr>
          <a:xfrm>
            <a:off x="441223" y="742084"/>
            <a:ext cx="5814908" cy="2686916"/>
          </a:xfrm>
        </p:spPr>
      </p:pic>
      <p:pic>
        <p:nvPicPr>
          <p:cNvPr id="6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E3D081D-27D7-92DB-C548-18E2006948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492"/>
          <a:stretch>
            <a:fillRect/>
          </a:stretch>
        </p:blipFill>
        <p:spPr>
          <a:xfrm>
            <a:off x="515243" y="3597128"/>
            <a:ext cx="5666867" cy="3079318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91641CBD-1E1B-0006-003B-356ECBFE2687}"/>
              </a:ext>
            </a:extLst>
          </p:cNvPr>
          <p:cNvSpPr/>
          <p:nvPr/>
        </p:nvSpPr>
        <p:spPr>
          <a:xfrm>
            <a:off x="707164" y="5940794"/>
            <a:ext cx="431559" cy="28311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2CE9EDA-1749-E3FC-D7DD-9DC6434AB01B}"/>
              </a:ext>
            </a:extLst>
          </p:cNvPr>
          <p:cNvSpPr/>
          <p:nvPr/>
        </p:nvSpPr>
        <p:spPr>
          <a:xfrm>
            <a:off x="2127382" y="5362984"/>
            <a:ext cx="413799" cy="33658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8318AC6A-CF49-1BE6-3BAC-17A523310FC6}"/>
              </a:ext>
            </a:extLst>
          </p:cNvPr>
          <p:cNvSpPr/>
          <p:nvPr/>
        </p:nvSpPr>
        <p:spPr>
          <a:xfrm>
            <a:off x="5022981" y="4228206"/>
            <a:ext cx="413799" cy="33658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07F45429-66AF-8330-71A8-8CA75C41DFC0}"/>
              </a:ext>
            </a:extLst>
          </p:cNvPr>
          <p:cNvCxnSpPr>
            <a:cxnSpLocks/>
          </p:cNvCxnSpPr>
          <p:nvPr/>
        </p:nvCxnSpPr>
        <p:spPr>
          <a:xfrm>
            <a:off x="2370269" y="5398857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23938928-19A6-7F5F-8DE0-7A7193759BBC}"/>
              </a:ext>
            </a:extLst>
          </p:cNvPr>
          <p:cNvCxnSpPr>
            <a:cxnSpLocks/>
          </p:cNvCxnSpPr>
          <p:nvPr/>
        </p:nvCxnSpPr>
        <p:spPr>
          <a:xfrm>
            <a:off x="5261297" y="4264078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DC5B85C-35AF-7A20-7ADD-2C0AF6126651}"/>
              </a:ext>
            </a:extLst>
          </p:cNvPr>
          <p:cNvSpPr/>
          <p:nvPr/>
        </p:nvSpPr>
        <p:spPr>
          <a:xfrm>
            <a:off x="1100206" y="4228205"/>
            <a:ext cx="335005" cy="33658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B434A236-3BA8-F483-B093-6944C145E88F}"/>
              </a:ext>
            </a:extLst>
          </p:cNvPr>
          <p:cNvCxnSpPr>
            <a:cxnSpLocks/>
          </p:cNvCxnSpPr>
          <p:nvPr/>
        </p:nvCxnSpPr>
        <p:spPr>
          <a:xfrm>
            <a:off x="1370525" y="4222596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A8B0B5A-FDE3-B180-47F0-5CCDEA516B9D}"/>
              </a:ext>
            </a:extLst>
          </p:cNvPr>
          <p:cNvSpPr/>
          <p:nvPr/>
        </p:nvSpPr>
        <p:spPr>
          <a:xfrm>
            <a:off x="655741" y="4222596"/>
            <a:ext cx="379141" cy="379142"/>
          </a:xfrm>
          <a:prstGeom prst="roundRect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CBD14E0-F5C8-6EF8-1CAA-049FB93BBF16}"/>
              </a:ext>
            </a:extLst>
          </p:cNvPr>
          <p:cNvCxnSpPr>
            <a:cxnSpLocks/>
          </p:cNvCxnSpPr>
          <p:nvPr/>
        </p:nvCxnSpPr>
        <p:spPr>
          <a:xfrm>
            <a:off x="5265869" y="4601738"/>
            <a:ext cx="0" cy="1339056"/>
          </a:xfrm>
          <a:prstGeom prst="straightConnector1">
            <a:avLst/>
          </a:prstGeom>
          <a:ln w="50800">
            <a:solidFill>
              <a:srgbClr val="FF0000">
                <a:alpha val="57879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1D07AD9D-F4DA-6DE8-BB99-8479749BEE03}"/>
              </a:ext>
            </a:extLst>
          </p:cNvPr>
          <p:cNvCxnSpPr>
            <a:cxnSpLocks/>
          </p:cNvCxnSpPr>
          <p:nvPr/>
        </p:nvCxnSpPr>
        <p:spPr>
          <a:xfrm rot="5400000">
            <a:off x="-45659" y="5078055"/>
            <a:ext cx="2496312" cy="377778"/>
          </a:xfrm>
          <a:prstGeom prst="bentConnector3">
            <a:avLst>
              <a:gd name="adj1" fmla="val 50000"/>
            </a:avLst>
          </a:prstGeom>
          <a:ln>
            <a:solidFill>
              <a:srgbClr val="FF0000">
                <a:alpha val="55764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6BCDC3D4-9BBD-DDDB-BDC9-B819597FD466}"/>
              </a:ext>
            </a:extLst>
          </p:cNvPr>
          <p:cNvSpPr/>
          <p:nvPr/>
        </p:nvSpPr>
        <p:spPr>
          <a:xfrm>
            <a:off x="4961455" y="5947621"/>
            <a:ext cx="638525" cy="33658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46" name="그래픽 45" descr="배지 단색으로 채워진">
            <a:extLst>
              <a:ext uri="{FF2B5EF4-FFF2-40B4-BE49-F238E27FC236}">
                <a16:creationId xmlns:a16="http://schemas.microsoft.com/office/drawing/2014/main" id="{C53871A1-2B05-A717-7D32-F1339CD56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890" y="5890143"/>
            <a:ext cx="175190" cy="175190"/>
          </a:xfrm>
          <a:prstGeom prst="rect">
            <a:avLst/>
          </a:prstGeom>
        </p:spPr>
      </p:pic>
      <p:pic>
        <p:nvPicPr>
          <p:cNvPr id="47" name="그래픽 46" descr="배지 1 단색으로 채워진">
            <a:extLst>
              <a:ext uri="{FF2B5EF4-FFF2-40B4-BE49-F238E27FC236}">
                <a16:creationId xmlns:a16="http://schemas.microsoft.com/office/drawing/2014/main" id="{21DA4977-0016-95F2-FB6E-9AB0D7D995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989" y="4213829"/>
            <a:ext cx="168350" cy="168350"/>
          </a:xfrm>
          <a:prstGeom prst="rect">
            <a:avLst/>
          </a:prstGeom>
        </p:spPr>
      </p:pic>
      <p:pic>
        <p:nvPicPr>
          <p:cNvPr id="48" name="그래픽 47" descr="배지 3 단색으로 채워진">
            <a:extLst>
              <a:ext uri="{FF2B5EF4-FFF2-40B4-BE49-F238E27FC236}">
                <a16:creationId xmlns:a16="http://schemas.microsoft.com/office/drawing/2014/main" id="{8F87D932-71EB-EB0F-3887-0BBD52D8E2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2305" y="4205302"/>
            <a:ext cx="185403" cy="185403"/>
          </a:xfrm>
          <a:prstGeom prst="rect">
            <a:avLst/>
          </a:prstGeom>
        </p:spPr>
      </p:pic>
      <p:pic>
        <p:nvPicPr>
          <p:cNvPr id="49" name="그래픽 48" descr="배지 3 단색으로 채워진">
            <a:extLst>
              <a:ext uri="{FF2B5EF4-FFF2-40B4-BE49-F238E27FC236}">
                <a16:creationId xmlns:a16="http://schemas.microsoft.com/office/drawing/2014/main" id="{44A7BB27-B0D3-55B0-DA98-84E90EAE3C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06656" y="5345875"/>
            <a:ext cx="185403" cy="185403"/>
          </a:xfrm>
          <a:prstGeom prst="rect">
            <a:avLst/>
          </a:prstGeom>
        </p:spPr>
      </p:pic>
      <p:pic>
        <p:nvPicPr>
          <p:cNvPr id="50" name="그래픽 49" descr="배지 3 단색으로 채워진">
            <a:extLst>
              <a:ext uri="{FF2B5EF4-FFF2-40B4-BE49-F238E27FC236}">
                <a16:creationId xmlns:a16="http://schemas.microsoft.com/office/drawing/2014/main" id="{07018337-7D80-AF9C-A942-15320A62AB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2121" y="4191263"/>
            <a:ext cx="185403" cy="185403"/>
          </a:xfrm>
          <a:prstGeom prst="rect">
            <a:avLst/>
          </a:prstGeom>
        </p:spPr>
      </p:pic>
      <p:pic>
        <p:nvPicPr>
          <p:cNvPr id="51" name="그래픽 50" descr="배지 4 단색으로 채워진">
            <a:extLst>
              <a:ext uri="{FF2B5EF4-FFF2-40B4-BE49-F238E27FC236}">
                <a16:creationId xmlns:a16="http://schemas.microsoft.com/office/drawing/2014/main" id="{3C5CDA1F-85FC-137A-DCE4-A097692F53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13242" y="5799523"/>
            <a:ext cx="219477" cy="21947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42B3724-1CD0-8A07-D2BE-6769DF8D0587}"/>
              </a:ext>
            </a:extLst>
          </p:cNvPr>
          <p:cNvSpPr txBox="1"/>
          <p:nvPr/>
        </p:nvSpPr>
        <p:spPr>
          <a:xfrm>
            <a:off x="7055847" y="3198966"/>
            <a:ext cx="205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PB1</a:t>
            </a:r>
            <a:r>
              <a:rPr kumimoji="1" lang="ko-KR" altLang="en-US" sz="2000" dirty="0"/>
              <a:t> 투입 </a:t>
            </a:r>
          </a:p>
        </p:txBody>
      </p:sp>
      <p:pic>
        <p:nvPicPr>
          <p:cNvPr id="54" name="그래픽 53" descr="배지 1 단색으로 채워진">
            <a:extLst>
              <a:ext uri="{FF2B5EF4-FFF2-40B4-BE49-F238E27FC236}">
                <a16:creationId xmlns:a16="http://schemas.microsoft.com/office/drawing/2014/main" id="{A558D528-0166-F699-29C8-0F5FF2242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7442" y="3214818"/>
            <a:ext cx="368405" cy="36840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39F34E5-4C1F-793E-EBA0-A2F3C96F0585}"/>
              </a:ext>
            </a:extLst>
          </p:cNvPr>
          <p:cNvSpPr txBox="1"/>
          <p:nvPr/>
        </p:nvSpPr>
        <p:spPr>
          <a:xfrm>
            <a:off x="7055847" y="3722948"/>
            <a:ext cx="2054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K1 </a:t>
            </a:r>
            <a:r>
              <a:rPr kumimoji="1" lang="ko-KR" altLang="en-US" sz="2000" dirty="0"/>
              <a:t>릴레이 동작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440DAA-77F3-EA5A-BD32-BD71606E3594}"/>
              </a:ext>
            </a:extLst>
          </p:cNvPr>
          <p:cNvSpPr txBox="1"/>
          <p:nvPr/>
        </p:nvSpPr>
        <p:spPr>
          <a:xfrm>
            <a:off x="7055846" y="4202161"/>
            <a:ext cx="4777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K1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A</a:t>
            </a:r>
            <a:r>
              <a:rPr kumimoji="1" lang="ko-KR" altLang="en-US" sz="2000" dirty="0"/>
              <a:t>접점 닫힘 </a:t>
            </a:r>
            <a:r>
              <a:rPr kumimoji="1" lang="en-US" altLang="ko-KR" sz="2000" dirty="0"/>
              <a:t>–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#1</a:t>
            </a:r>
            <a:r>
              <a:rPr kumimoji="1" lang="ko-KR" altLang="en-US" sz="2000" dirty="0"/>
              <a:t> 자기유지회로 형성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0FB0F4-9AF9-6469-AC9A-A178DC9C17B2}"/>
              </a:ext>
            </a:extLst>
          </p:cNvPr>
          <p:cNvSpPr txBox="1"/>
          <p:nvPr/>
        </p:nvSpPr>
        <p:spPr>
          <a:xfrm>
            <a:off x="7055846" y="4702981"/>
            <a:ext cx="327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Y1</a:t>
            </a:r>
            <a:r>
              <a:rPr kumimoji="1" lang="ko-KR" altLang="en-US" sz="2000" dirty="0"/>
              <a:t> 솔레노이드 </a:t>
            </a:r>
            <a:r>
              <a:rPr kumimoji="1" lang="ko-KR" altLang="en-US" sz="2000" dirty="0" err="1"/>
              <a:t>벨브</a:t>
            </a:r>
            <a:r>
              <a:rPr kumimoji="1" lang="ko-KR" altLang="en-US" sz="2000" dirty="0"/>
              <a:t> 동작</a:t>
            </a:r>
          </a:p>
        </p:txBody>
      </p:sp>
      <p:pic>
        <p:nvPicPr>
          <p:cNvPr id="58" name="그래픽 57" descr="배지 단색으로 채워진">
            <a:extLst>
              <a:ext uri="{FF2B5EF4-FFF2-40B4-BE49-F238E27FC236}">
                <a16:creationId xmlns:a16="http://schemas.microsoft.com/office/drawing/2014/main" id="{5A8C9C82-C613-D8E7-0254-F0FA58209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7442" y="3752330"/>
            <a:ext cx="368406" cy="368406"/>
          </a:xfrm>
          <a:prstGeom prst="rect">
            <a:avLst/>
          </a:prstGeom>
        </p:spPr>
      </p:pic>
      <p:pic>
        <p:nvPicPr>
          <p:cNvPr id="59" name="그래픽 58" descr="배지 4 단색으로 채워진">
            <a:extLst>
              <a:ext uri="{FF2B5EF4-FFF2-40B4-BE49-F238E27FC236}">
                <a16:creationId xmlns:a16="http://schemas.microsoft.com/office/drawing/2014/main" id="{57DB4B2A-D28F-9231-CE13-EC17251E0A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80475" y="4753868"/>
            <a:ext cx="367200" cy="367200"/>
          </a:xfrm>
          <a:prstGeom prst="rect">
            <a:avLst/>
          </a:prstGeom>
        </p:spPr>
      </p:pic>
      <p:pic>
        <p:nvPicPr>
          <p:cNvPr id="60" name="그래픽 59" descr="배지 3 단색으로 채워진">
            <a:extLst>
              <a:ext uri="{FF2B5EF4-FFF2-40B4-BE49-F238E27FC236}">
                <a16:creationId xmlns:a16="http://schemas.microsoft.com/office/drawing/2014/main" id="{CEACEB45-DB06-07D8-8603-51E3D48D1A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80476" y="4249254"/>
            <a:ext cx="368407" cy="36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2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B95DD-D264-6850-5BA0-113A9CC3C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9F8ED35-5307-3C84-359A-ECFC734F1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6200"/>
          <a:stretch>
            <a:fillRect/>
          </a:stretch>
        </p:blipFill>
        <p:spPr>
          <a:xfrm>
            <a:off x="441221" y="742084"/>
            <a:ext cx="5814908" cy="2686916"/>
          </a:xfrm>
        </p:spPr>
      </p:pic>
      <p:pic>
        <p:nvPicPr>
          <p:cNvPr id="6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6D67D3D-FD7C-6CD3-CE76-0C71EDD62F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492"/>
          <a:stretch>
            <a:fillRect/>
          </a:stretch>
        </p:blipFill>
        <p:spPr>
          <a:xfrm>
            <a:off x="515241" y="3597128"/>
            <a:ext cx="5666867" cy="3079318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A9D496C-92BA-D656-5E1D-18F822D17EA9}"/>
              </a:ext>
            </a:extLst>
          </p:cNvPr>
          <p:cNvSpPr/>
          <p:nvPr/>
        </p:nvSpPr>
        <p:spPr>
          <a:xfrm>
            <a:off x="707162" y="5940794"/>
            <a:ext cx="431559" cy="28311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EFDDCE5B-BC7D-4527-87F7-F4FA8AC2FC0B}"/>
              </a:ext>
            </a:extLst>
          </p:cNvPr>
          <p:cNvCxnSpPr>
            <a:cxnSpLocks/>
          </p:cNvCxnSpPr>
          <p:nvPr/>
        </p:nvCxnSpPr>
        <p:spPr>
          <a:xfrm>
            <a:off x="2370267" y="5398857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C951B29-34A5-295F-A959-4A421BD26C62}"/>
              </a:ext>
            </a:extLst>
          </p:cNvPr>
          <p:cNvCxnSpPr>
            <a:cxnSpLocks/>
          </p:cNvCxnSpPr>
          <p:nvPr/>
        </p:nvCxnSpPr>
        <p:spPr>
          <a:xfrm>
            <a:off x="5261295" y="4264078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C3704801-44AD-B125-D162-B7F548130C0B}"/>
              </a:ext>
            </a:extLst>
          </p:cNvPr>
          <p:cNvCxnSpPr>
            <a:cxnSpLocks/>
          </p:cNvCxnSpPr>
          <p:nvPr/>
        </p:nvCxnSpPr>
        <p:spPr>
          <a:xfrm>
            <a:off x="1370523" y="4222596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36BE783-A3EB-A415-9D2C-A57C5CC9EDCD}"/>
              </a:ext>
            </a:extLst>
          </p:cNvPr>
          <p:cNvCxnSpPr>
            <a:cxnSpLocks/>
          </p:cNvCxnSpPr>
          <p:nvPr/>
        </p:nvCxnSpPr>
        <p:spPr>
          <a:xfrm>
            <a:off x="5265867" y="4601738"/>
            <a:ext cx="0" cy="1339056"/>
          </a:xfrm>
          <a:prstGeom prst="straightConnector1">
            <a:avLst/>
          </a:prstGeom>
          <a:ln w="50800">
            <a:solidFill>
              <a:srgbClr val="FF0000">
                <a:alpha val="57879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A1EFCA-ED2E-43ED-230C-57EE2DD1490A}"/>
              </a:ext>
            </a:extLst>
          </p:cNvPr>
          <p:cNvSpPr/>
          <p:nvPr/>
        </p:nvSpPr>
        <p:spPr>
          <a:xfrm>
            <a:off x="707161" y="2642787"/>
            <a:ext cx="1834018" cy="343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4DAEE7-DDEC-A853-9749-641E64FE5F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86" t="31332" r="64960" b="63544"/>
          <a:stretch>
            <a:fillRect/>
          </a:stretch>
        </p:blipFill>
        <p:spPr>
          <a:xfrm>
            <a:off x="1174441" y="2657075"/>
            <a:ext cx="1735932" cy="314326"/>
          </a:xfrm>
          <a:prstGeom prst="rect">
            <a:avLst/>
          </a:prstGeom>
        </p:spPr>
      </p:pic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FE6CBB1-12EE-0507-DF17-FE27EB51BB47}"/>
              </a:ext>
            </a:extLst>
          </p:cNvPr>
          <p:cNvSpPr/>
          <p:nvPr/>
        </p:nvSpPr>
        <p:spPr>
          <a:xfrm>
            <a:off x="4961453" y="5947621"/>
            <a:ext cx="638525" cy="33658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D3549CFA-50B9-FF44-F6FA-F97617B0534C}"/>
              </a:ext>
            </a:extLst>
          </p:cNvPr>
          <p:cNvCxnSpPr>
            <a:cxnSpLocks/>
          </p:cNvCxnSpPr>
          <p:nvPr/>
        </p:nvCxnSpPr>
        <p:spPr>
          <a:xfrm rot="5400000">
            <a:off x="-45661" y="5078055"/>
            <a:ext cx="2496312" cy="377778"/>
          </a:xfrm>
          <a:prstGeom prst="bentConnector3">
            <a:avLst>
              <a:gd name="adj1" fmla="val 50000"/>
            </a:avLst>
          </a:prstGeom>
          <a:ln>
            <a:solidFill>
              <a:srgbClr val="FF0000">
                <a:alpha val="55764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6BAC393-3F28-6FCB-FFF2-3E046194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40" t="13171" r="63578" b="80265"/>
          <a:stretch>
            <a:fillRect/>
          </a:stretch>
        </p:blipFill>
        <p:spPr>
          <a:xfrm>
            <a:off x="3120075" y="1551278"/>
            <a:ext cx="376940" cy="4026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6BE7FF-A867-0FFA-A999-3361030AE395}"/>
              </a:ext>
            </a:extLst>
          </p:cNvPr>
          <p:cNvSpPr/>
          <p:nvPr/>
        </p:nvSpPr>
        <p:spPr>
          <a:xfrm>
            <a:off x="2203066" y="1554774"/>
            <a:ext cx="376940" cy="40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92DF61EF-0ED8-F703-2031-4435F716D6F2}"/>
              </a:ext>
            </a:extLst>
          </p:cNvPr>
          <p:cNvSpPr/>
          <p:nvPr/>
        </p:nvSpPr>
        <p:spPr>
          <a:xfrm>
            <a:off x="2042408" y="1631308"/>
            <a:ext cx="1023482" cy="2709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4CC9A19C-23E9-676B-601A-CDEF4DE80E6D}"/>
              </a:ext>
            </a:extLst>
          </p:cNvPr>
          <p:cNvSpPr/>
          <p:nvPr/>
        </p:nvSpPr>
        <p:spPr>
          <a:xfrm>
            <a:off x="2998157" y="1009615"/>
            <a:ext cx="704425" cy="62169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3D1A182-955E-1157-9473-C834AB86B674}"/>
              </a:ext>
            </a:extLst>
          </p:cNvPr>
          <p:cNvSpPr/>
          <p:nvPr/>
        </p:nvSpPr>
        <p:spPr>
          <a:xfrm>
            <a:off x="1425249" y="4123909"/>
            <a:ext cx="550132" cy="56323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E2D31C29-B42B-E619-F062-E70058769B6D}"/>
              </a:ext>
            </a:extLst>
          </p:cNvPr>
          <p:cNvSpPr/>
          <p:nvPr/>
        </p:nvSpPr>
        <p:spPr>
          <a:xfrm>
            <a:off x="1445165" y="5800732"/>
            <a:ext cx="597242" cy="56323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2549933-898E-6092-E8DF-9FC4EFD727E2}"/>
              </a:ext>
            </a:extLst>
          </p:cNvPr>
          <p:cNvCxnSpPr>
            <a:cxnSpLocks/>
          </p:cNvCxnSpPr>
          <p:nvPr/>
        </p:nvCxnSpPr>
        <p:spPr>
          <a:xfrm>
            <a:off x="1857695" y="4301022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E728400-12FE-4EDF-D384-7F17A51BFE88}"/>
              </a:ext>
            </a:extLst>
          </p:cNvPr>
          <p:cNvCxnSpPr>
            <a:cxnSpLocks/>
          </p:cNvCxnSpPr>
          <p:nvPr/>
        </p:nvCxnSpPr>
        <p:spPr>
          <a:xfrm>
            <a:off x="1857695" y="4076760"/>
            <a:ext cx="0" cy="2351133"/>
          </a:xfrm>
          <a:prstGeom prst="straightConnector1">
            <a:avLst/>
          </a:prstGeom>
          <a:ln w="50800">
            <a:solidFill>
              <a:srgbClr val="FF0000">
                <a:alpha val="57879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2EFE8BA5-196C-736B-92E1-684581442299}"/>
              </a:ext>
            </a:extLst>
          </p:cNvPr>
          <p:cNvCxnSpPr>
            <a:cxnSpLocks/>
          </p:cNvCxnSpPr>
          <p:nvPr/>
        </p:nvCxnSpPr>
        <p:spPr>
          <a:xfrm>
            <a:off x="2370267" y="5398857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8A248C84-F4ED-5346-5644-23ADDC72F36C}"/>
              </a:ext>
            </a:extLst>
          </p:cNvPr>
          <p:cNvSpPr/>
          <p:nvPr/>
        </p:nvSpPr>
        <p:spPr>
          <a:xfrm>
            <a:off x="2042408" y="4114348"/>
            <a:ext cx="425181" cy="563238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839A63E6-A756-BE57-8DBE-0C64363C74E9}"/>
              </a:ext>
            </a:extLst>
          </p:cNvPr>
          <p:cNvSpPr/>
          <p:nvPr/>
        </p:nvSpPr>
        <p:spPr>
          <a:xfrm>
            <a:off x="2069934" y="5947622"/>
            <a:ext cx="471242" cy="276288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B48C3C8-535D-DCD8-7FC6-AE2E8B7C2D07}"/>
              </a:ext>
            </a:extLst>
          </p:cNvPr>
          <p:cNvCxnSpPr>
            <a:cxnSpLocks/>
          </p:cNvCxnSpPr>
          <p:nvPr/>
        </p:nvCxnSpPr>
        <p:spPr>
          <a:xfrm>
            <a:off x="2370267" y="4059801"/>
            <a:ext cx="0" cy="1880993"/>
          </a:xfrm>
          <a:prstGeom prst="straightConnector1">
            <a:avLst/>
          </a:prstGeom>
          <a:ln w="50800">
            <a:solidFill>
              <a:srgbClr val="FF0000">
                <a:alpha val="57879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그래픽 26" descr="배지 단색으로 채워진">
            <a:extLst>
              <a:ext uri="{FF2B5EF4-FFF2-40B4-BE49-F238E27FC236}">
                <a16:creationId xmlns:a16="http://schemas.microsoft.com/office/drawing/2014/main" id="{A7858CDF-58A8-E1AD-D3E0-85057491D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8290" y="985197"/>
            <a:ext cx="289593" cy="289593"/>
          </a:xfrm>
          <a:prstGeom prst="rect">
            <a:avLst/>
          </a:prstGeom>
        </p:spPr>
      </p:pic>
      <p:pic>
        <p:nvPicPr>
          <p:cNvPr id="28" name="그래픽 27" descr="배지 3 단색으로 채워진">
            <a:extLst>
              <a:ext uri="{FF2B5EF4-FFF2-40B4-BE49-F238E27FC236}">
                <a16:creationId xmlns:a16="http://schemas.microsoft.com/office/drawing/2014/main" id="{0BC1FD2D-0A08-FF51-AA79-080C35E71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8245" y="4076760"/>
            <a:ext cx="276948" cy="276948"/>
          </a:xfrm>
          <a:prstGeom prst="rect">
            <a:avLst/>
          </a:prstGeom>
        </p:spPr>
      </p:pic>
      <p:pic>
        <p:nvPicPr>
          <p:cNvPr id="33" name="그래픽 32" descr="배지 1 단색으로 채워진">
            <a:extLst>
              <a:ext uri="{FF2B5EF4-FFF2-40B4-BE49-F238E27FC236}">
                <a16:creationId xmlns:a16="http://schemas.microsoft.com/office/drawing/2014/main" id="{A07E266F-F0C9-D25D-F15E-1B9A013E0A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4297" y="2856768"/>
            <a:ext cx="287823" cy="287823"/>
          </a:xfrm>
          <a:prstGeom prst="rect">
            <a:avLst/>
          </a:prstGeom>
        </p:spPr>
      </p:pic>
      <p:pic>
        <p:nvPicPr>
          <p:cNvPr id="34" name="그래픽 33" descr="배지 5 단색으로 채워진">
            <a:extLst>
              <a:ext uri="{FF2B5EF4-FFF2-40B4-BE49-F238E27FC236}">
                <a16:creationId xmlns:a16="http://schemas.microsoft.com/office/drawing/2014/main" id="{2B4B4AB9-E3B7-4335-B9DF-07A16C9859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28185" y="4084952"/>
            <a:ext cx="263816" cy="263816"/>
          </a:xfrm>
          <a:prstGeom prst="rect">
            <a:avLst/>
          </a:prstGeom>
        </p:spPr>
      </p:pic>
      <p:pic>
        <p:nvPicPr>
          <p:cNvPr id="35" name="그래픽 34" descr="배지 4 단색으로 채워진">
            <a:extLst>
              <a:ext uri="{FF2B5EF4-FFF2-40B4-BE49-F238E27FC236}">
                <a16:creationId xmlns:a16="http://schemas.microsoft.com/office/drawing/2014/main" id="{212047AF-B53D-8EF2-0DF9-616A9BC02A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26613" y="5736809"/>
            <a:ext cx="281008" cy="281008"/>
          </a:xfrm>
          <a:prstGeom prst="rect">
            <a:avLst/>
          </a:prstGeom>
        </p:spPr>
      </p:pic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5E962F13-58DD-A0F7-1581-729771DFEC2C}"/>
              </a:ext>
            </a:extLst>
          </p:cNvPr>
          <p:cNvSpPr/>
          <p:nvPr/>
        </p:nvSpPr>
        <p:spPr>
          <a:xfrm>
            <a:off x="990356" y="2557424"/>
            <a:ext cx="1970049" cy="718054"/>
          </a:xfrm>
          <a:prstGeom prst="roundRect">
            <a:avLst/>
          </a:prstGeom>
          <a:solidFill>
            <a:srgbClr val="FFFF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37" name="그래픽 36" descr="배지 6 단색으로 채워진">
            <a:extLst>
              <a:ext uri="{FF2B5EF4-FFF2-40B4-BE49-F238E27FC236}">
                <a16:creationId xmlns:a16="http://schemas.microsoft.com/office/drawing/2014/main" id="{E52DDD19-D9D9-7FE6-617C-A03951B059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20546" y="5869401"/>
            <a:ext cx="281574" cy="28157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507677D-CB2A-BFED-68EA-7542ECA75882}"/>
              </a:ext>
            </a:extLst>
          </p:cNvPr>
          <p:cNvSpPr txBox="1"/>
          <p:nvPr/>
        </p:nvSpPr>
        <p:spPr>
          <a:xfrm>
            <a:off x="6835004" y="3275478"/>
            <a:ext cx="6523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Y1</a:t>
            </a:r>
            <a:r>
              <a:rPr kumimoji="1" lang="ko-KR" altLang="en-US" sz="2000" dirty="0"/>
              <a:t> 솔레노이드로 인한 </a:t>
            </a:r>
            <a:r>
              <a:rPr kumimoji="1" lang="en-US" altLang="ko-KR" sz="2000" dirty="0"/>
              <a:t>Y1 </a:t>
            </a:r>
            <a:r>
              <a:rPr kumimoji="1" lang="ko-KR" altLang="en-US" sz="2000" dirty="0"/>
              <a:t>방향제어밸브 동작</a:t>
            </a:r>
          </a:p>
        </p:txBody>
      </p:sp>
      <p:pic>
        <p:nvPicPr>
          <p:cNvPr id="39" name="그래픽 38" descr="배지 1 단색으로 채워진">
            <a:extLst>
              <a:ext uri="{FF2B5EF4-FFF2-40B4-BE49-F238E27FC236}">
                <a16:creationId xmlns:a16="http://schemas.microsoft.com/office/drawing/2014/main" id="{7409984D-8AEF-9213-8AF7-3476892490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6601" y="3291330"/>
            <a:ext cx="368405" cy="36840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32C69FF-1D2E-D64F-4BBC-A085835893AB}"/>
              </a:ext>
            </a:extLst>
          </p:cNvPr>
          <p:cNvSpPr txBox="1"/>
          <p:nvPr/>
        </p:nvSpPr>
        <p:spPr>
          <a:xfrm>
            <a:off x="6835005" y="3799460"/>
            <a:ext cx="5251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실린더</a:t>
            </a:r>
            <a:r>
              <a:rPr kumimoji="1" lang="en-US" altLang="ko-KR" sz="2000" dirty="0"/>
              <a:t>A </a:t>
            </a:r>
            <a:r>
              <a:rPr kumimoji="1" lang="ko-KR" altLang="en-US" sz="2000" dirty="0"/>
              <a:t>우측 이동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리미트스위치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 접함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3C4BCF-1761-B058-17B6-0FF9EBE59E70}"/>
              </a:ext>
            </a:extLst>
          </p:cNvPr>
          <p:cNvSpPr txBox="1"/>
          <p:nvPr/>
        </p:nvSpPr>
        <p:spPr>
          <a:xfrm>
            <a:off x="6835005" y="4278673"/>
            <a:ext cx="472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LS2</a:t>
            </a:r>
            <a:r>
              <a:rPr kumimoji="1" lang="ko-KR" altLang="en-US" sz="2000" dirty="0"/>
              <a:t> 동작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D1EA29-64C6-FC43-89A4-448D019FE04F}"/>
              </a:ext>
            </a:extLst>
          </p:cNvPr>
          <p:cNvSpPr txBox="1"/>
          <p:nvPr/>
        </p:nvSpPr>
        <p:spPr>
          <a:xfrm>
            <a:off x="6835005" y="4779493"/>
            <a:ext cx="327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2</a:t>
            </a:r>
            <a:r>
              <a:rPr kumimoji="1" lang="ko-KR" altLang="en-US" sz="2000" dirty="0"/>
              <a:t>초 </a:t>
            </a:r>
            <a:r>
              <a:rPr kumimoji="1" lang="en-US" altLang="ko-KR" sz="2000" dirty="0"/>
              <a:t>On-delay Timer </a:t>
            </a:r>
            <a:r>
              <a:rPr kumimoji="1" lang="ko-KR" altLang="en-US" sz="2000" dirty="0"/>
              <a:t>동작</a:t>
            </a:r>
          </a:p>
        </p:txBody>
      </p:sp>
      <p:pic>
        <p:nvPicPr>
          <p:cNvPr id="43" name="그래픽 42" descr="배지 단색으로 채워진">
            <a:extLst>
              <a:ext uri="{FF2B5EF4-FFF2-40B4-BE49-F238E27FC236}">
                <a16:creationId xmlns:a16="http://schemas.microsoft.com/office/drawing/2014/main" id="{8872628F-2DAF-E9FB-C66F-9CE2A9111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6601" y="3828842"/>
            <a:ext cx="368406" cy="368406"/>
          </a:xfrm>
          <a:prstGeom prst="rect">
            <a:avLst/>
          </a:prstGeom>
        </p:spPr>
      </p:pic>
      <p:pic>
        <p:nvPicPr>
          <p:cNvPr id="44" name="그래픽 43" descr="배지 4 단색으로 채워진">
            <a:extLst>
              <a:ext uri="{FF2B5EF4-FFF2-40B4-BE49-F238E27FC236}">
                <a16:creationId xmlns:a16="http://schemas.microsoft.com/office/drawing/2014/main" id="{DD05FE8C-E61C-2191-E603-E113737FAA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59634" y="4830380"/>
            <a:ext cx="367200" cy="367200"/>
          </a:xfrm>
          <a:prstGeom prst="rect">
            <a:avLst/>
          </a:prstGeom>
        </p:spPr>
      </p:pic>
      <p:pic>
        <p:nvPicPr>
          <p:cNvPr id="45" name="그래픽 44" descr="배지 3 단색으로 채워진">
            <a:extLst>
              <a:ext uri="{FF2B5EF4-FFF2-40B4-BE49-F238E27FC236}">
                <a16:creationId xmlns:a16="http://schemas.microsoft.com/office/drawing/2014/main" id="{E5E6397F-5F57-4611-FB95-5F5AD5390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9635" y="4325766"/>
            <a:ext cx="368407" cy="368407"/>
          </a:xfrm>
          <a:prstGeom prst="rect">
            <a:avLst/>
          </a:prstGeom>
        </p:spPr>
      </p:pic>
      <p:pic>
        <p:nvPicPr>
          <p:cNvPr id="46" name="그래픽 45" descr="배지 5 단색으로 채워진">
            <a:extLst>
              <a:ext uri="{FF2B5EF4-FFF2-40B4-BE49-F238E27FC236}">
                <a16:creationId xmlns:a16="http://schemas.microsoft.com/office/drawing/2014/main" id="{480BC23D-CB72-E60E-B209-48BEAE8421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59634" y="5260769"/>
            <a:ext cx="367200" cy="3672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97B63AB-A8D2-DC10-90E4-67649F48CD3B}"/>
              </a:ext>
            </a:extLst>
          </p:cNvPr>
          <p:cNvSpPr txBox="1"/>
          <p:nvPr/>
        </p:nvSpPr>
        <p:spPr>
          <a:xfrm>
            <a:off x="6819368" y="5260769"/>
            <a:ext cx="327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2</a:t>
            </a:r>
            <a:r>
              <a:rPr kumimoji="1" lang="ko-KR" altLang="en-US" sz="2000" dirty="0"/>
              <a:t>초 후 </a:t>
            </a:r>
            <a:r>
              <a:rPr kumimoji="1" lang="en-US" altLang="ko-KR" sz="2000" dirty="0"/>
              <a:t>T1</a:t>
            </a:r>
            <a:r>
              <a:rPr kumimoji="1" lang="ko-KR" altLang="en-US" sz="2000" dirty="0"/>
              <a:t> 동작</a:t>
            </a:r>
          </a:p>
        </p:txBody>
      </p:sp>
      <p:pic>
        <p:nvPicPr>
          <p:cNvPr id="48" name="그래픽 47" descr="배지 6 단색으로 채워진">
            <a:extLst>
              <a:ext uri="{FF2B5EF4-FFF2-40B4-BE49-F238E27FC236}">
                <a16:creationId xmlns:a16="http://schemas.microsoft.com/office/drawing/2014/main" id="{F1C9FC9D-B9FB-036C-76AE-23255A0EA6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50747" y="5699829"/>
            <a:ext cx="400111" cy="40011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701DD01-CA26-702E-BEEE-BFB381496E10}"/>
              </a:ext>
            </a:extLst>
          </p:cNvPr>
          <p:cNvSpPr txBox="1"/>
          <p:nvPr/>
        </p:nvSpPr>
        <p:spPr>
          <a:xfrm>
            <a:off x="6847182" y="5699829"/>
            <a:ext cx="327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K2 </a:t>
            </a:r>
            <a:r>
              <a:rPr kumimoji="1" lang="ko-KR" altLang="en-US" sz="2000" dirty="0"/>
              <a:t>릴레이 동작</a:t>
            </a:r>
          </a:p>
        </p:txBody>
      </p:sp>
      <p:pic>
        <p:nvPicPr>
          <p:cNvPr id="4" name="내용 개체 틀 4" descr="도표, 라인, 그래프, 기술 도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4D27AD8-BC67-E585-32C8-A56ACACE10EE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12400" t="9950" r="7525" b="37569"/>
          <a:stretch>
            <a:fillRect/>
          </a:stretch>
        </p:blipFill>
        <p:spPr>
          <a:xfrm>
            <a:off x="6459634" y="970719"/>
            <a:ext cx="5101744" cy="2256614"/>
          </a:xfrm>
          <a:prstGeom prst="rect">
            <a:avLst/>
          </a:prstGeom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5C0E3408-FF33-539A-9155-11CC80650286}"/>
              </a:ext>
            </a:extLst>
          </p:cNvPr>
          <p:cNvSpPr/>
          <p:nvPr/>
        </p:nvSpPr>
        <p:spPr>
          <a:xfrm rot="18842490">
            <a:off x="7482338" y="1523685"/>
            <a:ext cx="1023482" cy="270934"/>
          </a:xfrm>
          <a:prstGeom prst="rightArrow">
            <a:avLst>
              <a:gd name="adj1" fmla="val 33241"/>
              <a:gd name="adj2" fmla="val 432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래픽 8" descr="배지 단색으로 채워진">
            <a:extLst>
              <a:ext uri="{FF2B5EF4-FFF2-40B4-BE49-F238E27FC236}">
                <a16:creationId xmlns:a16="http://schemas.microsoft.com/office/drawing/2014/main" id="{8383D57E-0F26-BFC2-BBEA-C0113ACF7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9801" y="1288965"/>
            <a:ext cx="289593" cy="28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2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89508-AC6F-E989-5558-1D29CFB56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4" descr="도표, 라인, 그래프, 기술 도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6C3F477-33B8-DCFB-AE8D-DF16A1D0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00" t="9950" r="7525" b="37569"/>
          <a:stretch>
            <a:fillRect/>
          </a:stretch>
        </p:blipFill>
        <p:spPr>
          <a:xfrm>
            <a:off x="6459634" y="970719"/>
            <a:ext cx="5101744" cy="2256614"/>
          </a:xfrm>
          <a:prstGeom prst="rect">
            <a:avLst/>
          </a:prstGeom>
        </p:spPr>
      </p:pic>
      <p:pic>
        <p:nvPicPr>
          <p:cNvPr id="6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6728CB8-B02E-ABEA-E247-A9DE85F460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492"/>
          <a:stretch>
            <a:fillRect/>
          </a:stretch>
        </p:blipFill>
        <p:spPr>
          <a:xfrm>
            <a:off x="505303" y="3597128"/>
            <a:ext cx="5666867" cy="3079318"/>
          </a:xfrm>
          <a:prstGeom prst="rect">
            <a:avLst/>
          </a:prstGeom>
        </p:spPr>
      </p:pic>
      <p:pic>
        <p:nvPicPr>
          <p:cNvPr id="5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F49B430-0F04-CDB3-2354-398947EB6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56200"/>
          <a:stretch>
            <a:fillRect/>
          </a:stretch>
        </p:blipFill>
        <p:spPr>
          <a:xfrm>
            <a:off x="431283" y="742084"/>
            <a:ext cx="5814908" cy="2686916"/>
          </a:xfr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6AEEB68-A2B6-71F7-8ACB-F91B5A69AF73}"/>
              </a:ext>
            </a:extLst>
          </p:cNvPr>
          <p:cNvSpPr/>
          <p:nvPr/>
        </p:nvSpPr>
        <p:spPr>
          <a:xfrm>
            <a:off x="697224" y="5940794"/>
            <a:ext cx="431559" cy="28311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8054A564-3B51-9CB9-E7DE-6B0852C2E775}"/>
              </a:ext>
            </a:extLst>
          </p:cNvPr>
          <p:cNvCxnSpPr>
            <a:cxnSpLocks/>
          </p:cNvCxnSpPr>
          <p:nvPr/>
        </p:nvCxnSpPr>
        <p:spPr>
          <a:xfrm>
            <a:off x="2360329" y="5398857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153EC3FE-FB81-2889-3009-36008D636D30}"/>
              </a:ext>
            </a:extLst>
          </p:cNvPr>
          <p:cNvCxnSpPr>
            <a:cxnSpLocks/>
          </p:cNvCxnSpPr>
          <p:nvPr/>
        </p:nvCxnSpPr>
        <p:spPr>
          <a:xfrm>
            <a:off x="5251357" y="4264078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31C285B-8917-4961-6C33-666AF0B80253}"/>
              </a:ext>
            </a:extLst>
          </p:cNvPr>
          <p:cNvCxnSpPr>
            <a:cxnSpLocks/>
          </p:cNvCxnSpPr>
          <p:nvPr/>
        </p:nvCxnSpPr>
        <p:spPr>
          <a:xfrm>
            <a:off x="1360585" y="4222596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56D1B35-DC4B-A324-7119-378981486113}"/>
              </a:ext>
            </a:extLst>
          </p:cNvPr>
          <p:cNvCxnSpPr>
            <a:cxnSpLocks/>
          </p:cNvCxnSpPr>
          <p:nvPr/>
        </p:nvCxnSpPr>
        <p:spPr>
          <a:xfrm>
            <a:off x="5255929" y="4601738"/>
            <a:ext cx="0" cy="1339056"/>
          </a:xfrm>
          <a:prstGeom prst="straightConnector1">
            <a:avLst/>
          </a:prstGeom>
          <a:ln w="50800">
            <a:solidFill>
              <a:srgbClr val="FF0000">
                <a:alpha val="57879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95F50B-4D98-9280-B760-D875192366BA}"/>
              </a:ext>
            </a:extLst>
          </p:cNvPr>
          <p:cNvSpPr/>
          <p:nvPr/>
        </p:nvSpPr>
        <p:spPr>
          <a:xfrm>
            <a:off x="697223" y="2642787"/>
            <a:ext cx="1834018" cy="343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26017F5-506F-6CA3-B53D-356F3248F4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86" t="31332" r="64960" b="63544"/>
          <a:stretch>
            <a:fillRect/>
          </a:stretch>
        </p:blipFill>
        <p:spPr>
          <a:xfrm>
            <a:off x="1164503" y="2657075"/>
            <a:ext cx="1735932" cy="314326"/>
          </a:xfrm>
          <a:prstGeom prst="rect">
            <a:avLst/>
          </a:prstGeom>
        </p:spPr>
      </p:pic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2FA09BBF-E09F-EC8E-36F1-334CBDDC4287}"/>
              </a:ext>
            </a:extLst>
          </p:cNvPr>
          <p:cNvSpPr/>
          <p:nvPr/>
        </p:nvSpPr>
        <p:spPr>
          <a:xfrm>
            <a:off x="4916470" y="5940627"/>
            <a:ext cx="582130" cy="33658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4A83F141-1D1D-D930-9973-5F316A808C66}"/>
              </a:ext>
            </a:extLst>
          </p:cNvPr>
          <p:cNvCxnSpPr>
            <a:cxnSpLocks/>
          </p:cNvCxnSpPr>
          <p:nvPr/>
        </p:nvCxnSpPr>
        <p:spPr>
          <a:xfrm rot="5400000">
            <a:off x="1301062" y="5078055"/>
            <a:ext cx="2496312" cy="37777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5764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3E1F9A0-06EB-57B0-2472-D5A996A5FB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940" t="13171" r="63578" b="80265"/>
          <a:stretch>
            <a:fillRect/>
          </a:stretch>
        </p:blipFill>
        <p:spPr>
          <a:xfrm>
            <a:off x="3110137" y="1551278"/>
            <a:ext cx="376940" cy="4026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A93257-1F42-20F5-38E5-93B4E3BE73EF}"/>
              </a:ext>
            </a:extLst>
          </p:cNvPr>
          <p:cNvSpPr/>
          <p:nvPr/>
        </p:nvSpPr>
        <p:spPr>
          <a:xfrm>
            <a:off x="2193128" y="1554774"/>
            <a:ext cx="376940" cy="40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E4F376E7-8DF2-022D-BE6F-7C05F5276F93}"/>
              </a:ext>
            </a:extLst>
          </p:cNvPr>
          <p:cNvSpPr/>
          <p:nvPr/>
        </p:nvSpPr>
        <p:spPr>
          <a:xfrm>
            <a:off x="2032470" y="1631308"/>
            <a:ext cx="1023482" cy="2709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F55FD158-2922-32CC-5AD9-600031440DC8}"/>
              </a:ext>
            </a:extLst>
          </p:cNvPr>
          <p:cNvSpPr/>
          <p:nvPr/>
        </p:nvSpPr>
        <p:spPr>
          <a:xfrm>
            <a:off x="2988219" y="1009615"/>
            <a:ext cx="704425" cy="62169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381DBDEB-0713-ECBD-B068-AEA70C7469FC}"/>
              </a:ext>
            </a:extLst>
          </p:cNvPr>
          <p:cNvSpPr/>
          <p:nvPr/>
        </p:nvSpPr>
        <p:spPr>
          <a:xfrm>
            <a:off x="2512895" y="4183832"/>
            <a:ext cx="292977" cy="46259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C666A3AB-AB49-EAF1-40B4-47AE5F2083C7}"/>
              </a:ext>
            </a:extLst>
          </p:cNvPr>
          <p:cNvCxnSpPr>
            <a:cxnSpLocks/>
          </p:cNvCxnSpPr>
          <p:nvPr/>
        </p:nvCxnSpPr>
        <p:spPr>
          <a:xfrm>
            <a:off x="1847757" y="4301022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7C765437-EED9-4490-A5A2-55DDC83E6A25}"/>
              </a:ext>
            </a:extLst>
          </p:cNvPr>
          <p:cNvCxnSpPr>
            <a:cxnSpLocks/>
          </p:cNvCxnSpPr>
          <p:nvPr/>
        </p:nvCxnSpPr>
        <p:spPr>
          <a:xfrm>
            <a:off x="2360329" y="5398857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E3D3973E-75AF-DC89-A4D2-576599CCAC41}"/>
              </a:ext>
            </a:extLst>
          </p:cNvPr>
          <p:cNvSpPr/>
          <p:nvPr/>
        </p:nvSpPr>
        <p:spPr>
          <a:xfrm>
            <a:off x="3339213" y="5398856"/>
            <a:ext cx="353432" cy="30071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719442E-67C3-6511-139E-2D04C295FB94}"/>
              </a:ext>
            </a:extLst>
          </p:cNvPr>
          <p:cNvSpPr/>
          <p:nvPr/>
        </p:nvSpPr>
        <p:spPr>
          <a:xfrm>
            <a:off x="2059996" y="5947622"/>
            <a:ext cx="471242" cy="276288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EDB7201-1FBE-5E6B-F1A5-8EA46D8A752B}"/>
              </a:ext>
            </a:extLst>
          </p:cNvPr>
          <p:cNvCxnSpPr>
            <a:cxnSpLocks/>
          </p:cNvCxnSpPr>
          <p:nvPr/>
        </p:nvCxnSpPr>
        <p:spPr>
          <a:xfrm>
            <a:off x="2734129" y="4240429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DA24B2C-2B46-C418-5A93-1A2E293414B4}"/>
              </a:ext>
            </a:extLst>
          </p:cNvPr>
          <p:cNvCxnSpPr>
            <a:cxnSpLocks/>
          </p:cNvCxnSpPr>
          <p:nvPr/>
        </p:nvCxnSpPr>
        <p:spPr>
          <a:xfrm>
            <a:off x="3593350" y="5398856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그래픽 35" descr="배지 1 단색으로 채워진">
            <a:extLst>
              <a:ext uri="{FF2B5EF4-FFF2-40B4-BE49-F238E27FC236}">
                <a16:creationId xmlns:a16="http://schemas.microsoft.com/office/drawing/2014/main" id="{D866BC14-1BDC-6B91-D6D9-B72A3F8EC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4224" y="4478081"/>
            <a:ext cx="168350" cy="168350"/>
          </a:xfrm>
          <a:prstGeom prst="rect">
            <a:avLst/>
          </a:prstGeom>
        </p:spPr>
      </p:pic>
      <p:pic>
        <p:nvPicPr>
          <p:cNvPr id="37" name="그래픽 36" descr="배지 1 단색으로 채워진">
            <a:extLst>
              <a:ext uri="{FF2B5EF4-FFF2-40B4-BE49-F238E27FC236}">
                <a16:creationId xmlns:a16="http://schemas.microsoft.com/office/drawing/2014/main" id="{6F197213-8A1B-F497-E4D3-E83420E2A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8727" y="5615397"/>
            <a:ext cx="168350" cy="168350"/>
          </a:xfrm>
          <a:prstGeom prst="rect">
            <a:avLst/>
          </a:prstGeom>
        </p:spPr>
      </p:pic>
      <p:pic>
        <p:nvPicPr>
          <p:cNvPr id="39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5914622-21AD-39E9-F916-12F8429BFF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86" t="31332" r="64960" b="63544"/>
          <a:stretch>
            <a:fillRect/>
          </a:stretch>
        </p:blipFill>
        <p:spPr>
          <a:xfrm>
            <a:off x="3820547" y="2664958"/>
            <a:ext cx="1735932" cy="314326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87492A35-732B-47A7-4A6B-80064252678A}"/>
              </a:ext>
            </a:extLst>
          </p:cNvPr>
          <p:cNvSpPr/>
          <p:nvPr/>
        </p:nvSpPr>
        <p:spPr>
          <a:xfrm>
            <a:off x="3367715" y="2650470"/>
            <a:ext cx="452832" cy="343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CF7453F4-041E-1A28-9F04-23E890C6CC68}"/>
              </a:ext>
            </a:extLst>
          </p:cNvPr>
          <p:cNvSpPr/>
          <p:nvPr/>
        </p:nvSpPr>
        <p:spPr>
          <a:xfrm>
            <a:off x="3711158" y="2557424"/>
            <a:ext cx="1970049" cy="718054"/>
          </a:xfrm>
          <a:prstGeom prst="roundRect">
            <a:avLst/>
          </a:prstGeom>
          <a:solidFill>
            <a:srgbClr val="FFFF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42" name="그래픽 41" descr="배지 3 단색으로 채워진">
            <a:extLst>
              <a:ext uri="{FF2B5EF4-FFF2-40B4-BE49-F238E27FC236}">
                <a16:creationId xmlns:a16="http://schemas.microsoft.com/office/drawing/2014/main" id="{DC77915C-92B6-586E-D1F7-1B4ECAAD09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3329" y="3000502"/>
            <a:ext cx="357878" cy="357878"/>
          </a:xfrm>
          <a:prstGeom prst="rect">
            <a:avLst/>
          </a:prstGeom>
        </p:spPr>
      </p:pic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1FFDCAC0-3EB4-D3CB-A696-AC0D3BE4B4D1}"/>
              </a:ext>
            </a:extLst>
          </p:cNvPr>
          <p:cNvCxnSpPr>
            <a:cxnSpLocks/>
          </p:cNvCxnSpPr>
          <p:nvPr/>
        </p:nvCxnSpPr>
        <p:spPr>
          <a:xfrm rot="5400000">
            <a:off x="-66236" y="5078055"/>
            <a:ext cx="2496312" cy="37777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5764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그래픽 43" descr="배지 1 단색으로 채워진">
            <a:extLst>
              <a:ext uri="{FF2B5EF4-FFF2-40B4-BE49-F238E27FC236}">
                <a16:creationId xmlns:a16="http://schemas.microsoft.com/office/drawing/2014/main" id="{ED55ADBA-C338-5697-1AAC-91E58EED0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6601" y="4218843"/>
            <a:ext cx="368405" cy="36840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2CFE19B-E2A5-53A2-AAB5-A49630472A2E}"/>
              </a:ext>
            </a:extLst>
          </p:cNvPr>
          <p:cNvSpPr txBox="1"/>
          <p:nvPr/>
        </p:nvSpPr>
        <p:spPr>
          <a:xfrm>
            <a:off x="6835005" y="4726973"/>
            <a:ext cx="5251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Y2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솔레노이드밸브</a:t>
            </a:r>
            <a:r>
              <a:rPr kumimoji="1" lang="ko-KR" altLang="en-US" sz="2000" dirty="0"/>
              <a:t> 동작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38C77C-50B1-167B-8AA4-47CF8DCA8889}"/>
              </a:ext>
            </a:extLst>
          </p:cNvPr>
          <p:cNvSpPr txBox="1"/>
          <p:nvPr/>
        </p:nvSpPr>
        <p:spPr>
          <a:xfrm>
            <a:off x="6835005" y="5206186"/>
            <a:ext cx="472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Y2</a:t>
            </a:r>
            <a:r>
              <a:rPr kumimoji="1" lang="ko-KR" altLang="en-US" sz="2000" dirty="0"/>
              <a:t> 방향제어밸브 동작</a:t>
            </a:r>
          </a:p>
        </p:txBody>
      </p:sp>
      <p:pic>
        <p:nvPicPr>
          <p:cNvPr id="48" name="그래픽 47" descr="배지 단색으로 채워진">
            <a:extLst>
              <a:ext uri="{FF2B5EF4-FFF2-40B4-BE49-F238E27FC236}">
                <a16:creationId xmlns:a16="http://schemas.microsoft.com/office/drawing/2014/main" id="{281619C1-C1B6-AB10-2EE7-1F2D92F9A2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66601" y="4756355"/>
            <a:ext cx="368406" cy="368406"/>
          </a:xfrm>
          <a:prstGeom prst="rect">
            <a:avLst/>
          </a:prstGeom>
        </p:spPr>
      </p:pic>
      <p:pic>
        <p:nvPicPr>
          <p:cNvPr id="50" name="그래픽 49" descr="배지 3 단색으로 채워진">
            <a:extLst>
              <a:ext uri="{FF2B5EF4-FFF2-40B4-BE49-F238E27FC236}">
                <a16:creationId xmlns:a16="http://schemas.microsoft.com/office/drawing/2014/main" id="{9D485275-53C7-AD30-CBB4-14FAF0920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9635" y="5253279"/>
            <a:ext cx="368407" cy="36840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8D2DC28-213E-18E1-05D0-C34DD9122CEF}"/>
              </a:ext>
            </a:extLst>
          </p:cNvPr>
          <p:cNvSpPr txBox="1"/>
          <p:nvPr/>
        </p:nvSpPr>
        <p:spPr>
          <a:xfrm>
            <a:off x="6835004" y="4202991"/>
            <a:ext cx="6523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K2 A</a:t>
            </a:r>
            <a:r>
              <a:rPr kumimoji="1" lang="ko-KR" altLang="en-US" sz="2000" dirty="0"/>
              <a:t>접점 닫힘 </a:t>
            </a: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#2</a:t>
            </a:r>
            <a:r>
              <a:rPr kumimoji="1" lang="ko-KR" altLang="en-US" sz="2000" dirty="0"/>
              <a:t> 자기유지회로 형성</a:t>
            </a: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07E15930-A986-EB03-96AA-C4A8E32792C9}"/>
              </a:ext>
            </a:extLst>
          </p:cNvPr>
          <p:cNvSpPr/>
          <p:nvPr/>
        </p:nvSpPr>
        <p:spPr>
          <a:xfrm>
            <a:off x="5562989" y="4202991"/>
            <a:ext cx="292977" cy="462599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8" name="그래픽 57" descr="배지 1 단색으로 채워진">
            <a:extLst>
              <a:ext uri="{FF2B5EF4-FFF2-40B4-BE49-F238E27FC236}">
                <a16:creationId xmlns:a16="http://schemas.microsoft.com/office/drawing/2014/main" id="{A865EC3D-BE60-DE90-2669-FBD6096E2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8600" y="4115403"/>
            <a:ext cx="168350" cy="168350"/>
          </a:xfrm>
          <a:prstGeom prst="rect">
            <a:avLst/>
          </a:prstGeom>
        </p:spPr>
      </p:pic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7D6836C9-C417-4C97-7860-30C3F7EDE5D0}"/>
              </a:ext>
            </a:extLst>
          </p:cNvPr>
          <p:cNvSpPr/>
          <p:nvPr/>
        </p:nvSpPr>
        <p:spPr>
          <a:xfrm>
            <a:off x="5533646" y="5940794"/>
            <a:ext cx="582130" cy="33658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60" name="그래픽 59" descr="배지 단색으로 채워진">
            <a:extLst>
              <a:ext uri="{FF2B5EF4-FFF2-40B4-BE49-F238E27FC236}">
                <a16:creationId xmlns:a16="http://schemas.microsoft.com/office/drawing/2014/main" id="{357349F2-C5FE-D389-591D-38BCB4E41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39723" y="5730783"/>
            <a:ext cx="216839" cy="216839"/>
          </a:xfrm>
          <a:prstGeom prst="rect">
            <a:avLst/>
          </a:prstGeom>
        </p:spPr>
      </p:pic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DD058846-6B3F-B99C-49C4-7401000EB79E}"/>
              </a:ext>
            </a:extLst>
          </p:cNvPr>
          <p:cNvCxnSpPr>
            <a:cxnSpLocks/>
          </p:cNvCxnSpPr>
          <p:nvPr/>
        </p:nvCxnSpPr>
        <p:spPr>
          <a:xfrm>
            <a:off x="5820267" y="4240429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14EE924-4F75-7771-A294-5070636C3E7A}"/>
              </a:ext>
            </a:extLst>
          </p:cNvPr>
          <p:cNvCxnSpPr>
            <a:cxnSpLocks/>
          </p:cNvCxnSpPr>
          <p:nvPr/>
        </p:nvCxnSpPr>
        <p:spPr>
          <a:xfrm>
            <a:off x="5820267" y="4591843"/>
            <a:ext cx="0" cy="1339056"/>
          </a:xfrm>
          <a:prstGeom prst="straightConnector1">
            <a:avLst/>
          </a:prstGeom>
          <a:ln w="50800">
            <a:solidFill>
              <a:srgbClr val="FF0000">
                <a:alpha val="57879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E67C4183-3A08-58CE-FEF6-D1F4BD8EC87B}"/>
              </a:ext>
            </a:extLst>
          </p:cNvPr>
          <p:cNvSpPr/>
          <p:nvPr/>
        </p:nvSpPr>
        <p:spPr>
          <a:xfrm rot="18842490">
            <a:off x="8951895" y="2436478"/>
            <a:ext cx="1023482" cy="270934"/>
          </a:xfrm>
          <a:prstGeom prst="rightArrow">
            <a:avLst>
              <a:gd name="adj1" fmla="val 33241"/>
              <a:gd name="adj2" fmla="val 432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0" name="그래픽 19" descr="배지 3 단색으로 채워진">
            <a:extLst>
              <a:ext uri="{FF2B5EF4-FFF2-40B4-BE49-F238E27FC236}">
                <a16:creationId xmlns:a16="http://schemas.microsoft.com/office/drawing/2014/main" id="{CF0458FC-0E07-2E81-506B-E9628BE07D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8818" y="2378485"/>
            <a:ext cx="357878" cy="35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CBA1E-E28A-6CE5-1EE9-7E1512E04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E92D8BF-A338-7350-2C1F-9499717EAD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492"/>
          <a:stretch>
            <a:fillRect/>
          </a:stretch>
        </p:blipFill>
        <p:spPr>
          <a:xfrm>
            <a:off x="505306" y="3597128"/>
            <a:ext cx="5666867" cy="3079318"/>
          </a:xfrm>
          <a:prstGeom prst="rect">
            <a:avLst/>
          </a:prstGeom>
        </p:spPr>
      </p:pic>
      <p:pic>
        <p:nvPicPr>
          <p:cNvPr id="5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007C095-43BB-EADC-BDBF-526B37475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6200"/>
          <a:stretch>
            <a:fillRect/>
          </a:stretch>
        </p:blipFill>
        <p:spPr>
          <a:xfrm>
            <a:off x="431286" y="742084"/>
            <a:ext cx="5814908" cy="2686916"/>
          </a:xfr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BB7C24D-335B-5565-44AD-7D8CD5BFC8CC}"/>
              </a:ext>
            </a:extLst>
          </p:cNvPr>
          <p:cNvSpPr/>
          <p:nvPr/>
        </p:nvSpPr>
        <p:spPr>
          <a:xfrm>
            <a:off x="697227" y="5940794"/>
            <a:ext cx="431559" cy="28311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8AD93D34-92D0-B588-7DEB-2E2ABDE83AB1}"/>
              </a:ext>
            </a:extLst>
          </p:cNvPr>
          <p:cNvCxnSpPr>
            <a:cxnSpLocks/>
          </p:cNvCxnSpPr>
          <p:nvPr/>
        </p:nvCxnSpPr>
        <p:spPr>
          <a:xfrm>
            <a:off x="2360332" y="5398857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EDA94C21-259F-287E-3C14-1C1593193B62}"/>
              </a:ext>
            </a:extLst>
          </p:cNvPr>
          <p:cNvCxnSpPr>
            <a:cxnSpLocks/>
          </p:cNvCxnSpPr>
          <p:nvPr/>
        </p:nvCxnSpPr>
        <p:spPr>
          <a:xfrm>
            <a:off x="5251360" y="4264078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1BFD3739-35D6-6571-9B60-BDDCC81C9762}"/>
              </a:ext>
            </a:extLst>
          </p:cNvPr>
          <p:cNvCxnSpPr>
            <a:cxnSpLocks/>
          </p:cNvCxnSpPr>
          <p:nvPr/>
        </p:nvCxnSpPr>
        <p:spPr>
          <a:xfrm>
            <a:off x="1360588" y="4222596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68A4B64-BE5D-3A57-2D6A-D30F35C970CB}"/>
              </a:ext>
            </a:extLst>
          </p:cNvPr>
          <p:cNvCxnSpPr>
            <a:cxnSpLocks/>
          </p:cNvCxnSpPr>
          <p:nvPr/>
        </p:nvCxnSpPr>
        <p:spPr>
          <a:xfrm>
            <a:off x="5255932" y="4601738"/>
            <a:ext cx="0" cy="1339056"/>
          </a:xfrm>
          <a:prstGeom prst="straightConnector1">
            <a:avLst/>
          </a:prstGeom>
          <a:ln w="50800">
            <a:solidFill>
              <a:srgbClr val="FF0000">
                <a:alpha val="57879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076CDC-1BC1-C70E-A581-4362912DA98F}"/>
              </a:ext>
            </a:extLst>
          </p:cNvPr>
          <p:cNvSpPr/>
          <p:nvPr/>
        </p:nvSpPr>
        <p:spPr>
          <a:xfrm>
            <a:off x="697226" y="2642787"/>
            <a:ext cx="1834018" cy="343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96D7ECC-D1FA-FD3A-D4DB-144E04C4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86" t="31332" r="64960" b="63544"/>
          <a:stretch>
            <a:fillRect/>
          </a:stretch>
        </p:blipFill>
        <p:spPr>
          <a:xfrm>
            <a:off x="1164506" y="2657075"/>
            <a:ext cx="1735932" cy="314326"/>
          </a:xfrm>
          <a:prstGeom prst="rect">
            <a:avLst/>
          </a:prstGeom>
        </p:spPr>
      </p:pic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41733BA-C221-E87B-0B82-76222D1C19CC}"/>
              </a:ext>
            </a:extLst>
          </p:cNvPr>
          <p:cNvSpPr/>
          <p:nvPr/>
        </p:nvSpPr>
        <p:spPr>
          <a:xfrm>
            <a:off x="4951519" y="5947621"/>
            <a:ext cx="582130" cy="33658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85FF67BA-A8C0-E6CC-652A-0D0C0D6F1812}"/>
              </a:ext>
            </a:extLst>
          </p:cNvPr>
          <p:cNvCxnSpPr>
            <a:cxnSpLocks/>
          </p:cNvCxnSpPr>
          <p:nvPr/>
        </p:nvCxnSpPr>
        <p:spPr>
          <a:xfrm rot="5400000">
            <a:off x="-55596" y="5078055"/>
            <a:ext cx="2496312" cy="377778"/>
          </a:xfrm>
          <a:prstGeom prst="bentConnector3">
            <a:avLst>
              <a:gd name="adj1" fmla="val 50000"/>
            </a:avLst>
          </a:prstGeom>
          <a:ln>
            <a:solidFill>
              <a:srgbClr val="FF0000">
                <a:alpha val="55764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854E208-4CF9-4C3B-7F34-6FBF8A3AD7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40" t="13171" r="63578" b="80265"/>
          <a:stretch>
            <a:fillRect/>
          </a:stretch>
        </p:blipFill>
        <p:spPr>
          <a:xfrm>
            <a:off x="3110140" y="1551278"/>
            <a:ext cx="376940" cy="4026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67128D-43E4-0821-3604-48387771DF8C}"/>
              </a:ext>
            </a:extLst>
          </p:cNvPr>
          <p:cNvSpPr/>
          <p:nvPr/>
        </p:nvSpPr>
        <p:spPr>
          <a:xfrm>
            <a:off x="2193131" y="1554774"/>
            <a:ext cx="376940" cy="40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6BA68C6D-6754-D45A-C7C4-EF1F956EA5E5}"/>
              </a:ext>
            </a:extLst>
          </p:cNvPr>
          <p:cNvSpPr/>
          <p:nvPr/>
        </p:nvSpPr>
        <p:spPr>
          <a:xfrm>
            <a:off x="2032473" y="1631308"/>
            <a:ext cx="1023482" cy="2709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5F505799-7278-1D37-2411-3498FDBADE1B}"/>
              </a:ext>
            </a:extLst>
          </p:cNvPr>
          <p:cNvSpPr/>
          <p:nvPr/>
        </p:nvSpPr>
        <p:spPr>
          <a:xfrm>
            <a:off x="2988222" y="1009615"/>
            <a:ext cx="704425" cy="62169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16C4FFF4-E030-5B4E-9BC3-AF53B558A502}"/>
              </a:ext>
            </a:extLst>
          </p:cNvPr>
          <p:cNvCxnSpPr>
            <a:cxnSpLocks/>
          </p:cNvCxnSpPr>
          <p:nvPr/>
        </p:nvCxnSpPr>
        <p:spPr>
          <a:xfrm>
            <a:off x="1847760" y="4301022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79BBC1D4-F4A0-0C61-74E2-8AEFD7A3A03A}"/>
              </a:ext>
            </a:extLst>
          </p:cNvPr>
          <p:cNvCxnSpPr>
            <a:cxnSpLocks/>
          </p:cNvCxnSpPr>
          <p:nvPr/>
        </p:nvCxnSpPr>
        <p:spPr>
          <a:xfrm>
            <a:off x="2360332" y="5398857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5C606D3B-8FF2-F9FD-60EF-C942870567AF}"/>
              </a:ext>
            </a:extLst>
          </p:cNvPr>
          <p:cNvSpPr/>
          <p:nvPr/>
        </p:nvSpPr>
        <p:spPr>
          <a:xfrm>
            <a:off x="2059999" y="5947622"/>
            <a:ext cx="471242" cy="276288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67C12FF4-EE97-DDB9-E646-4837D7DD71B9}"/>
              </a:ext>
            </a:extLst>
          </p:cNvPr>
          <p:cNvCxnSpPr>
            <a:cxnSpLocks/>
          </p:cNvCxnSpPr>
          <p:nvPr/>
        </p:nvCxnSpPr>
        <p:spPr>
          <a:xfrm>
            <a:off x="5821546" y="4264078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E4A7AAC-E0AA-EE24-CDB2-4FC08D497010}"/>
              </a:ext>
            </a:extLst>
          </p:cNvPr>
          <p:cNvCxnSpPr>
            <a:cxnSpLocks/>
          </p:cNvCxnSpPr>
          <p:nvPr/>
        </p:nvCxnSpPr>
        <p:spPr>
          <a:xfrm>
            <a:off x="2734132" y="4240429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FEF7AC59-CBDE-9FFB-17EA-D8BDCBB351E1}"/>
              </a:ext>
            </a:extLst>
          </p:cNvPr>
          <p:cNvCxnSpPr>
            <a:cxnSpLocks/>
          </p:cNvCxnSpPr>
          <p:nvPr/>
        </p:nvCxnSpPr>
        <p:spPr>
          <a:xfrm>
            <a:off x="3593353" y="5398856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6FB496-DFF8-4294-9637-7E88C00566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86" t="31332" r="64960" b="63544"/>
          <a:stretch>
            <a:fillRect/>
          </a:stretch>
        </p:blipFill>
        <p:spPr>
          <a:xfrm>
            <a:off x="3820550" y="2664958"/>
            <a:ext cx="1735932" cy="314326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CAE0954-7D4E-CFC1-E69A-2BB72ECC9ADB}"/>
              </a:ext>
            </a:extLst>
          </p:cNvPr>
          <p:cNvSpPr/>
          <p:nvPr/>
        </p:nvSpPr>
        <p:spPr>
          <a:xfrm>
            <a:off x="3367718" y="2650470"/>
            <a:ext cx="452832" cy="343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8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976637-1235-F410-8199-AB22BD4B94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524" t="15477" r="63578" b="80265"/>
          <a:stretch>
            <a:fillRect/>
          </a:stretch>
        </p:blipFill>
        <p:spPr>
          <a:xfrm>
            <a:off x="5813291" y="1692718"/>
            <a:ext cx="343003" cy="26122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383FA3-23A4-9B99-B393-4445117BD74D}"/>
              </a:ext>
            </a:extLst>
          </p:cNvPr>
          <p:cNvSpPr/>
          <p:nvPr/>
        </p:nvSpPr>
        <p:spPr>
          <a:xfrm>
            <a:off x="4865644" y="1682877"/>
            <a:ext cx="385716" cy="219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BA334A6D-E4E9-A0E9-113C-6B2A8942ACAC}"/>
              </a:ext>
            </a:extLst>
          </p:cNvPr>
          <p:cNvSpPr/>
          <p:nvPr/>
        </p:nvSpPr>
        <p:spPr>
          <a:xfrm>
            <a:off x="4817800" y="1631308"/>
            <a:ext cx="995491" cy="2709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0AF6FCFD-19AA-404F-5BA4-006FBEE478E6}"/>
              </a:ext>
            </a:extLst>
          </p:cNvPr>
          <p:cNvSpPr/>
          <p:nvPr/>
        </p:nvSpPr>
        <p:spPr>
          <a:xfrm>
            <a:off x="5719313" y="1296927"/>
            <a:ext cx="503233" cy="62169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43" name="그래픽 42" descr="배지 단색으로 채워진">
            <a:extLst>
              <a:ext uri="{FF2B5EF4-FFF2-40B4-BE49-F238E27FC236}">
                <a16:creationId xmlns:a16="http://schemas.microsoft.com/office/drawing/2014/main" id="{4FE9D068-4E17-B13A-C2AB-2CAC631CE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8346" y="4059800"/>
            <a:ext cx="241221" cy="241221"/>
          </a:xfrm>
          <a:prstGeom prst="rect">
            <a:avLst/>
          </a:prstGeom>
        </p:spPr>
      </p:pic>
      <p:pic>
        <p:nvPicPr>
          <p:cNvPr id="44" name="그래픽 43" descr="배지 1 단색으로 채워진">
            <a:extLst>
              <a:ext uri="{FF2B5EF4-FFF2-40B4-BE49-F238E27FC236}">
                <a16:creationId xmlns:a16="http://schemas.microsoft.com/office/drawing/2014/main" id="{58E4C7BA-716D-C3C6-16DA-5C1723A92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2546" y="1244755"/>
            <a:ext cx="227505" cy="227505"/>
          </a:xfrm>
          <a:prstGeom prst="rect">
            <a:avLst/>
          </a:prstGeom>
        </p:spPr>
      </p:pic>
      <p:pic>
        <p:nvPicPr>
          <p:cNvPr id="45" name="그래픽 44" descr="배지 3 단색으로 채워진">
            <a:extLst>
              <a:ext uri="{FF2B5EF4-FFF2-40B4-BE49-F238E27FC236}">
                <a16:creationId xmlns:a16="http://schemas.microsoft.com/office/drawing/2014/main" id="{3A292899-7622-83C5-498F-B3FA968A6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4797" y="5916075"/>
            <a:ext cx="268114" cy="268114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CD4DA0-8A8A-DC6F-8850-1CD81EDDF5BC}"/>
              </a:ext>
            </a:extLst>
          </p:cNvPr>
          <p:cNvCxnSpPr>
            <a:cxnSpLocks/>
          </p:cNvCxnSpPr>
          <p:nvPr/>
        </p:nvCxnSpPr>
        <p:spPr>
          <a:xfrm>
            <a:off x="3593353" y="4399662"/>
            <a:ext cx="0" cy="1547959"/>
          </a:xfrm>
          <a:prstGeom prst="straightConnector1">
            <a:avLst/>
          </a:prstGeom>
          <a:ln w="50800">
            <a:solidFill>
              <a:srgbClr val="FF0000">
                <a:alpha val="57879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B101DFB1-CE37-A93C-3232-315A31054690}"/>
              </a:ext>
            </a:extLst>
          </p:cNvPr>
          <p:cNvSpPr/>
          <p:nvPr/>
        </p:nvSpPr>
        <p:spPr>
          <a:xfrm>
            <a:off x="3305569" y="5972271"/>
            <a:ext cx="471242" cy="276288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34E3D77E-42FA-C28E-4ACC-7449EC5DF56C}"/>
              </a:ext>
            </a:extLst>
          </p:cNvPr>
          <p:cNvCxnSpPr>
            <a:cxnSpLocks/>
          </p:cNvCxnSpPr>
          <p:nvPr/>
        </p:nvCxnSpPr>
        <p:spPr>
          <a:xfrm rot="5400000">
            <a:off x="1301062" y="5078055"/>
            <a:ext cx="2496312" cy="37777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5764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E5A3F2A2-18EB-3B66-3ACC-7088C1A5DD4B}"/>
              </a:ext>
            </a:extLst>
          </p:cNvPr>
          <p:cNvCxnSpPr>
            <a:cxnSpLocks/>
          </p:cNvCxnSpPr>
          <p:nvPr/>
        </p:nvCxnSpPr>
        <p:spPr>
          <a:xfrm rot="5400000">
            <a:off x="-66236" y="5078055"/>
            <a:ext cx="2496312" cy="37777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5764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6F1F6C74-850A-65DA-555F-F6EEC0059B39}"/>
              </a:ext>
            </a:extLst>
          </p:cNvPr>
          <p:cNvSpPr/>
          <p:nvPr/>
        </p:nvSpPr>
        <p:spPr>
          <a:xfrm>
            <a:off x="4544380" y="5380919"/>
            <a:ext cx="352497" cy="3365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2" name="그래픽 51" descr="배지 4 단색으로 채워진">
            <a:extLst>
              <a:ext uri="{FF2B5EF4-FFF2-40B4-BE49-F238E27FC236}">
                <a16:creationId xmlns:a16="http://schemas.microsoft.com/office/drawing/2014/main" id="{0C47F22B-42BD-2BE1-89FB-51CA7B520E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16760" y="5212791"/>
            <a:ext cx="205004" cy="205004"/>
          </a:xfrm>
          <a:prstGeom prst="rect">
            <a:avLst/>
          </a:prstGeom>
        </p:spPr>
      </p:pic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F7663F03-D27F-6793-164C-42B76CA21EFE}"/>
              </a:ext>
            </a:extLst>
          </p:cNvPr>
          <p:cNvCxnSpPr>
            <a:cxnSpLocks/>
          </p:cNvCxnSpPr>
          <p:nvPr/>
        </p:nvCxnSpPr>
        <p:spPr>
          <a:xfrm>
            <a:off x="4791673" y="5390147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5812E59C-1B0A-C67C-B327-0EA5A447ADC3}"/>
              </a:ext>
            </a:extLst>
          </p:cNvPr>
          <p:cNvSpPr/>
          <p:nvPr/>
        </p:nvSpPr>
        <p:spPr>
          <a:xfrm>
            <a:off x="2779515" y="4110767"/>
            <a:ext cx="652390" cy="531883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6780B940-0B99-C978-947C-57BC45DC2247}"/>
              </a:ext>
            </a:extLst>
          </p:cNvPr>
          <p:cNvCxnSpPr>
            <a:cxnSpLocks/>
          </p:cNvCxnSpPr>
          <p:nvPr/>
        </p:nvCxnSpPr>
        <p:spPr>
          <a:xfrm>
            <a:off x="3925171" y="4249304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C78C135D-912A-B69B-9892-69225B63CC4A}"/>
              </a:ext>
            </a:extLst>
          </p:cNvPr>
          <p:cNvSpPr/>
          <p:nvPr/>
        </p:nvSpPr>
        <p:spPr>
          <a:xfrm>
            <a:off x="3712303" y="4228204"/>
            <a:ext cx="352497" cy="33659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9" name="그래픽 58" descr="배지 4 단색으로 채워진">
            <a:extLst>
              <a:ext uri="{FF2B5EF4-FFF2-40B4-BE49-F238E27FC236}">
                <a16:creationId xmlns:a16="http://schemas.microsoft.com/office/drawing/2014/main" id="{929A7D60-8624-1973-2A1A-EFF294FC77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84683" y="4060076"/>
            <a:ext cx="205004" cy="205004"/>
          </a:xfrm>
          <a:prstGeom prst="rect">
            <a:avLst/>
          </a:prstGeom>
        </p:spPr>
      </p:pic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06576FE7-1D68-058F-2A7C-E39A41C9E20C}"/>
              </a:ext>
            </a:extLst>
          </p:cNvPr>
          <p:cNvSpPr/>
          <p:nvPr/>
        </p:nvSpPr>
        <p:spPr>
          <a:xfrm>
            <a:off x="5645297" y="4876747"/>
            <a:ext cx="352497" cy="336590"/>
          </a:xfrm>
          <a:prstGeom prst="roundRect">
            <a:avLst/>
          </a:prstGeom>
          <a:solidFill>
            <a:srgbClr val="FF00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61" name="그래픽 60" descr="배지 4 단색으로 채워진">
            <a:extLst>
              <a:ext uri="{FF2B5EF4-FFF2-40B4-BE49-F238E27FC236}">
                <a16:creationId xmlns:a16="http://schemas.microsoft.com/office/drawing/2014/main" id="{3FBAC11F-27F3-7367-3123-531CDA245B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20479" y="4760250"/>
            <a:ext cx="205004" cy="205004"/>
          </a:xfrm>
          <a:prstGeom prst="rect">
            <a:avLst/>
          </a:prstGeom>
        </p:spPr>
      </p:pic>
      <p:pic>
        <p:nvPicPr>
          <p:cNvPr id="62" name="그래픽 61" descr="배지 5 단색으로 채워진">
            <a:extLst>
              <a:ext uri="{FF2B5EF4-FFF2-40B4-BE49-F238E27FC236}">
                <a16:creationId xmlns:a16="http://schemas.microsoft.com/office/drawing/2014/main" id="{614A9A95-8957-7860-5986-707B48A2CD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24075" y="5817169"/>
            <a:ext cx="197811" cy="197811"/>
          </a:xfrm>
          <a:prstGeom prst="rect">
            <a:avLst/>
          </a:prstGeom>
        </p:spPr>
      </p:pic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EC42D931-3A96-9AB0-AF98-60FA86852778}"/>
              </a:ext>
            </a:extLst>
          </p:cNvPr>
          <p:cNvCxnSpPr>
            <a:cxnSpLocks/>
          </p:cNvCxnSpPr>
          <p:nvPr/>
        </p:nvCxnSpPr>
        <p:spPr>
          <a:xfrm rot="5400000">
            <a:off x="2499347" y="5092922"/>
            <a:ext cx="2502167" cy="3421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5764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그래픽 68" descr="배지 1 단색으로 채워진">
            <a:extLst>
              <a:ext uri="{FF2B5EF4-FFF2-40B4-BE49-F238E27FC236}">
                <a16:creationId xmlns:a16="http://schemas.microsoft.com/office/drawing/2014/main" id="{A850FD4B-23AF-932F-D1F2-DE2E36C1C6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6601" y="2800148"/>
            <a:ext cx="368405" cy="36840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4822524-058E-A87D-9E1F-CD7E3076BCBD}"/>
              </a:ext>
            </a:extLst>
          </p:cNvPr>
          <p:cNvSpPr txBox="1"/>
          <p:nvPr/>
        </p:nvSpPr>
        <p:spPr>
          <a:xfrm>
            <a:off x="6835005" y="3308278"/>
            <a:ext cx="5251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S2</a:t>
            </a:r>
            <a:r>
              <a:rPr kumimoji="1" lang="ko-KR" altLang="en-US" sz="2000" dirty="0"/>
              <a:t>근접센서 동작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5F5B3B-15CB-197A-83BB-62C237EFFAA5}"/>
              </a:ext>
            </a:extLst>
          </p:cNvPr>
          <p:cNvSpPr txBox="1"/>
          <p:nvPr/>
        </p:nvSpPr>
        <p:spPr>
          <a:xfrm>
            <a:off x="6835005" y="3787491"/>
            <a:ext cx="472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K3</a:t>
            </a:r>
            <a:r>
              <a:rPr kumimoji="1" lang="ko-KR" altLang="en-US" sz="2000" dirty="0"/>
              <a:t>릴레이 동작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D5BBC2-09BA-FE24-C91E-EA07EB69BB35}"/>
              </a:ext>
            </a:extLst>
          </p:cNvPr>
          <p:cNvSpPr txBox="1"/>
          <p:nvPr/>
        </p:nvSpPr>
        <p:spPr>
          <a:xfrm>
            <a:off x="6835005" y="4288311"/>
            <a:ext cx="327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K3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A</a:t>
            </a:r>
            <a:r>
              <a:rPr kumimoji="1" lang="ko-KR" altLang="en-US" sz="2000" dirty="0"/>
              <a:t>접점 닫힘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B</a:t>
            </a:r>
            <a:r>
              <a:rPr kumimoji="1" lang="ko-KR" altLang="en-US" sz="2000" dirty="0"/>
              <a:t>접점 열림</a:t>
            </a:r>
          </a:p>
        </p:txBody>
      </p:sp>
      <p:pic>
        <p:nvPicPr>
          <p:cNvPr id="73" name="그래픽 72" descr="배지 단색으로 채워진">
            <a:extLst>
              <a:ext uri="{FF2B5EF4-FFF2-40B4-BE49-F238E27FC236}">
                <a16:creationId xmlns:a16="http://schemas.microsoft.com/office/drawing/2014/main" id="{623470BE-3B9A-CA94-3D1D-BD44A596A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6601" y="3337660"/>
            <a:ext cx="368406" cy="368406"/>
          </a:xfrm>
          <a:prstGeom prst="rect">
            <a:avLst/>
          </a:prstGeom>
        </p:spPr>
      </p:pic>
      <p:pic>
        <p:nvPicPr>
          <p:cNvPr id="74" name="그래픽 73" descr="배지 4 단색으로 채워진">
            <a:extLst>
              <a:ext uri="{FF2B5EF4-FFF2-40B4-BE49-F238E27FC236}">
                <a16:creationId xmlns:a16="http://schemas.microsoft.com/office/drawing/2014/main" id="{3B297393-F0BB-4B77-3AD4-D831BBDB08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59634" y="4339198"/>
            <a:ext cx="367200" cy="367200"/>
          </a:xfrm>
          <a:prstGeom prst="rect">
            <a:avLst/>
          </a:prstGeom>
        </p:spPr>
      </p:pic>
      <p:pic>
        <p:nvPicPr>
          <p:cNvPr id="75" name="그래픽 74" descr="배지 3 단색으로 채워진">
            <a:extLst>
              <a:ext uri="{FF2B5EF4-FFF2-40B4-BE49-F238E27FC236}">
                <a16:creationId xmlns:a16="http://schemas.microsoft.com/office/drawing/2014/main" id="{555489C3-21D3-434C-1B7B-D7AC8BD72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59635" y="3834584"/>
            <a:ext cx="368407" cy="368407"/>
          </a:xfrm>
          <a:prstGeom prst="rect">
            <a:avLst/>
          </a:prstGeom>
        </p:spPr>
      </p:pic>
      <p:pic>
        <p:nvPicPr>
          <p:cNvPr id="76" name="그래픽 75" descr="배지 5 단색으로 채워진">
            <a:extLst>
              <a:ext uri="{FF2B5EF4-FFF2-40B4-BE49-F238E27FC236}">
                <a16:creationId xmlns:a16="http://schemas.microsoft.com/office/drawing/2014/main" id="{4FF437EA-BCEF-C5CD-C6B9-C6C83202D0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59634" y="4769587"/>
            <a:ext cx="367200" cy="3672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205E1731-C0F2-618A-4B18-4C49679B1E40}"/>
              </a:ext>
            </a:extLst>
          </p:cNvPr>
          <p:cNvSpPr txBox="1"/>
          <p:nvPr/>
        </p:nvSpPr>
        <p:spPr>
          <a:xfrm>
            <a:off x="6819368" y="4769587"/>
            <a:ext cx="327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Y2</a:t>
            </a:r>
            <a:r>
              <a:rPr kumimoji="1" lang="ko-KR" altLang="en-US" sz="2000" dirty="0"/>
              <a:t>솔레노이드 작동 중단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1D3C8C-89C4-369A-2D0E-CA300523079F}"/>
              </a:ext>
            </a:extLst>
          </p:cNvPr>
          <p:cNvSpPr txBox="1"/>
          <p:nvPr/>
        </p:nvSpPr>
        <p:spPr>
          <a:xfrm>
            <a:off x="6835004" y="2784296"/>
            <a:ext cx="6523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B</a:t>
            </a:r>
            <a:r>
              <a:rPr kumimoji="1" lang="ko-KR" altLang="en-US" sz="2000" dirty="0"/>
              <a:t>실린더 동작</a:t>
            </a: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89E1D03F-AFA2-B688-0649-BA15B65FAF7B}"/>
              </a:ext>
            </a:extLst>
          </p:cNvPr>
          <p:cNvSpPr/>
          <p:nvPr/>
        </p:nvSpPr>
        <p:spPr>
          <a:xfrm>
            <a:off x="5538200" y="5947621"/>
            <a:ext cx="581212" cy="336590"/>
          </a:xfrm>
          <a:prstGeom prst="roundRect">
            <a:avLst/>
          </a:prstGeom>
          <a:solidFill>
            <a:srgbClr val="FF00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68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AE43E-6B5B-56EF-D265-844A3BB6A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1B6DE57-2955-FEBE-BF73-1A7462B9A5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492"/>
          <a:stretch>
            <a:fillRect/>
          </a:stretch>
        </p:blipFill>
        <p:spPr>
          <a:xfrm>
            <a:off x="505306" y="3597128"/>
            <a:ext cx="5666867" cy="3079318"/>
          </a:xfrm>
          <a:prstGeom prst="rect">
            <a:avLst/>
          </a:prstGeom>
        </p:spPr>
      </p:pic>
      <p:pic>
        <p:nvPicPr>
          <p:cNvPr id="5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0313A3A-6BEA-540B-8915-D631D213F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6200"/>
          <a:stretch>
            <a:fillRect/>
          </a:stretch>
        </p:blipFill>
        <p:spPr>
          <a:xfrm>
            <a:off x="431286" y="742084"/>
            <a:ext cx="5814908" cy="2686916"/>
          </a:xfr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5D12BD9-CD97-37E4-887C-74C3862CAB31}"/>
              </a:ext>
            </a:extLst>
          </p:cNvPr>
          <p:cNvSpPr/>
          <p:nvPr/>
        </p:nvSpPr>
        <p:spPr>
          <a:xfrm>
            <a:off x="697227" y="5940794"/>
            <a:ext cx="431559" cy="28311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F79E2ABC-E1E9-F562-5E49-9C3D1510BF30}"/>
              </a:ext>
            </a:extLst>
          </p:cNvPr>
          <p:cNvCxnSpPr>
            <a:cxnSpLocks/>
          </p:cNvCxnSpPr>
          <p:nvPr/>
        </p:nvCxnSpPr>
        <p:spPr>
          <a:xfrm>
            <a:off x="2360332" y="5398857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DF6D2928-CB03-99C3-102F-97C1561B3455}"/>
              </a:ext>
            </a:extLst>
          </p:cNvPr>
          <p:cNvCxnSpPr>
            <a:cxnSpLocks/>
          </p:cNvCxnSpPr>
          <p:nvPr/>
        </p:nvCxnSpPr>
        <p:spPr>
          <a:xfrm>
            <a:off x="5251360" y="4264078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32FE6EAC-B3A4-5C75-1E74-E44813AEF5A1}"/>
              </a:ext>
            </a:extLst>
          </p:cNvPr>
          <p:cNvCxnSpPr>
            <a:cxnSpLocks/>
          </p:cNvCxnSpPr>
          <p:nvPr/>
        </p:nvCxnSpPr>
        <p:spPr>
          <a:xfrm>
            <a:off x="1360588" y="4222596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8B7596D-91FD-FBC0-D3BE-92ED13BA27B2}"/>
              </a:ext>
            </a:extLst>
          </p:cNvPr>
          <p:cNvCxnSpPr>
            <a:cxnSpLocks/>
          </p:cNvCxnSpPr>
          <p:nvPr/>
        </p:nvCxnSpPr>
        <p:spPr>
          <a:xfrm>
            <a:off x="5255932" y="4601738"/>
            <a:ext cx="0" cy="1339056"/>
          </a:xfrm>
          <a:prstGeom prst="straightConnector1">
            <a:avLst/>
          </a:prstGeom>
          <a:ln w="50800">
            <a:solidFill>
              <a:srgbClr val="FF0000">
                <a:alpha val="57879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00502F-75D6-AAB8-FDB4-435C16955213}"/>
              </a:ext>
            </a:extLst>
          </p:cNvPr>
          <p:cNvSpPr/>
          <p:nvPr/>
        </p:nvSpPr>
        <p:spPr>
          <a:xfrm>
            <a:off x="697226" y="2642787"/>
            <a:ext cx="1834018" cy="343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A877501-9539-2999-DC0D-C479A61E93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86" t="31332" r="64960" b="63544"/>
          <a:stretch>
            <a:fillRect/>
          </a:stretch>
        </p:blipFill>
        <p:spPr>
          <a:xfrm>
            <a:off x="1164506" y="2657075"/>
            <a:ext cx="1735932" cy="314326"/>
          </a:xfrm>
          <a:prstGeom prst="rect">
            <a:avLst/>
          </a:prstGeom>
        </p:spPr>
      </p:pic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F0D0A011-4C15-D92F-53C1-6E6A0A70E91B}"/>
              </a:ext>
            </a:extLst>
          </p:cNvPr>
          <p:cNvSpPr/>
          <p:nvPr/>
        </p:nvSpPr>
        <p:spPr>
          <a:xfrm>
            <a:off x="4973291" y="5925849"/>
            <a:ext cx="582130" cy="33658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F55F1C72-33B7-D276-3DB0-6F949D7204B8}"/>
              </a:ext>
            </a:extLst>
          </p:cNvPr>
          <p:cNvCxnSpPr>
            <a:cxnSpLocks/>
          </p:cNvCxnSpPr>
          <p:nvPr/>
        </p:nvCxnSpPr>
        <p:spPr>
          <a:xfrm rot="5400000">
            <a:off x="-55596" y="5078055"/>
            <a:ext cx="2496312" cy="377778"/>
          </a:xfrm>
          <a:prstGeom prst="bentConnector3">
            <a:avLst>
              <a:gd name="adj1" fmla="val 50000"/>
            </a:avLst>
          </a:prstGeom>
          <a:ln>
            <a:solidFill>
              <a:srgbClr val="FF0000">
                <a:alpha val="55764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A76E262-5986-5F17-6A9E-653A6869B3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40" t="13171" r="63578" b="80265"/>
          <a:stretch>
            <a:fillRect/>
          </a:stretch>
        </p:blipFill>
        <p:spPr>
          <a:xfrm>
            <a:off x="3110140" y="1551278"/>
            <a:ext cx="376940" cy="4026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717261-352E-46F0-4C21-2118D16A450F}"/>
              </a:ext>
            </a:extLst>
          </p:cNvPr>
          <p:cNvSpPr/>
          <p:nvPr/>
        </p:nvSpPr>
        <p:spPr>
          <a:xfrm>
            <a:off x="2193131" y="1554774"/>
            <a:ext cx="376940" cy="40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41302739-2031-39F2-AB2E-53252FE63E82}"/>
              </a:ext>
            </a:extLst>
          </p:cNvPr>
          <p:cNvSpPr/>
          <p:nvPr/>
        </p:nvSpPr>
        <p:spPr>
          <a:xfrm>
            <a:off x="2032473" y="1631308"/>
            <a:ext cx="1023482" cy="2709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937263E1-6F2A-DB3E-2D0D-3C1887AE490F}"/>
              </a:ext>
            </a:extLst>
          </p:cNvPr>
          <p:cNvSpPr/>
          <p:nvPr/>
        </p:nvSpPr>
        <p:spPr>
          <a:xfrm>
            <a:off x="2988222" y="1009615"/>
            <a:ext cx="704425" cy="62169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20D3447-A0EE-EAA6-FFB9-AA7CCABE665D}"/>
              </a:ext>
            </a:extLst>
          </p:cNvPr>
          <p:cNvCxnSpPr>
            <a:cxnSpLocks/>
          </p:cNvCxnSpPr>
          <p:nvPr/>
        </p:nvCxnSpPr>
        <p:spPr>
          <a:xfrm>
            <a:off x="1847760" y="4301022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CD388B07-1024-EE2F-2B6E-3C49F9782798}"/>
              </a:ext>
            </a:extLst>
          </p:cNvPr>
          <p:cNvCxnSpPr>
            <a:cxnSpLocks/>
          </p:cNvCxnSpPr>
          <p:nvPr/>
        </p:nvCxnSpPr>
        <p:spPr>
          <a:xfrm>
            <a:off x="2360332" y="5398857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EE12EB5-A1EC-A790-353C-B9AE78957424}"/>
              </a:ext>
            </a:extLst>
          </p:cNvPr>
          <p:cNvSpPr/>
          <p:nvPr/>
        </p:nvSpPr>
        <p:spPr>
          <a:xfrm>
            <a:off x="2059999" y="5947622"/>
            <a:ext cx="471242" cy="276288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A0DE8C8E-7243-29F7-2C5E-B575ACB9DDFF}"/>
              </a:ext>
            </a:extLst>
          </p:cNvPr>
          <p:cNvCxnSpPr>
            <a:cxnSpLocks/>
          </p:cNvCxnSpPr>
          <p:nvPr/>
        </p:nvCxnSpPr>
        <p:spPr>
          <a:xfrm>
            <a:off x="5821546" y="4264078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0A12A708-3BF1-38C7-3A30-D736FD29FA56}"/>
              </a:ext>
            </a:extLst>
          </p:cNvPr>
          <p:cNvCxnSpPr>
            <a:cxnSpLocks/>
          </p:cNvCxnSpPr>
          <p:nvPr/>
        </p:nvCxnSpPr>
        <p:spPr>
          <a:xfrm>
            <a:off x="2734132" y="4240429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9B78CF4-C0F0-F402-CE52-99177B4A39C6}"/>
              </a:ext>
            </a:extLst>
          </p:cNvPr>
          <p:cNvCxnSpPr>
            <a:cxnSpLocks/>
          </p:cNvCxnSpPr>
          <p:nvPr/>
        </p:nvCxnSpPr>
        <p:spPr>
          <a:xfrm>
            <a:off x="3593353" y="5398856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58C264D1-E5D9-AC18-711C-B52027EBF074}"/>
              </a:ext>
            </a:extLst>
          </p:cNvPr>
          <p:cNvSpPr/>
          <p:nvPr/>
        </p:nvSpPr>
        <p:spPr>
          <a:xfrm rot="10800000">
            <a:off x="5290312" y="1672356"/>
            <a:ext cx="531234" cy="1587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3" name="그래픽 42" descr="배지 단색으로 채워진">
            <a:extLst>
              <a:ext uri="{FF2B5EF4-FFF2-40B4-BE49-F238E27FC236}">
                <a16:creationId xmlns:a16="http://schemas.microsoft.com/office/drawing/2014/main" id="{0832B86F-860E-8D4E-246A-4BDA64255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2955" y="1125941"/>
            <a:ext cx="241221" cy="241221"/>
          </a:xfrm>
          <a:prstGeom prst="rect">
            <a:avLst/>
          </a:prstGeom>
        </p:spPr>
      </p:pic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EA8A65C3-5260-D8E1-613A-2AF79014DE7A}"/>
              </a:ext>
            </a:extLst>
          </p:cNvPr>
          <p:cNvSpPr/>
          <p:nvPr/>
        </p:nvSpPr>
        <p:spPr>
          <a:xfrm>
            <a:off x="3305569" y="5972271"/>
            <a:ext cx="471242" cy="276288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C23E1316-FE52-28CC-2A89-ED41536FB3B2}"/>
              </a:ext>
            </a:extLst>
          </p:cNvPr>
          <p:cNvCxnSpPr>
            <a:cxnSpLocks/>
          </p:cNvCxnSpPr>
          <p:nvPr/>
        </p:nvCxnSpPr>
        <p:spPr>
          <a:xfrm rot="5400000">
            <a:off x="1301062" y="5078055"/>
            <a:ext cx="2496312" cy="37777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5764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951BCE43-7C5D-0553-17DD-D2133E7BF374}"/>
              </a:ext>
            </a:extLst>
          </p:cNvPr>
          <p:cNvCxnSpPr>
            <a:cxnSpLocks/>
          </p:cNvCxnSpPr>
          <p:nvPr/>
        </p:nvCxnSpPr>
        <p:spPr>
          <a:xfrm rot="5400000">
            <a:off x="-66236" y="5078055"/>
            <a:ext cx="2496312" cy="37777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5764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그래픽 51" descr="배지 4 단색으로 채워진">
            <a:extLst>
              <a:ext uri="{FF2B5EF4-FFF2-40B4-BE49-F238E27FC236}">
                <a16:creationId xmlns:a16="http://schemas.microsoft.com/office/drawing/2014/main" id="{585F4BCA-9F67-09EA-1AB5-AC72EAAD1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62" y="5252876"/>
            <a:ext cx="205004" cy="205004"/>
          </a:xfrm>
          <a:prstGeom prst="rect">
            <a:avLst/>
          </a:prstGeom>
        </p:spPr>
      </p:pic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2B36C01F-9190-BB40-5F9B-3EE67EAC4FB9}"/>
              </a:ext>
            </a:extLst>
          </p:cNvPr>
          <p:cNvCxnSpPr>
            <a:cxnSpLocks/>
          </p:cNvCxnSpPr>
          <p:nvPr/>
        </p:nvCxnSpPr>
        <p:spPr>
          <a:xfrm>
            <a:off x="4791673" y="5390147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04465E5D-4CB5-B6BB-D53E-D5048025D0E6}"/>
              </a:ext>
            </a:extLst>
          </p:cNvPr>
          <p:cNvCxnSpPr>
            <a:cxnSpLocks/>
          </p:cNvCxnSpPr>
          <p:nvPr/>
        </p:nvCxnSpPr>
        <p:spPr>
          <a:xfrm>
            <a:off x="3925171" y="4249304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A6179495-F7A0-9219-459F-90A86F80559B}"/>
              </a:ext>
            </a:extLst>
          </p:cNvPr>
          <p:cNvCxnSpPr>
            <a:cxnSpLocks/>
          </p:cNvCxnSpPr>
          <p:nvPr/>
        </p:nvCxnSpPr>
        <p:spPr>
          <a:xfrm rot="5400000">
            <a:off x="2499347" y="5092922"/>
            <a:ext cx="2502167" cy="3421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>
                <a:alpha val="55764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FDE7F81-79BC-A5B1-5EC1-8484B6A21975}"/>
              </a:ext>
            </a:extLst>
          </p:cNvPr>
          <p:cNvSpPr/>
          <p:nvPr/>
        </p:nvSpPr>
        <p:spPr>
          <a:xfrm>
            <a:off x="3149701" y="2542409"/>
            <a:ext cx="2101659" cy="747958"/>
          </a:xfrm>
          <a:prstGeom prst="roundRect">
            <a:avLst/>
          </a:prstGeom>
          <a:solidFill>
            <a:srgbClr val="FFFF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44" name="그래픽 43" descr="배지 1 단색으로 채워진">
            <a:extLst>
              <a:ext uri="{FF2B5EF4-FFF2-40B4-BE49-F238E27FC236}">
                <a16:creationId xmlns:a16="http://schemas.microsoft.com/office/drawing/2014/main" id="{208432DB-30F1-0D02-09E1-C8F9A68C5B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49701" y="2733424"/>
            <a:ext cx="227505" cy="22750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4F95B1-5282-F620-8709-DE237B166796}"/>
              </a:ext>
            </a:extLst>
          </p:cNvPr>
          <p:cNvSpPr/>
          <p:nvPr/>
        </p:nvSpPr>
        <p:spPr>
          <a:xfrm>
            <a:off x="5778298" y="4976786"/>
            <a:ext cx="263799" cy="16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C26CE3E5-F54C-7963-7A92-994F5013C925}"/>
              </a:ext>
            </a:extLst>
          </p:cNvPr>
          <p:cNvSpPr/>
          <p:nvPr/>
        </p:nvSpPr>
        <p:spPr>
          <a:xfrm rot="10800000">
            <a:off x="3776811" y="3031486"/>
            <a:ext cx="531234" cy="1587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324BA553-69A6-8741-2526-15C68D316EE0}"/>
              </a:ext>
            </a:extLst>
          </p:cNvPr>
          <p:cNvSpPr/>
          <p:nvPr/>
        </p:nvSpPr>
        <p:spPr>
          <a:xfrm>
            <a:off x="4776346" y="1361508"/>
            <a:ext cx="503233" cy="62169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8A110FAB-8BAC-5265-CCB3-C67ECAC6679E}"/>
              </a:ext>
            </a:extLst>
          </p:cNvPr>
          <p:cNvSpPr/>
          <p:nvPr/>
        </p:nvSpPr>
        <p:spPr>
          <a:xfrm>
            <a:off x="4016737" y="4092287"/>
            <a:ext cx="652390" cy="531883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6" name="그래픽 25" descr="배지 단색으로 채워진">
            <a:extLst>
              <a:ext uri="{FF2B5EF4-FFF2-40B4-BE49-F238E27FC236}">
                <a16:creationId xmlns:a16="http://schemas.microsoft.com/office/drawing/2014/main" id="{BD11D831-AB32-4AA6-980C-A80F62525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4767" y="3997991"/>
            <a:ext cx="241221" cy="241221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9BEC474-4328-48D9-6AC6-85F9310FF495}"/>
              </a:ext>
            </a:extLst>
          </p:cNvPr>
          <p:cNvCxnSpPr>
            <a:cxnSpLocks/>
          </p:cNvCxnSpPr>
          <p:nvPr/>
        </p:nvCxnSpPr>
        <p:spPr>
          <a:xfrm flipH="1">
            <a:off x="4776346" y="4451380"/>
            <a:ext cx="3212" cy="1489414"/>
          </a:xfrm>
          <a:prstGeom prst="straightConnector1">
            <a:avLst/>
          </a:prstGeom>
          <a:ln w="50800">
            <a:solidFill>
              <a:srgbClr val="FF0000">
                <a:alpha val="57879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DE4BBD0C-8F3B-F39D-C830-6925FF6E2E1F}"/>
              </a:ext>
            </a:extLst>
          </p:cNvPr>
          <p:cNvSpPr/>
          <p:nvPr/>
        </p:nvSpPr>
        <p:spPr>
          <a:xfrm>
            <a:off x="4396370" y="5928252"/>
            <a:ext cx="582130" cy="33658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37" name="그래픽 36" descr="배지 3 단색으로 채워진">
            <a:extLst>
              <a:ext uri="{FF2B5EF4-FFF2-40B4-BE49-F238E27FC236}">
                <a16:creationId xmlns:a16="http://schemas.microsoft.com/office/drawing/2014/main" id="{C66DAFA9-9D63-2B79-4897-0CC1878B90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6652" y="5784609"/>
            <a:ext cx="205004" cy="205004"/>
          </a:xfrm>
          <a:prstGeom prst="rect">
            <a:avLst/>
          </a:prstGeom>
        </p:spPr>
      </p:pic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0FCA455-2DD8-3F48-3BAB-C8DB08127453}"/>
              </a:ext>
            </a:extLst>
          </p:cNvPr>
          <p:cNvSpPr/>
          <p:nvPr/>
        </p:nvSpPr>
        <p:spPr>
          <a:xfrm>
            <a:off x="805554" y="5319962"/>
            <a:ext cx="352497" cy="336590"/>
          </a:xfrm>
          <a:prstGeom prst="roundRect">
            <a:avLst/>
          </a:prstGeom>
          <a:solidFill>
            <a:srgbClr val="FF00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70" name="그래픽 69" descr="배지 1 단색으로 채워진">
            <a:extLst>
              <a:ext uri="{FF2B5EF4-FFF2-40B4-BE49-F238E27FC236}">
                <a16:creationId xmlns:a16="http://schemas.microsoft.com/office/drawing/2014/main" id="{DC390E07-CBEF-EACB-89C4-836D4AF60D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6601" y="2800148"/>
            <a:ext cx="368405" cy="368405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8209050-C456-2FAC-7640-1B294655D6DE}"/>
              </a:ext>
            </a:extLst>
          </p:cNvPr>
          <p:cNvSpPr txBox="1"/>
          <p:nvPr/>
        </p:nvSpPr>
        <p:spPr>
          <a:xfrm>
            <a:off x="6835005" y="3308278"/>
            <a:ext cx="5251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B</a:t>
            </a:r>
            <a:r>
              <a:rPr kumimoji="1" lang="ko-KR" altLang="en-US" sz="2000" dirty="0"/>
              <a:t>실린더 원위치</a:t>
            </a:r>
            <a:r>
              <a:rPr kumimoji="1" lang="en-US" altLang="ko-KR" sz="2000" dirty="0"/>
              <a:t>, S1</a:t>
            </a:r>
            <a:r>
              <a:rPr kumimoji="1" lang="ko-KR" altLang="en-US" sz="2000" dirty="0"/>
              <a:t> 근접센서 동작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5F724E-3421-3646-B1E9-DE9A246C91A0}"/>
              </a:ext>
            </a:extLst>
          </p:cNvPr>
          <p:cNvSpPr txBox="1"/>
          <p:nvPr/>
        </p:nvSpPr>
        <p:spPr>
          <a:xfrm>
            <a:off x="6835005" y="3787491"/>
            <a:ext cx="472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K4</a:t>
            </a:r>
            <a:r>
              <a:rPr kumimoji="1" lang="ko-KR" altLang="en-US" sz="2000" dirty="0"/>
              <a:t> 릴레이 동작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413F1C0-81A9-7FD8-9A86-8E22E6E814B6}"/>
              </a:ext>
            </a:extLst>
          </p:cNvPr>
          <p:cNvSpPr txBox="1"/>
          <p:nvPr/>
        </p:nvSpPr>
        <p:spPr>
          <a:xfrm>
            <a:off x="6835005" y="4288311"/>
            <a:ext cx="4851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K4 B</a:t>
            </a:r>
            <a:r>
              <a:rPr kumimoji="1" lang="ko-KR" altLang="en-US" sz="2000" dirty="0"/>
              <a:t>접점 열림</a:t>
            </a:r>
          </a:p>
        </p:txBody>
      </p:sp>
      <p:pic>
        <p:nvPicPr>
          <p:cNvPr id="74" name="그래픽 73" descr="배지 단색으로 채워진">
            <a:extLst>
              <a:ext uri="{FF2B5EF4-FFF2-40B4-BE49-F238E27FC236}">
                <a16:creationId xmlns:a16="http://schemas.microsoft.com/office/drawing/2014/main" id="{3096D437-146A-58F8-AEB7-08E590AB5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6601" y="3337660"/>
            <a:ext cx="368406" cy="368406"/>
          </a:xfrm>
          <a:prstGeom prst="rect">
            <a:avLst/>
          </a:prstGeom>
        </p:spPr>
      </p:pic>
      <p:pic>
        <p:nvPicPr>
          <p:cNvPr id="75" name="그래픽 74" descr="배지 4 단색으로 채워진">
            <a:extLst>
              <a:ext uri="{FF2B5EF4-FFF2-40B4-BE49-F238E27FC236}">
                <a16:creationId xmlns:a16="http://schemas.microsoft.com/office/drawing/2014/main" id="{BF0510C9-7136-48CD-CC66-2261B4F67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9634" y="4339198"/>
            <a:ext cx="367200" cy="367200"/>
          </a:xfrm>
          <a:prstGeom prst="rect">
            <a:avLst/>
          </a:prstGeom>
        </p:spPr>
      </p:pic>
      <p:pic>
        <p:nvPicPr>
          <p:cNvPr id="76" name="그래픽 75" descr="배지 3 단색으로 채워진">
            <a:extLst>
              <a:ext uri="{FF2B5EF4-FFF2-40B4-BE49-F238E27FC236}">
                <a16:creationId xmlns:a16="http://schemas.microsoft.com/office/drawing/2014/main" id="{78771CA3-B472-71F1-A366-874C80CA28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59635" y="3834584"/>
            <a:ext cx="368407" cy="36840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07F28E94-98B4-4220-1A31-5CE24B873C88}"/>
              </a:ext>
            </a:extLst>
          </p:cNvPr>
          <p:cNvSpPr txBox="1"/>
          <p:nvPr/>
        </p:nvSpPr>
        <p:spPr>
          <a:xfrm>
            <a:off x="6835004" y="2784296"/>
            <a:ext cx="6523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Y2</a:t>
            </a:r>
            <a:r>
              <a:rPr kumimoji="1" lang="ko-KR" altLang="en-US" sz="2000" dirty="0"/>
              <a:t> 방향제어밸브 원위치</a:t>
            </a:r>
          </a:p>
        </p:txBody>
      </p:sp>
    </p:spTree>
    <p:extLst>
      <p:ext uri="{BB962C8B-B14F-4D97-AF65-F5344CB8AC3E}">
        <p14:creationId xmlns:p14="http://schemas.microsoft.com/office/powerpoint/2010/main" val="393755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E19CF-2BD9-542D-4060-E41E7BB2B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A50D9E5-B511-A6AB-E4F6-E0B54819D3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492"/>
          <a:stretch>
            <a:fillRect/>
          </a:stretch>
        </p:blipFill>
        <p:spPr>
          <a:xfrm>
            <a:off x="505306" y="3597128"/>
            <a:ext cx="5666867" cy="3079318"/>
          </a:xfrm>
          <a:prstGeom prst="rect">
            <a:avLst/>
          </a:prstGeom>
        </p:spPr>
      </p:pic>
      <p:pic>
        <p:nvPicPr>
          <p:cNvPr id="5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77E6CA5-2F02-DB77-360E-7A7494C1E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6200"/>
          <a:stretch>
            <a:fillRect/>
          </a:stretch>
        </p:blipFill>
        <p:spPr>
          <a:xfrm>
            <a:off x="431286" y="742084"/>
            <a:ext cx="5814908" cy="2686916"/>
          </a:xfrm>
        </p:spPr>
      </p:pic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B4ED11A4-78CD-1036-8EA9-76A1418FA9C2}"/>
              </a:ext>
            </a:extLst>
          </p:cNvPr>
          <p:cNvCxnSpPr>
            <a:cxnSpLocks/>
          </p:cNvCxnSpPr>
          <p:nvPr/>
        </p:nvCxnSpPr>
        <p:spPr>
          <a:xfrm>
            <a:off x="1847760" y="4301022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그래픽 51" descr="배지 4 단색으로 채워진">
            <a:extLst>
              <a:ext uri="{FF2B5EF4-FFF2-40B4-BE49-F238E27FC236}">
                <a16:creationId xmlns:a16="http://schemas.microsoft.com/office/drawing/2014/main" id="{D2F90933-F28F-0C67-FE8D-6193F6013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9443" y="5227201"/>
            <a:ext cx="205004" cy="205004"/>
          </a:xfrm>
          <a:prstGeom prst="rect">
            <a:avLst/>
          </a:prstGeom>
        </p:spPr>
      </p:pic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079E2BD5-6147-FA51-6E36-6952A6547495}"/>
              </a:ext>
            </a:extLst>
          </p:cNvPr>
          <p:cNvCxnSpPr>
            <a:cxnSpLocks/>
          </p:cNvCxnSpPr>
          <p:nvPr/>
        </p:nvCxnSpPr>
        <p:spPr>
          <a:xfrm>
            <a:off x="4791673" y="5390147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그래픽 61" descr="배지 5 단색으로 채워진">
            <a:extLst>
              <a:ext uri="{FF2B5EF4-FFF2-40B4-BE49-F238E27FC236}">
                <a16:creationId xmlns:a16="http://schemas.microsoft.com/office/drawing/2014/main" id="{3949C90E-DC9C-6B8B-B39D-3BD98CA27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1306" y="5826943"/>
            <a:ext cx="197811" cy="19781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C8B126-F666-1789-1B6B-CFB8535B2260}"/>
              </a:ext>
            </a:extLst>
          </p:cNvPr>
          <p:cNvSpPr/>
          <p:nvPr/>
        </p:nvSpPr>
        <p:spPr>
          <a:xfrm>
            <a:off x="5778298" y="4976786"/>
            <a:ext cx="263799" cy="16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1148AFD-44DF-5322-44DD-EDEF3A3AFC1A}"/>
              </a:ext>
            </a:extLst>
          </p:cNvPr>
          <p:cNvSpPr/>
          <p:nvPr/>
        </p:nvSpPr>
        <p:spPr>
          <a:xfrm>
            <a:off x="4776346" y="1361508"/>
            <a:ext cx="503233" cy="62169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1942848-435C-C9FF-E1DB-E22351A869F9}"/>
              </a:ext>
            </a:extLst>
          </p:cNvPr>
          <p:cNvSpPr/>
          <p:nvPr/>
        </p:nvSpPr>
        <p:spPr>
          <a:xfrm>
            <a:off x="4016737" y="4092287"/>
            <a:ext cx="652390" cy="531883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6" name="그래픽 25" descr="배지 단색으로 채워진">
            <a:extLst>
              <a:ext uri="{FF2B5EF4-FFF2-40B4-BE49-F238E27FC236}">
                <a16:creationId xmlns:a16="http://schemas.microsoft.com/office/drawing/2014/main" id="{AB290286-FED6-29F5-028A-D269618BC2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9068" y="5408256"/>
            <a:ext cx="162840" cy="162840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C3CE14B-AF49-60AD-7576-C082AE885249}"/>
              </a:ext>
            </a:extLst>
          </p:cNvPr>
          <p:cNvCxnSpPr>
            <a:cxnSpLocks/>
          </p:cNvCxnSpPr>
          <p:nvPr/>
        </p:nvCxnSpPr>
        <p:spPr>
          <a:xfrm flipH="1">
            <a:off x="4776346" y="4451380"/>
            <a:ext cx="3212" cy="1489414"/>
          </a:xfrm>
          <a:prstGeom prst="straightConnector1">
            <a:avLst/>
          </a:prstGeom>
          <a:ln w="50800">
            <a:solidFill>
              <a:srgbClr val="FF0000">
                <a:alpha val="57879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706DE404-397F-F9AA-C957-F48C032B0E9F}"/>
              </a:ext>
            </a:extLst>
          </p:cNvPr>
          <p:cNvSpPr/>
          <p:nvPr/>
        </p:nvSpPr>
        <p:spPr>
          <a:xfrm>
            <a:off x="4396370" y="5928252"/>
            <a:ext cx="582130" cy="33658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37" name="그래픽 36" descr="배지 3 단색으로 채워진">
            <a:extLst>
              <a:ext uri="{FF2B5EF4-FFF2-40B4-BE49-F238E27FC236}">
                <a16:creationId xmlns:a16="http://schemas.microsoft.com/office/drawing/2014/main" id="{0967964F-8AAB-4A14-CD09-93A7500A43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1744" y="5857585"/>
            <a:ext cx="162840" cy="162840"/>
          </a:xfrm>
          <a:prstGeom prst="rect">
            <a:avLst/>
          </a:prstGeom>
        </p:spPr>
      </p:pic>
      <p:pic>
        <p:nvPicPr>
          <p:cNvPr id="11" name="그래픽 10" descr="배지 1 단색으로 채워진">
            <a:extLst>
              <a:ext uri="{FF2B5EF4-FFF2-40B4-BE49-F238E27FC236}">
                <a16:creationId xmlns:a16="http://schemas.microsoft.com/office/drawing/2014/main" id="{3504B0F9-6C5C-74B5-B495-0A5760DE45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39692" y="5833869"/>
            <a:ext cx="227505" cy="22750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0716B5-FF82-D1AA-903D-C4C61881BF6C}"/>
              </a:ext>
            </a:extLst>
          </p:cNvPr>
          <p:cNvSpPr/>
          <p:nvPr/>
        </p:nvSpPr>
        <p:spPr>
          <a:xfrm>
            <a:off x="954872" y="5408256"/>
            <a:ext cx="263799" cy="16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3E2902B4-DDE4-CBBC-29AE-32E6DD87A6F5}"/>
              </a:ext>
            </a:extLst>
          </p:cNvPr>
          <p:cNvSpPr/>
          <p:nvPr/>
        </p:nvSpPr>
        <p:spPr>
          <a:xfrm>
            <a:off x="805554" y="5329703"/>
            <a:ext cx="352497" cy="336590"/>
          </a:xfrm>
          <a:prstGeom prst="roundRect">
            <a:avLst/>
          </a:prstGeom>
          <a:solidFill>
            <a:srgbClr val="FF00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7BCA1EB-7E8E-29F0-8FC1-705981A11E52}"/>
              </a:ext>
            </a:extLst>
          </p:cNvPr>
          <p:cNvSpPr/>
          <p:nvPr/>
        </p:nvSpPr>
        <p:spPr>
          <a:xfrm>
            <a:off x="686810" y="5911969"/>
            <a:ext cx="471241" cy="336590"/>
          </a:xfrm>
          <a:prstGeom prst="roundRect">
            <a:avLst/>
          </a:prstGeom>
          <a:solidFill>
            <a:srgbClr val="FF00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4187D01-9245-2BB5-BCB0-1DEF6D7007BD}"/>
              </a:ext>
            </a:extLst>
          </p:cNvPr>
          <p:cNvSpPr/>
          <p:nvPr/>
        </p:nvSpPr>
        <p:spPr>
          <a:xfrm>
            <a:off x="2295620" y="5458502"/>
            <a:ext cx="263799" cy="16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FC0DF0F-50EF-D00F-9AB2-6F7685CBAD27}"/>
              </a:ext>
            </a:extLst>
          </p:cNvPr>
          <p:cNvSpPr/>
          <p:nvPr/>
        </p:nvSpPr>
        <p:spPr>
          <a:xfrm>
            <a:off x="2107635" y="5355627"/>
            <a:ext cx="528746" cy="402424"/>
          </a:xfrm>
          <a:prstGeom prst="roundRect">
            <a:avLst/>
          </a:prstGeom>
          <a:solidFill>
            <a:srgbClr val="FF00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E84C13E2-623F-6FA9-B284-44BA4380805C}"/>
              </a:ext>
            </a:extLst>
          </p:cNvPr>
          <p:cNvSpPr/>
          <p:nvPr/>
        </p:nvSpPr>
        <p:spPr>
          <a:xfrm>
            <a:off x="2085040" y="5911969"/>
            <a:ext cx="528746" cy="402424"/>
          </a:xfrm>
          <a:prstGeom prst="roundRect">
            <a:avLst/>
          </a:prstGeom>
          <a:solidFill>
            <a:srgbClr val="FF00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D312529-34EA-1D3E-C30D-2FC12BB4C446}"/>
              </a:ext>
            </a:extLst>
          </p:cNvPr>
          <p:cNvSpPr/>
          <p:nvPr/>
        </p:nvSpPr>
        <p:spPr>
          <a:xfrm>
            <a:off x="3487080" y="5458502"/>
            <a:ext cx="263799" cy="16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403ACE63-7FFB-ADD1-EBB3-467A3747315D}"/>
              </a:ext>
            </a:extLst>
          </p:cNvPr>
          <p:cNvSpPr/>
          <p:nvPr/>
        </p:nvSpPr>
        <p:spPr>
          <a:xfrm>
            <a:off x="3276817" y="5318038"/>
            <a:ext cx="528746" cy="402424"/>
          </a:xfrm>
          <a:prstGeom prst="roundRect">
            <a:avLst/>
          </a:prstGeom>
          <a:solidFill>
            <a:srgbClr val="FF00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42" name="그래픽 41" descr="배지 6 단색으로 채워진">
            <a:extLst>
              <a:ext uri="{FF2B5EF4-FFF2-40B4-BE49-F238E27FC236}">
                <a16:creationId xmlns:a16="http://schemas.microsoft.com/office/drawing/2014/main" id="{C64B1522-59F7-C233-931D-E9065B83EF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26597" y="5271266"/>
            <a:ext cx="263799" cy="263799"/>
          </a:xfrm>
          <a:prstGeom prst="rect">
            <a:avLst/>
          </a:prstGeom>
        </p:spPr>
      </p:pic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DC5207C4-8DA5-91D4-4CBF-E6FCC701E326}"/>
              </a:ext>
            </a:extLst>
          </p:cNvPr>
          <p:cNvSpPr/>
          <p:nvPr/>
        </p:nvSpPr>
        <p:spPr>
          <a:xfrm>
            <a:off x="3264792" y="5860162"/>
            <a:ext cx="528746" cy="402424"/>
          </a:xfrm>
          <a:prstGeom prst="roundRect">
            <a:avLst/>
          </a:prstGeom>
          <a:solidFill>
            <a:srgbClr val="FF00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47" name="그래픽 46" descr="배지 7 단색으로 채워진">
            <a:extLst>
              <a:ext uri="{FF2B5EF4-FFF2-40B4-BE49-F238E27FC236}">
                <a16:creationId xmlns:a16="http://schemas.microsoft.com/office/drawing/2014/main" id="{E567C45A-077C-2FBE-77E3-ECC057A8BC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13302" y="5735281"/>
            <a:ext cx="285144" cy="285144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9EAD6342-A642-5815-DF18-5BB42FCFC553}"/>
              </a:ext>
            </a:extLst>
          </p:cNvPr>
          <p:cNvSpPr/>
          <p:nvPr/>
        </p:nvSpPr>
        <p:spPr>
          <a:xfrm>
            <a:off x="5168653" y="4291379"/>
            <a:ext cx="218417" cy="231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046095-5BFB-6741-A68C-67EF9D95B82B}"/>
              </a:ext>
            </a:extLst>
          </p:cNvPr>
          <p:cNvSpPr/>
          <p:nvPr/>
        </p:nvSpPr>
        <p:spPr>
          <a:xfrm>
            <a:off x="5733479" y="4274820"/>
            <a:ext cx="218417" cy="231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4" name="그래픽 53" descr="배지 4 단색으로 채워진">
            <a:extLst>
              <a:ext uri="{FF2B5EF4-FFF2-40B4-BE49-F238E27FC236}">
                <a16:creationId xmlns:a16="http://schemas.microsoft.com/office/drawing/2014/main" id="{1AD5EF9A-59E1-1BFD-84C0-105D9902C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8376" y="4181196"/>
            <a:ext cx="205004" cy="205004"/>
          </a:xfrm>
          <a:prstGeom prst="rect">
            <a:avLst/>
          </a:prstGeom>
        </p:spPr>
      </p:pic>
      <p:pic>
        <p:nvPicPr>
          <p:cNvPr id="60" name="그래픽 59" descr="배지 6 단색으로 채워진">
            <a:extLst>
              <a:ext uri="{FF2B5EF4-FFF2-40B4-BE49-F238E27FC236}">
                <a16:creationId xmlns:a16="http://schemas.microsoft.com/office/drawing/2014/main" id="{4A66FD9A-FF3A-2F04-DC0B-362C234F25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64667" y="4120094"/>
            <a:ext cx="205004" cy="205004"/>
          </a:xfrm>
          <a:prstGeom prst="rect">
            <a:avLst/>
          </a:prstGeom>
        </p:spPr>
      </p:pic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E577E355-67D2-5D7A-91F4-5146BE81E277}"/>
              </a:ext>
            </a:extLst>
          </p:cNvPr>
          <p:cNvSpPr/>
          <p:nvPr/>
        </p:nvSpPr>
        <p:spPr>
          <a:xfrm>
            <a:off x="4962099" y="4240429"/>
            <a:ext cx="528746" cy="402424"/>
          </a:xfrm>
          <a:prstGeom prst="roundRect">
            <a:avLst/>
          </a:prstGeom>
          <a:solidFill>
            <a:srgbClr val="FF00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355C634E-61AF-13FE-E371-CE1499F3FB50}"/>
              </a:ext>
            </a:extLst>
          </p:cNvPr>
          <p:cNvSpPr/>
          <p:nvPr/>
        </p:nvSpPr>
        <p:spPr>
          <a:xfrm>
            <a:off x="5564436" y="4222596"/>
            <a:ext cx="528746" cy="402424"/>
          </a:xfrm>
          <a:prstGeom prst="roundRect">
            <a:avLst/>
          </a:prstGeom>
          <a:solidFill>
            <a:srgbClr val="FF00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9538AD6F-DD71-BE61-2DE1-20809929E1CC}"/>
              </a:ext>
            </a:extLst>
          </p:cNvPr>
          <p:cNvSpPr/>
          <p:nvPr/>
        </p:nvSpPr>
        <p:spPr>
          <a:xfrm>
            <a:off x="4978500" y="5896826"/>
            <a:ext cx="582130" cy="402424"/>
          </a:xfrm>
          <a:prstGeom prst="roundRect">
            <a:avLst/>
          </a:prstGeom>
          <a:solidFill>
            <a:srgbClr val="FF00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0" name="오른쪽 화살표[R] 69">
            <a:extLst>
              <a:ext uri="{FF2B5EF4-FFF2-40B4-BE49-F238E27FC236}">
                <a16:creationId xmlns:a16="http://schemas.microsoft.com/office/drawing/2014/main" id="{4054056A-FD3C-8A47-7B27-E57FFA836D55}"/>
              </a:ext>
            </a:extLst>
          </p:cNvPr>
          <p:cNvSpPr/>
          <p:nvPr/>
        </p:nvSpPr>
        <p:spPr>
          <a:xfrm rot="10800000">
            <a:off x="1228112" y="3045198"/>
            <a:ext cx="531234" cy="1587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DB23753F-4AEC-EA27-75F4-EA84564B858C}"/>
              </a:ext>
            </a:extLst>
          </p:cNvPr>
          <p:cNvSpPr/>
          <p:nvPr/>
        </p:nvSpPr>
        <p:spPr>
          <a:xfrm>
            <a:off x="601744" y="2567128"/>
            <a:ext cx="2101659" cy="747958"/>
          </a:xfrm>
          <a:prstGeom prst="roundRect">
            <a:avLst/>
          </a:prstGeom>
          <a:solidFill>
            <a:srgbClr val="FFFF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76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B011DDE-AAAE-5202-ABE6-DF79947FF2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40" t="13171" r="63578" b="80265"/>
          <a:stretch>
            <a:fillRect/>
          </a:stretch>
        </p:blipFill>
        <p:spPr>
          <a:xfrm>
            <a:off x="3110140" y="1551278"/>
            <a:ext cx="376940" cy="402666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0CF1CC6F-4A0E-3173-982E-FF58CBC0C7EB}"/>
              </a:ext>
            </a:extLst>
          </p:cNvPr>
          <p:cNvSpPr/>
          <p:nvPr/>
        </p:nvSpPr>
        <p:spPr>
          <a:xfrm>
            <a:off x="2193131" y="1554774"/>
            <a:ext cx="376940" cy="40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8" name="오른쪽 화살표[R] 77">
            <a:extLst>
              <a:ext uri="{FF2B5EF4-FFF2-40B4-BE49-F238E27FC236}">
                <a16:creationId xmlns:a16="http://schemas.microsoft.com/office/drawing/2014/main" id="{44ABAC5F-7265-8294-F019-D6C2DFB1BA8B}"/>
              </a:ext>
            </a:extLst>
          </p:cNvPr>
          <p:cNvSpPr/>
          <p:nvPr/>
        </p:nvSpPr>
        <p:spPr>
          <a:xfrm>
            <a:off x="2032473" y="1631308"/>
            <a:ext cx="1023482" cy="27093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56BAC2AB-1DBA-FE51-A830-A7DAC670D60F}"/>
              </a:ext>
            </a:extLst>
          </p:cNvPr>
          <p:cNvSpPr/>
          <p:nvPr/>
        </p:nvSpPr>
        <p:spPr>
          <a:xfrm>
            <a:off x="2988222" y="1009615"/>
            <a:ext cx="704425" cy="62169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E9A4973-B7FE-4266-AD0C-6CDD4004DB95}"/>
              </a:ext>
            </a:extLst>
          </p:cNvPr>
          <p:cNvSpPr/>
          <p:nvPr/>
        </p:nvSpPr>
        <p:spPr>
          <a:xfrm flipH="1">
            <a:off x="1297760" y="4256987"/>
            <a:ext cx="129217" cy="300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CDD690E-3D50-87AC-A234-036A0218E58F}"/>
              </a:ext>
            </a:extLst>
          </p:cNvPr>
          <p:cNvSpPr/>
          <p:nvPr/>
        </p:nvSpPr>
        <p:spPr>
          <a:xfrm flipH="1">
            <a:off x="2657248" y="4251284"/>
            <a:ext cx="129217" cy="300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416FA27-96E1-3241-34F3-C5ABC6DD36F8}"/>
              </a:ext>
            </a:extLst>
          </p:cNvPr>
          <p:cNvSpPr/>
          <p:nvPr/>
        </p:nvSpPr>
        <p:spPr>
          <a:xfrm flipH="1">
            <a:off x="3860858" y="4235842"/>
            <a:ext cx="129217" cy="300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1506D709-E712-9D85-ADDB-02F3E57EA1A6}"/>
              </a:ext>
            </a:extLst>
          </p:cNvPr>
          <p:cNvSpPr/>
          <p:nvPr/>
        </p:nvSpPr>
        <p:spPr>
          <a:xfrm>
            <a:off x="1139620" y="4202358"/>
            <a:ext cx="297084" cy="399379"/>
          </a:xfrm>
          <a:prstGeom prst="roundRect">
            <a:avLst/>
          </a:prstGeom>
          <a:solidFill>
            <a:srgbClr val="FF00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B96D049C-75B0-3875-7B9D-910C41A60C55}"/>
              </a:ext>
            </a:extLst>
          </p:cNvPr>
          <p:cNvSpPr/>
          <p:nvPr/>
        </p:nvSpPr>
        <p:spPr>
          <a:xfrm>
            <a:off x="2494683" y="4186510"/>
            <a:ext cx="297084" cy="399379"/>
          </a:xfrm>
          <a:prstGeom prst="roundRect">
            <a:avLst/>
          </a:prstGeom>
          <a:solidFill>
            <a:srgbClr val="FF00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4276BC9A-EC6A-F881-6FD4-1A28C5958B0B}"/>
              </a:ext>
            </a:extLst>
          </p:cNvPr>
          <p:cNvSpPr/>
          <p:nvPr/>
        </p:nvSpPr>
        <p:spPr>
          <a:xfrm>
            <a:off x="3682858" y="4181196"/>
            <a:ext cx="297084" cy="399379"/>
          </a:xfrm>
          <a:prstGeom prst="roundRect">
            <a:avLst/>
          </a:prstGeom>
          <a:solidFill>
            <a:srgbClr val="FF00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86" name="그래픽 85" descr="배지 4 단색으로 채워진">
            <a:extLst>
              <a:ext uri="{FF2B5EF4-FFF2-40B4-BE49-F238E27FC236}">
                <a16:creationId xmlns:a16="http://schemas.microsoft.com/office/drawing/2014/main" id="{22EE7799-A5A4-5460-C3FD-490966724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143" y="4099856"/>
            <a:ext cx="205004" cy="205004"/>
          </a:xfrm>
          <a:prstGeom prst="rect">
            <a:avLst/>
          </a:prstGeom>
        </p:spPr>
      </p:pic>
      <p:pic>
        <p:nvPicPr>
          <p:cNvPr id="89" name="그래픽 88" descr="배지 6 단색으로 채워진">
            <a:extLst>
              <a:ext uri="{FF2B5EF4-FFF2-40B4-BE49-F238E27FC236}">
                <a16:creationId xmlns:a16="http://schemas.microsoft.com/office/drawing/2014/main" id="{98BBD49A-1E1A-0BEB-D109-DF40A3A48A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82048" y="4066308"/>
            <a:ext cx="205004" cy="205004"/>
          </a:xfrm>
          <a:prstGeom prst="rect">
            <a:avLst/>
          </a:prstGeom>
        </p:spPr>
      </p:pic>
      <p:pic>
        <p:nvPicPr>
          <p:cNvPr id="90" name="그래픽 89" descr="배지 7 단색으로 채워진">
            <a:extLst>
              <a:ext uri="{FF2B5EF4-FFF2-40B4-BE49-F238E27FC236}">
                <a16:creationId xmlns:a16="http://schemas.microsoft.com/office/drawing/2014/main" id="{71609950-3E19-0737-4D9C-87CAF02DEC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95953" y="4054449"/>
            <a:ext cx="205358" cy="20535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9045180-77CD-188B-EFBB-4639AB655852}"/>
              </a:ext>
            </a:extLst>
          </p:cNvPr>
          <p:cNvSpPr txBox="1"/>
          <p:nvPr/>
        </p:nvSpPr>
        <p:spPr>
          <a:xfrm>
            <a:off x="6835004" y="2784296"/>
            <a:ext cx="6523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K4 </a:t>
            </a:r>
            <a:r>
              <a:rPr kumimoji="1" lang="ko-KR" altLang="en-US" sz="2000" dirty="0"/>
              <a:t>릴레이 동작</a:t>
            </a:r>
          </a:p>
        </p:txBody>
      </p:sp>
      <p:pic>
        <p:nvPicPr>
          <p:cNvPr id="92" name="그래픽 91" descr="배지 1 단색으로 채워진">
            <a:extLst>
              <a:ext uri="{FF2B5EF4-FFF2-40B4-BE49-F238E27FC236}">
                <a16:creationId xmlns:a16="http://schemas.microsoft.com/office/drawing/2014/main" id="{D9E3936A-975C-346B-820A-9F28452760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66601" y="2800148"/>
            <a:ext cx="368405" cy="368405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F28FB0C-7752-AFF6-62D6-ACCBF92D385B}"/>
              </a:ext>
            </a:extLst>
          </p:cNvPr>
          <p:cNvSpPr txBox="1"/>
          <p:nvPr/>
        </p:nvSpPr>
        <p:spPr>
          <a:xfrm>
            <a:off x="6835005" y="3308278"/>
            <a:ext cx="5251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K4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B</a:t>
            </a:r>
            <a:r>
              <a:rPr kumimoji="1" lang="ko-KR" altLang="en-US" sz="2000" dirty="0"/>
              <a:t>접점 열림 </a:t>
            </a: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#1</a:t>
            </a:r>
            <a:r>
              <a:rPr kumimoji="1" lang="ko-KR" altLang="en-US" sz="2000" dirty="0"/>
              <a:t> 자기유지회로 소멸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4D6285-0EA5-BABF-96E0-2C549EBD0CA0}"/>
              </a:ext>
            </a:extLst>
          </p:cNvPr>
          <p:cNvSpPr txBox="1"/>
          <p:nvPr/>
        </p:nvSpPr>
        <p:spPr>
          <a:xfrm>
            <a:off x="6835005" y="3787491"/>
            <a:ext cx="472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K1 </a:t>
            </a:r>
            <a:r>
              <a:rPr kumimoji="1" lang="ko-KR" altLang="en-US" sz="2000" dirty="0"/>
              <a:t>릴레이 동작 중단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83EEB97-CCE8-D096-C7A8-163B94AE282E}"/>
              </a:ext>
            </a:extLst>
          </p:cNvPr>
          <p:cNvSpPr txBox="1"/>
          <p:nvPr/>
        </p:nvSpPr>
        <p:spPr>
          <a:xfrm>
            <a:off x="6835005" y="4288311"/>
            <a:ext cx="535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K1 A</a:t>
            </a:r>
            <a:r>
              <a:rPr kumimoji="1" lang="ko-KR" altLang="en-US" sz="2000" dirty="0"/>
              <a:t>접점 열림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Y1</a:t>
            </a:r>
            <a:r>
              <a:rPr kumimoji="1" lang="ko-KR" altLang="en-US" sz="2000" dirty="0"/>
              <a:t>솔레노이드 밸브 동작 중단</a:t>
            </a:r>
          </a:p>
        </p:txBody>
      </p:sp>
      <p:pic>
        <p:nvPicPr>
          <p:cNvPr id="96" name="그래픽 95" descr="배지 단색으로 채워진">
            <a:extLst>
              <a:ext uri="{FF2B5EF4-FFF2-40B4-BE49-F238E27FC236}">
                <a16:creationId xmlns:a16="http://schemas.microsoft.com/office/drawing/2014/main" id="{9917D736-361F-4B1D-9A1E-1974548F26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6601" y="3337660"/>
            <a:ext cx="368406" cy="368406"/>
          </a:xfrm>
          <a:prstGeom prst="rect">
            <a:avLst/>
          </a:prstGeom>
        </p:spPr>
      </p:pic>
      <p:pic>
        <p:nvPicPr>
          <p:cNvPr id="97" name="그래픽 96" descr="배지 4 단색으로 채워진">
            <a:extLst>
              <a:ext uri="{FF2B5EF4-FFF2-40B4-BE49-F238E27FC236}">
                <a16:creationId xmlns:a16="http://schemas.microsoft.com/office/drawing/2014/main" id="{4818C0FA-CBA3-C424-4609-972B55D7E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9634" y="4339198"/>
            <a:ext cx="367200" cy="367200"/>
          </a:xfrm>
          <a:prstGeom prst="rect">
            <a:avLst/>
          </a:prstGeom>
        </p:spPr>
      </p:pic>
      <p:pic>
        <p:nvPicPr>
          <p:cNvPr id="98" name="그래픽 97" descr="배지 3 단색으로 채워진">
            <a:extLst>
              <a:ext uri="{FF2B5EF4-FFF2-40B4-BE49-F238E27FC236}">
                <a16:creationId xmlns:a16="http://schemas.microsoft.com/office/drawing/2014/main" id="{310AE5FD-186E-246D-B723-53086BAA0C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59635" y="3834584"/>
            <a:ext cx="368407" cy="368407"/>
          </a:xfrm>
          <a:prstGeom prst="rect">
            <a:avLst/>
          </a:prstGeom>
        </p:spPr>
      </p:pic>
      <p:pic>
        <p:nvPicPr>
          <p:cNvPr id="99" name="그래픽 98" descr="배지 5 단색으로 채워진">
            <a:extLst>
              <a:ext uri="{FF2B5EF4-FFF2-40B4-BE49-F238E27FC236}">
                <a16:creationId xmlns:a16="http://schemas.microsoft.com/office/drawing/2014/main" id="{3D9D7D0C-20C4-779D-BCB9-E2A855DC5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9634" y="4769587"/>
            <a:ext cx="367200" cy="3672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285275E1-C889-B5F1-B33E-05964EE7F1E9}"/>
              </a:ext>
            </a:extLst>
          </p:cNvPr>
          <p:cNvSpPr txBox="1"/>
          <p:nvPr/>
        </p:nvSpPr>
        <p:spPr>
          <a:xfrm>
            <a:off x="6835004" y="4751444"/>
            <a:ext cx="5356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K2</a:t>
            </a:r>
            <a:r>
              <a:rPr kumimoji="1" lang="ko-KR" altLang="en-US" sz="2000" dirty="0"/>
              <a:t> 릴레이 동작 중단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Y1</a:t>
            </a:r>
            <a:r>
              <a:rPr kumimoji="1" lang="ko-KR" altLang="en-US" sz="2000" dirty="0"/>
              <a:t>방향제어밸브 원위치</a:t>
            </a:r>
          </a:p>
        </p:txBody>
      </p:sp>
      <p:pic>
        <p:nvPicPr>
          <p:cNvPr id="101" name="그래픽 100" descr="배지 6 단색으로 채워진">
            <a:extLst>
              <a:ext uri="{FF2B5EF4-FFF2-40B4-BE49-F238E27FC236}">
                <a16:creationId xmlns:a16="http://schemas.microsoft.com/office/drawing/2014/main" id="{0151B109-BBF9-FC47-F573-7F048C2F4B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59634" y="5217953"/>
            <a:ext cx="367200" cy="3672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99093FEC-C378-96FC-BCD1-DF516C5F0C52}"/>
              </a:ext>
            </a:extLst>
          </p:cNvPr>
          <p:cNvSpPr txBox="1"/>
          <p:nvPr/>
        </p:nvSpPr>
        <p:spPr>
          <a:xfrm>
            <a:off x="6835005" y="5190092"/>
            <a:ext cx="327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K2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A</a:t>
            </a:r>
            <a:r>
              <a:rPr kumimoji="1" lang="ko-KR" altLang="en-US" sz="2000" dirty="0"/>
              <a:t>접점 열림</a:t>
            </a:r>
          </a:p>
        </p:txBody>
      </p:sp>
      <p:pic>
        <p:nvPicPr>
          <p:cNvPr id="103" name="그래픽 102" descr="배지 7 단색으로 채워진">
            <a:extLst>
              <a:ext uri="{FF2B5EF4-FFF2-40B4-BE49-F238E27FC236}">
                <a16:creationId xmlns:a16="http://schemas.microsoft.com/office/drawing/2014/main" id="{49B5B818-4E5F-8E00-9D0B-3093098A999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59634" y="5653225"/>
            <a:ext cx="367200" cy="3672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A08E6B4C-006C-DB67-047E-1C533C397B42}"/>
              </a:ext>
            </a:extLst>
          </p:cNvPr>
          <p:cNvSpPr txBox="1"/>
          <p:nvPr/>
        </p:nvSpPr>
        <p:spPr>
          <a:xfrm>
            <a:off x="6835004" y="5653225"/>
            <a:ext cx="327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K3</a:t>
            </a:r>
            <a:r>
              <a:rPr kumimoji="1" lang="ko-KR" altLang="en-US" sz="2000" dirty="0"/>
              <a:t> 릴레이 동작중단</a:t>
            </a:r>
          </a:p>
        </p:txBody>
      </p:sp>
      <p:pic>
        <p:nvPicPr>
          <p:cNvPr id="108" name="그래픽 107" descr="배지 4 단색으로 채워진">
            <a:extLst>
              <a:ext uri="{FF2B5EF4-FFF2-40B4-BE49-F238E27FC236}">
                <a16:creationId xmlns:a16="http://schemas.microsoft.com/office/drawing/2014/main" id="{CAA27018-273F-F403-0620-5E61D7013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6670" y="5777285"/>
            <a:ext cx="205004" cy="205004"/>
          </a:xfrm>
          <a:prstGeom prst="rect">
            <a:avLst/>
          </a:prstGeom>
        </p:spPr>
      </p:pic>
      <p:pic>
        <p:nvPicPr>
          <p:cNvPr id="110" name="그래픽 109" descr="배지 5 단색으로 채워진">
            <a:extLst>
              <a:ext uri="{FF2B5EF4-FFF2-40B4-BE49-F238E27FC236}">
                <a16:creationId xmlns:a16="http://schemas.microsoft.com/office/drawing/2014/main" id="{956787A5-467E-C506-4C6F-CC481EE7F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1337" y="2701242"/>
            <a:ext cx="197811" cy="197811"/>
          </a:xfrm>
          <a:prstGeom prst="rect">
            <a:avLst/>
          </a:prstGeom>
        </p:spPr>
      </p:pic>
      <p:pic>
        <p:nvPicPr>
          <p:cNvPr id="111" name="그래픽 110" descr="배지 8 단색으로 채워진">
            <a:extLst>
              <a:ext uri="{FF2B5EF4-FFF2-40B4-BE49-F238E27FC236}">
                <a16:creationId xmlns:a16="http://schemas.microsoft.com/office/drawing/2014/main" id="{33E52C44-FD95-F480-8F16-FEC06CD6B6D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51464" y="6020425"/>
            <a:ext cx="367200" cy="3672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9AF4C408-82DD-B50A-FBFE-714E5C36C3FF}"/>
              </a:ext>
            </a:extLst>
          </p:cNvPr>
          <p:cNvSpPr txBox="1"/>
          <p:nvPr/>
        </p:nvSpPr>
        <p:spPr>
          <a:xfrm>
            <a:off x="6835004" y="5993737"/>
            <a:ext cx="327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K3 A</a:t>
            </a:r>
            <a:r>
              <a:rPr kumimoji="1" lang="ko-KR" altLang="en-US" sz="2000" dirty="0" err="1"/>
              <a:t>접접</a:t>
            </a:r>
            <a:r>
              <a:rPr kumimoji="1" lang="ko-KR" altLang="en-US" sz="2000" dirty="0"/>
              <a:t> 열림</a:t>
            </a:r>
          </a:p>
        </p:txBody>
      </p:sp>
    </p:spTree>
    <p:extLst>
      <p:ext uri="{BB962C8B-B14F-4D97-AF65-F5344CB8AC3E}">
        <p14:creationId xmlns:p14="http://schemas.microsoft.com/office/powerpoint/2010/main" val="91576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87FED-4F30-99EE-C97B-61CE0ABEF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8E7A7AC-F19B-AD06-5110-2C4E1BFE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492"/>
          <a:stretch>
            <a:fillRect/>
          </a:stretch>
        </p:blipFill>
        <p:spPr>
          <a:xfrm>
            <a:off x="505306" y="3597128"/>
            <a:ext cx="5666867" cy="3079318"/>
          </a:xfrm>
          <a:prstGeom prst="rect">
            <a:avLst/>
          </a:prstGeom>
        </p:spPr>
      </p:pic>
      <p:pic>
        <p:nvPicPr>
          <p:cNvPr id="5" name="내용 개체 틀 4" descr="도표, 기술 도면, 평면도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B281258-5208-B0EB-C500-7F3773AF2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6200"/>
          <a:stretch>
            <a:fillRect/>
          </a:stretch>
        </p:blipFill>
        <p:spPr>
          <a:xfrm>
            <a:off x="431286" y="742084"/>
            <a:ext cx="5814908" cy="2686916"/>
          </a:xfrm>
        </p:spPr>
      </p:pic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7C9D0B8B-8538-5265-112C-8AB6345EEDF6}"/>
              </a:ext>
            </a:extLst>
          </p:cNvPr>
          <p:cNvCxnSpPr>
            <a:cxnSpLocks/>
          </p:cNvCxnSpPr>
          <p:nvPr/>
        </p:nvCxnSpPr>
        <p:spPr>
          <a:xfrm>
            <a:off x="4791673" y="5390147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0064FFBA-EDA0-9143-00C3-3153E5311911}"/>
              </a:ext>
            </a:extLst>
          </p:cNvPr>
          <p:cNvCxnSpPr>
            <a:cxnSpLocks/>
          </p:cNvCxnSpPr>
          <p:nvPr/>
        </p:nvCxnSpPr>
        <p:spPr>
          <a:xfrm>
            <a:off x="3925171" y="4249304"/>
            <a:ext cx="0" cy="300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F86D46-7405-6E55-0FAB-B0826485AE5C}"/>
              </a:ext>
            </a:extLst>
          </p:cNvPr>
          <p:cNvSpPr/>
          <p:nvPr/>
        </p:nvSpPr>
        <p:spPr>
          <a:xfrm>
            <a:off x="5778298" y="4976786"/>
            <a:ext cx="263799" cy="160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B1B6E9A7-0599-7AAA-5DB5-E121FB8240CE}"/>
              </a:ext>
            </a:extLst>
          </p:cNvPr>
          <p:cNvSpPr/>
          <p:nvPr/>
        </p:nvSpPr>
        <p:spPr>
          <a:xfrm>
            <a:off x="4776346" y="1361508"/>
            <a:ext cx="503233" cy="621693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963532C-F666-23C8-FD87-5EB04E869406}"/>
              </a:ext>
            </a:extLst>
          </p:cNvPr>
          <p:cNvSpPr/>
          <p:nvPr/>
        </p:nvSpPr>
        <p:spPr>
          <a:xfrm>
            <a:off x="4016737" y="4092287"/>
            <a:ext cx="652390" cy="531883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027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9399E19-9FB2-B46A-7956-1452A256CBFA}"/>
              </a:ext>
            </a:extLst>
          </p:cNvPr>
          <p:cNvSpPr/>
          <p:nvPr/>
        </p:nvSpPr>
        <p:spPr>
          <a:xfrm>
            <a:off x="5168653" y="4291379"/>
            <a:ext cx="218417" cy="231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EA12F0C-D865-2021-5940-A1464C88E4F5}"/>
              </a:ext>
            </a:extLst>
          </p:cNvPr>
          <p:cNvSpPr/>
          <p:nvPr/>
        </p:nvSpPr>
        <p:spPr>
          <a:xfrm>
            <a:off x="5733479" y="4274820"/>
            <a:ext cx="218417" cy="231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2561B094-34A9-57E6-8A1E-6F604E03548D}"/>
              </a:ext>
            </a:extLst>
          </p:cNvPr>
          <p:cNvSpPr/>
          <p:nvPr/>
        </p:nvSpPr>
        <p:spPr>
          <a:xfrm>
            <a:off x="904051" y="1522420"/>
            <a:ext cx="2707829" cy="436635"/>
          </a:xfrm>
          <a:prstGeom prst="roundRect">
            <a:avLst/>
          </a:prstGeom>
          <a:solidFill>
            <a:srgbClr val="FFFF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70D50E9-EFFA-E7EF-11FF-843EDA3C109C}"/>
              </a:ext>
            </a:extLst>
          </p:cNvPr>
          <p:cNvCxnSpPr>
            <a:cxnSpLocks/>
          </p:cNvCxnSpPr>
          <p:nvPr/>
        </p:nvCxnSpPr>
        <p:spPr>
          <a:xfrm flipH="1">
            <a:off x="4776346" y="4451380"/>
            <a:ext cx="3212" cy="1489414"/>
          </a:xfrm>
          <a:prstGeom prst="straightConnector1">
            <a:avLst/>
          </a:prstGeom>
          <a:ln w="50800">
            <a:solidFill>
              <a:srgbClr val="FF0000">
                <a:alpha val="57879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65D2133F-E999-E44C-4D6E-8D5000614296}"/>
              </a:ext>
            </a:extLst>
          </p:cNvPr>
          <p:cNvSpPr/>
          <p:nvPr/>
        </p:nvSpPr>
        <p:spPr>
          <a:xfrm>
            <a:off x="4396370" y="5928252"/>
            <a:ext cx="582130" cy="336589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F1F96FC4-9A26-033D-09A3-73B59E0ECCF4}"/>
              </a:ext>
            </a:extLst>
          </p:cNvPr>
          <p:cNvSpPr/>
          <p:nvPr/>
        </p:nvSpPr>
        <p:spPr>
          <a:xfrm rot="10800000">
            <a:off x="2622378" y="1672354"/>
            <a:ext cx="531234" cy="15876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DD0ACC31-70AC-9AB0-E3BF-7ED2F26F702B}"/>
              </a:ext>
            </a:extLst>
          </p:cNvPr>
          <p:cNvSpPr/>
          <p:nvPr/>
        </p:nvSpPr>
        <p:spPr>
          <a:xfrm>
            <a:off x="1386412" y="4199972"/>
            <a:ext cx="562934" cy="399379"/>
          </a:xfrm>
          <a:prstGeom prst="roundRect">
            <a:avLst/>
          </a:prstGeom>
          <a:solidFill>
            <a:srgbClr val="FF0000">
              <a:alpha val="3027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05DD58-3913-7011-2558-224CB56C7388}"/>
              </a:ext>
            </a:extLst>
          </p:cNvPr>
          <p:cNvSpPr/>
          <p:nvPr/>
        </p:nvSpPr>
        <p:spPr>
          <a:xfrm flipH="1">
            <a:off x="1303336" y="4256987"/>
            <a:ext cx="77500" cy="300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B28B71-DA33-4EAC-A10B-3990006CDCE8}"/>
              </a:ext>
            </a:extLst>
          </p:cNvPr>
          <p:cNvSpPr/>
          <p:nvPr/>
        </p:nvSpPr>
        <p:spPr>
          <a:xfrm flipH="1">
            <a:off x="2657248" y="4251284"/>
            <a:ext cx="129217" cy="300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9A34CF-08BF-630B-4BAC-3E25DBA15A15}"/>
              </a:ext>
            </a:extLst>
          </p:cNvPr>
          <p:cNvSpPr/>
          <p:nvPr/>
        </p:nvSpPr>
        <p:spPr>
          <a:xfrm flipH="1">
            <a:off x="3860858" y="4235842"/>
            <a:ext cx="129217" cy="300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3" name="그래픽 42" descr="배지 단색으로 채워진">
            <a:extLst>
              <a:ext uri="{FF2B5EF4-FFF2-40B4-BE49-F238E27FC236}">
                <a16:creationId xmlns:a16="http://schemas.microsoft.com/office/drawing/2014/main" id="{F1A43E55-BD8A-1C70-527C-99E44E182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6658" y="3994621"/>
            <a:ext cx="241221" cy="241221"/>
          </a:xfrm>
          <a:prstGeom prst="rect">
            <a:avLst/>
          </a:prstGeom>
        </p:spPr>
      </p:pic>
      <p:pic>
        <p:nvPicPr>
          <p:cNvPr id="44" name="그래픽 43" descr="배지 1 단색으로 채워진">
            <a:extLst>
              <a:ext uri="{FF2B5EF4-FFF2-40B4-BE49-F238E27FC236}">
                <a16:creationId xmlns:a16="http://schemas.microsoft.com/office/drawing/2014/main" id="{ADF548F6-1D24-F442-29CB-9579B87E40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0460" y="1018500"/>
            <a:ext cx="227505" cy="227505"/>
          </a:xfrm>
          <a:prstGeom prst="rect">
            <a:avLst/>
          </a:prstGeom>
        </p:spPr>
      </p:pic>
      <p:pic>
        <p:nvPicPr>
          <p:cNvPr id="49" name="그래픽 48" descr="배지 1 단색으로 채워진">
            <a:extLst>
              <a:ext uri="{FF2B5EF4-FFF2-40B4-BE49-F238E27FC236}">
                <a16:creationId xmlns:a16="http://schemas.microsoft.com/office/drawing/2014/main" id="{64C061BF-7C50-1733-C39E-D42189840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0820" y="2878085"/>
            <a:ext cx="368405" cy="36840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9FE8E47-2251-0122-AADD-BD2A65EB3A26}"/>
              </a:ext>
            </a:extLst>
          </p:cNvPr>
          <p:cNvSpPr txBox="1"/>
          <p:nvPr/>
        </p:nvSpPr>
        <p:spPr>
          <a:xfrm>
            <a:off x="7079224" y="3386215"/>
            <a:ext cx="2468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LS2</a:t>
            </a:r>
            <a:r>
              <a:rPr kumimoji="1" lang="ko-KR" altLang="en-US" sz="2000" dirty="0"/>
              <a:t> 중단</a:t>
            </a:r>
          </a:p>
        </p:txBody>
      </p:sp>
      <p:pic>
        <p:nvPicPr>
          <p:cNvPr id="67" name="그래픽 66" descr="배지 단색으로 채워진">
            <a:extLst>
              <a:ext uri="{FF2B5EF4-FFF2-40B4-BE49-F238E27FC236}">
                <a16:creationId xmlns:a16="http://schemas.microsoft.com/office/drawing/2014/main" id="{609F7D81-7504-EDED-72AF-7DB3A5C4F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0820" y="3415597"/>
            <a:ext cx="368406" cy="368406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C8CAC5B6-0635-69D0-35D0-ECDCAA25277D}"/>
              </a:ext>
            </a:extLst>
          </p:cNvPr>
          <p:cNvSpPr txBox="1"/>
          <p:nvPr/>
        </p:nvSpPr>
        <p:spPr>
          <a:xfrm>
            <a:off x="7079223" y="2862233"/>
            <a:ext cx="2755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A</a:t>
            </a:r>
            <a:r>
              <a:rPr kumimoji="1" lang="ko-KR" altLang="en-US" sz="2000" dirty="0"/>
              <a:t>실린더 원위치</a:t>
            </a:r>
          </a:p>
        </p:txBody>
      </p:sp>
      <p:pic>
        <p:nvPicPr>
          <p:cNvPr id="86" name="내용 개체 틀 4" descr="도표, 라인, 그래프, 기술 도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BFB27DB-9733-96E7-271F-91FFD955E96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67324"/>
          <a:stretch>
            <a:fillRect/>
          </a:stretch>
        </p:blipFill>
        <p:spPr>
          <a:xfrm>
            <a:off x="6236486" y="4351265"/>
            <a:ext cx="5596606" cy="123421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51D021FC-B037-A9CA-68CB-CFACA65E0E8E}"/>
              </a:ext>
            </a:extLst>
          </p:cNvPr>
          <p:cNvSpPr txBox="1"/>
          <p:nvPr/>
        </p:nvSpPr>
        <p:spPr>
          <a:xfrm>
            <a:off x="7093525" y="3827283"/>
            <a:ext cx="2468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초기상태 복귀</a:t>
            </a:r>
          </a:p>
        </p:txBody>
      </p:sp>
    </p:spTree>
    <p:extLst>
      <p:ext uri="{BB962C8B-B14F-4D97-AF65-F5344CB8AC3E}">
        <p14:creationId xmlns:p14="http://schemas.microsoft.com/office/powerpoint/2010/main" val="277252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161</Words>
  <Application>Microsoft Macintosh PowerPoint</Application>
  <PresentationFormat>와이드스크린</PresentationFormat>
  <Paragraphs>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시퀀스 제어 및 PLC 2조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김정현</dc:creator>
  <cp:lastModifiedBy>김정현</cp:lastModifiedBy>
  <cp:revision>159</cp:revision>
  <dcterms:created xsi:type="dcterms:W3CDTF">2025-09-30T12:22:51Z</dcterms:created>
  <dcterms:modified xsi:type="dcterms:W3CDTF">2025-10-01T01:46:54Z</dcterms:modified>
</cp:coreProperties>
</file>