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4" r:id="rId3"/>
    <p:sldId id="295" r:id="rId4"/>
    <p:sldId id="300" r:id="rId5"/>
    <p:sldId id="301" r:id="rId6"/>
    <p:sldId id="296" r:id="rId7"/>
    <p:sldId id="297" r:id="rId8"/>
    <p:sldId id="298" r:id="rId9"/>
    <p:sldId id="299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71" autoAdjust="0"/>
  </p:normalViewPr>
  <p:slideViewPr>
    <p:cSldViewPr>
      <p:cViewPr varScale="1">
        <p:scale>
          <a:sx n="84" d="100"/>
          <a:sy n="84" d="100"/>
        </p:scale>
        <p:origin x="-139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04/09/2011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04/09/2011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Renato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Renato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3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Guilherme </a:t>
            </a:r>
            <a:r>
              <a:rPr lang="pt-BR" dirty="0" err="1" smtClean="0"/>
              <a:t>Fay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Vinicuis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36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Calixto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4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Filipe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7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3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Renan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Rafael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04/09/2011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14375" y="4021138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14003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Renato Guibson Girradi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09/0013204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Vinicius Vieira Meneses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09/0014944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Contexto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que é Projeto ?</a:t>
            </a: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 que gerênciar um projeto ?</a:t>
            </a: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MPS – BR</a:t>
            </a:r>
          </a:p>
        </p:txBody>
      </p:sp>
      <p:pic>
        <p:nvPicPr>
          <p:cNvPr id="2050" name="Picture 2" descr="C:\Users\Guilherme\Desktop\imagem\selompsb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35653"/>
            <a:ext cx="1939404" cy="130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uilherme\Desktop\imagem\requirements_to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65185"/>
            <a:ext cx="3672408" cy="42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Ferramentas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MS Project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OpenProj</a:t>
            </a:r>
          </a:p>
          <a:p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DotProject</a:t>
            </a:r>
            <a:endParaRPr lang="pt-B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C:\Users\Guilherme\Desktop\imagem\logo_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291079" cy="11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herme\Desktop\imagem\ms-project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96" y="4869160"/>
            <a:ext cx="2880320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Guilherme\Desktop\imagem\project_open_500x181_blur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0819"/>
            <a:ext cx="2982082" cy="108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sz="4000" dirty="0" smtClean="0"/>
              <a:t>Gerenciamento</a:t>
            </a:r>
            <a:r>
              <a:rPr lang="fr-CA" sz="4000" dirty="0" smtClean="0"/>
              <a:t> </a:t>
            </a:r>
            <a:r>
              <a:rPr lang="fr-CA" sz="4000" dirty="0"/>
              <a:t>do </a:t>
            </a:r>
            <a:r>
              <a:rPr lang="pt-BR" sz="4000" dirty="0" smtClean="0"/>
              <a:t>Projeto</a:t>
            </a:r>
            <a:endParaRPr lang="pt-B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99792" y="15567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Metodologia Baseada em Scrum/PMBoK</a:t>
            </a:r>
            <a:endParaRPr lang="pt-B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2204864"/>
            <a:ext cx="3704329" cy="2592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5976" y="5004240"/>
            <a:ext cx="1891928" cy="1863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6376" y="5531225"/>
            <a:ext cx="1176949" cy="12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sz="4000" dirty="0" smtClean="0"/>
              <a:t>Plano de comunicação</a:t>
            </a:r>
            <a:endParaRPr lang="pt-BR" sz="2000" dirty="0" smtClean="0"/>
          </a:p>
        </p:txBody>
      </p:sp>
      <p:pic>
        <p:nvPicPr>
          <p:cNvPr id="2" name="Picture 2" descr="C:\Users\Guilherme\Desktop\imagem\teamview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21088"/>
            <a:ext cx="2939840" cy="20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uilherme\Desktop\imagem\dropbox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51" y="1792072"/>
            <a:ext cx="2232248" cy="22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Guilherme\Desktop\imagem\skype-erro-downloa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48448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5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Nossa escolha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336704" cy="5401816"/>
          </a:xfrm>
        </p:spPr>
        <p:txBody>
          <a:bodyPr/>
          <a:lstStyle/>
          <a:p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DotProject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dotProject é uma aplicação web e seu acesso é feito através de um navegador, assim sua utilização independe de sistema operacional e instalação na máquina do usuário, pois é executado em um servidor. Em termos mais técnicos, o dotProject é um sistema escrito em PHP, que utiliza banco de dados MySQL.</a:t>
            </a:r>
          </a:p>
          <a:p>
            <a:endParaRPr lang="pt-BR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Por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quê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Pois sua implementação é em PHP, uma linguagem de fácil aprendizado e de conhecimento de alguns membros do grupo e é um sistema menos robusto proporcionando assim uma maior gama de opções de implementação de novas funcionalidades</a:t>
            </a:r>
            <a:endParaRPr lang="pt-B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Objetivo de melhoria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MR-MPS-BR 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Nível G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GPR1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420888"/>
            <a:ext cx="6246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GPR1 - O escopo do trabalho para o projeto é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definido</a:t>
            </a:r>
          </a:p>
          <a:p>
            <a:endParaRPr lang="pt-B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escopo pode ser representado por meio de uma Estrutura Analítica do Projeto (EAP) também conhecida como WBS 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Breakdown Structure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). A EAP fornece um esquema para identificação e organização das unidades lógicas de trabalho a serem gerenciadas, que são chamadas de “pacotes de trabalho” 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packages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).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WBS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pic>
        <p:nvPicPr>
          <p:cNvPr id="5123" name="Picture 3" descr="C:\Users\Guilherme\Dropbox\GPP\1 Entrega\WBSV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7277"/>
            <a:ext cx="8542937" cy="31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Cronograma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pic>
        <p:nvPicPr>
          <p:cNvPr id="5" name="Picture 2" descr="C:\Users\Neo\Dropbox\GPP\1 Entrega\cronogramaV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" y="1340768"/>
            <a:ext cx="9124225" cy="55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98</Template>
  <TotalTime>560</TotalTime>
  <Words>269</Words>
  <Application>Microsoft Office PowerPoint</Application>
  <PresentationFormat>Apresentação na tela (4:3)</PresentationFormat>
  <Paragraphs>63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98</vt:lpstr>
      <vt:lpstr>dotProject EAP – dP EAP</vt:lpstr>
      <vt:lpstr>Contexto</vt:lpstr>
      <vt:lpstr>Ferramentas</vt:lpstr>
      <vt:lpstr>Gerenciamento do Projeto</vt:lpstr>
      <vt:lpstr>Plano de comunicação</vt:lpstr>
      <vt:lpstr>Nossa escolha</vt:lpstr>
      <vt:lpstr>Objetivo de melhoria</vt:lpstr>
      <vt:lpstr>WBS</vt:lpstr>
      <vt:lpstr>Cronograma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Filipe</cp:lastModifiedBy>
  <cp:revision>58</cp:revision>
  <dcterms:created xsi:type="dcterms:W3CDTF">2011-06-02T11:30:01Z</dcterms:created>
  <dcterms:modified xsi:type="dcterms:W3CDTF">2011-09-05T02:23:25Z</dcterms:modified>
</cp:coreProperties>
</file>