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98" r:id="rId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9343" autoAdjust="0"/>
  </p:normalViewPr>
  <p:slideViewPr>
    <p:cSldViewPr>
      <p:cViewPr>
        <p:scale>
          <a:sx n="70" d="100"/>
          <a:sy n="70" d="100"/>
        </p:scale>
        <p:origin x="-58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09/10/2011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09/10/2011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09/10/2011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14375" y="4021138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8463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Filipe Barbosa de Almeida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09/0006097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Calixto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09/0037936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Fay Vergara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10/45547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Jose Carlos Guimaraes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09/0008405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Rafael de Souza Queiroz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09/0012569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Renan C. Filgueiras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09/0013093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Times New Roman"/>
                          <a:ea typeface="Times New Roman"/>
                        </a:rPr>
                        <a:t>Henrique </a:t>
                      </a:r>
                      <a:r>
                        <a:rPr lang="pt-BR" sz="1200" b="1" dirty="0" smtClean="0">
                          <a:effectLst/>
                          <a:latin typeface="Times New Roman"/>
                          <a:ea typeface="Times New Roman"/>
                        </a:rPr>
                        <a:t>Pereira </a:t>
                      </a:r>
                      <a:r>
                        <a:rPr lang="pt-BR" sz="1200" b="1" dirty="0" smtClean="0">
                          <a:effectLst/>
                          <a:latin typeface="Times New Roman"/>
                          <a:ea typeface="Times New Roman"/>
                        </a:rPr>
                        <a:t>Santos</a:t>
                      </a:r>
                      <a:endParaRPr lang="pt-BR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Times New Roman"/>
                          <a:ea typeface="Times New Roman"/>
                        </a:rPr>
                        <a:t>09/0007212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Vinicius Vieira Meneses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09/0014944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400560" y="702169"/>
            <a:ext cx="6186487" cy="2376264"/>
          </a:xfrm>
        </p:spPr>
        <p:txBody>
          <a:bodyPr/>
          <a:lstStyle/>
          <a:p>
            <a:pPr algn="l"/>
            <a:r>
              <a:rPr lang="pt-BR" sz="2800" dirty="0" smtClean="0"/>
              <a:t>- Termo de Abertura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Cronograma - Orçamento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- Gerenciamento de Configuração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fr-FR" sz="2800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225426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Arabic Typesetting" pitchFamily="66" charset="-78"/>
                <a:cs typeface="Arabic Typesetting" pitchFamily="66" charset="-78"/>
              </a:rPr>
              <a:t>Revisão I1</a:t>
            </a:r>
            <a:endParaRPr lang="pt-BR" sz="54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0529" y="3068960"/>
            <a:ext cx="60200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n-lt"/>
              </a:rPr>
              <a:t>- </a:t>
            </a:r>
            <a:r>
              <a:rPr lang="pt-BR" sz="2800" dirty="0" smtClean="0">
                <a:latin typeface="+mn-lt"/>
              </a:rPr>
              <a:t>Requisitos </a:t>
            </a:r>
            <a:r>
              <a:rPr lang="pt-BR" sz="2800" dirty="0">
                <a:latin typeface="+mn-lt"/>
              </a:rPr>
              <a:t>– </a:t>
            </a:r>
            <a:r>
              <a:rPr lang="pt-BR" sz="2800" dirty="0" smtClean="0">
                <a:latin typeface="+mn-lt"/>
              </a:rPr>
              <a:t>Modelo de Casos </a:t>
            </a:r>
            <a:r>
              <a:rPr lang="pt-BR" sz="2800" dirty="0">
                <a:latin typeface="+mn-lt"/>
              </a:rPr>
              <a:t>de </a:t>
            </a:r>
            <a:r>
              <a:rPr lang="pt-BR" sz="2800" dirty="0" smtClean="0">
                <a:latin typeface="+mn-lt"/>
              </a:rPr>
              <a:t>Uso</a:t>
            </a:r>
          </a:p>
          <a:p>
            <a:r>
              <a:rPr lang="pt-BR" sz="2800" dirty="0" smtClean="0">
                <a:latin typeface="+mn-lt"/>
              </a:rPr>
              <a:t>- Diagrama </a:t>
            </a:r>
            <a:r>
              <a:rPr lang="pt-BR" sz="2800" dirty="0" smtClean="0">
                <a:latin typeface="+mn-lt"/>
              </a:rPr>
              <a:t>de Casos de uso</a:t>
            </a:r>
          </a:p>
          <a:p>
            <a:r>
              <a:rPr lang="pt-BR" sz="2800" dirty="0" smtClean="0">
                <a:latin typeface="+mn-lt"/>
              </a:rPr>
              <a:t>- Especificação </a:t>
            </a:r>
            <a:r>
              <a:rPr lang="pt-BR" sz="2800" dirty="0" smtClean="0">
                <a:latin typeface="+mn-lt"/>
              </a:rPr>
              <a:t>dos Casos de Uso</a:t>
            </a:r>
          </a:p>
          <a:p>
            <a:endParaRPr lang="pt-BR" sz="2800" dirty="0" smtClean="0">
              <a:latin typeface="+mn-lt"/>
            </a:endParaRPr>
          </a:p>
          <a:p>
            <a:r>
              <a:rPr lang="pt-BR" sz="2800" dirty="0" smtClean="0"/>
              <a:t>	Artefatos </a:t>
            </a:r>
          </a:p>
          <a:p>
            <a:r>
              <a:rPr lang="pt-BR" sz="2800" dirty="0">
                <a:latin typeface="+mn-lt"/>
              </a:rPr>
              <a:t> </a:t>
            </a:r>
            <a:r>
              <a:rPr lang="pt-BR" sz="2800" dirty="0" smtClean="0">
                <a:latin typeface="+mn-lt"/>
              </a:rPr>
              <a:t>	- Documento de Visão</a:t>
            </a:r>
          </a:p>
          <a:p>
            <a:r>
              <a:rPr lang="pt-BR" sz="2800" dirty="0">
                <a:latin typeface="+mn-lt"/>
              </a:rPr>
              <a:t> </a:t>
            </a:r>
            <a:r>
              <a:rPr lang="pt-BR" sz="2800" dirty="0" smtClean="0">
                <a:latin typeface="+mn-lt"/>
              </a:rPr>
              <a:t>	</a:t>
            </a:r>
            <a:r>
              <a:rPr lang="pt-BR" sz="2800" dirty="0" smtClean="0">
                <a:latin typeface="+mn-lt"/>
              </a:rPr>
              <a:t>- Documento de Arquitetura</a:t>
            </a:r>
          </a:p>
          <a:p>
            <a:r>
              <a:rPr lang="pt-BR" sz="2800" dirty="0" smtClean="0">
                <a:latin typeface="+mn-lt"/>
              </a:rPr>
              <a:t> 	- Especificação Suplementar</a:t>
            </a:r>
            <a:endParaRPr lang="pt-BR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2306684"/>
            <a:ext cx="233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Arabic Typesetting" pitchFamily="66" charset="-78"/>
                <a:cs typeface="Arabic Typesetting" pitchFamily="66" charset="-78"/>
              </a:rPr>
              <a:t>Iteração I2</a:t>
            </a:r>
            <a:endParaRPr lang="pt-BR" sz="54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0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98</Template>
  <TotalTime>755</TotalTime>
  <Words>72</Words>
  <Application>Microsoft Office PowerPoint</Application>
  <PresentationFormat>Apresentação na tela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98</vt:lpstr>
      <vt:lpstr>dotProject EAP – dP EAP</vt:lpstr>
      <vt:lpstr>- Termo de Abertura - Cronograma - Orçamento - Gerenciamento de Configuração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Filipe</cp:lastModifiedBy>
  <cp:revision>75</cp:revision>
  <dcterms:created xsi:type="dcterms:W3CDTF">2011-06-02T11:30:01Z</dcterms:created>
  <dcterms:modified xsi:type="dcterms:W3CDTF">2011-10-10T02:34:50Z</dcterms:modified>
</cp:coreProperties>
</file>