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14" r:id="rId4"/>
    <p:sldId id="318" r:id="rId5"/>
    <p:sldId id="319" r:id="rId6"/>
    <p:sldId id="320" r:id="rId7"/>
    <p:sldId id="321" r:id="rId8"/>
    <p:sldId id="322" r:id="rId9"/>
    <p:sldId id="323" r:id="rId10"/>
    <p:sldId id="317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43" autoAdjust="0"/>
  </p:normalViewPr>
  <p:slideViewPr>
    <p:cSldViewPr>
      <p:cViewPr>
        <p:scale>
          <a:sx n="80" d="100"/>
          <a:sy n="80" d="100"/>
        </p:scale>
        <p:origin x="-88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04/12/2011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04/12/2011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766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04/12/2011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5977671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 de Almeida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09/0006097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 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09/0037936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 Vergara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10/45547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 Guimaraes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09/0008405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Rafael de Souza Queiroz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09/0012569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Renan C. Filgueiras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09/0013093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09/0007212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 Meneses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09/0014944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2520315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Filipe Barbosa de Almeida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09/0006097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 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09/0037936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Fay Vergara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10/45547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Jose Carlos Guimaraes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09/0008405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Rafael de Souza Queiroz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09/0012569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Renan C. Filgueiras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itchFamily="34" charset="0"/>
                          <a:cs typeface="Arial" pitchFamily="34" charset="0"/>
                        </a:rPr>
                        <a:t>09/0013093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09/0007212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Vieira Meneses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09/0014944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3905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11760" y="1340768"/>
            <a:ext cx="6480720" cy="4320480"/>
          </a:xfrm>
        </p:spPr>
        <p:txBody>
          <a:bodyPr/>
          <a:lstStyle/>
          <a:p>
            <a:pPr algn="l"/>
            <a:r>
              <a:rPr lang="pt-BR" sz="2800" dirty="0" smtClean="0">
                <a:latin typeface="Arial" pitchFamily="34" charset="0"/>
                <a:cs typeface="Arial" pitchFamily="34" charset="0"/>
              </a:rPr>
              <a:t> - Reuniões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Divisão de Tarefas da Fase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Avaliação do Desempenho da Equipe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 - Cronograma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- Build 3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- Relatórios de Teste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latin typeface="Arial" pitchFamily="34" charset="0"/>
                <a:cs typeface="Arial" pitchFamily="34" charset="0"/>
              </a:rPr>
              <a:t> -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Considerações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058" y="33265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sz="4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514058" y="332656"/>
            <a:ext cx="634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Reuniões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7817396"/>
              </p:ext>
            </p:extLst>
          </p:nvPr>
        </p:nvGraphicFramePr>
        <p:xfrm>
          <a:off x="179511" y="980728"/>
          <a:ext cx="8784977" cy="5828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813"/>
                <a:gridCol w="748499"/>
                <a:gridCol w="1099989"/>
                <a:gridCol w="1145794"/>
                <a:gridCol w="1188945"/>
                <a:gridCol w="1122892"/>
                <a:gridCol w="1254996"/>
                <a:gridCol w="1321049"/>
              </a:tblGrid>
              <a:tr h="237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itchFamily="34" charset="0"/>
                          <a:cs typeface="Arial" pitchFamily="34" charset="0"/>
                        </a:rPr>
                        <a:t>Primeira Reunião</a:t>
                      </a:r>
                      <a:endParaRPr lang="pt-BR" sz="12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Segunda Reunião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Terceira Reunião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Quarta Reunião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Quinta</a:t>
                      </a:r>
                      <a:r>
                        <a:rPr lang="pt-BR" sz="12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Reunião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Sexta</a:t>
                      </a:r>
                      <a:r>
                        <a:rPr lang="pt-BR" sz="120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Reunião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Sétima Reunião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50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Participantes</a:t>
                      </a:r>
                      <a:endParaRPr lang="pt-BR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5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Todo o grupo.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Ausente Filipe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5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Guilherme Calixto, Filipe</a:t>
                      </a:r>
                      <a:r>
                        <a:rPr lang="de-DE" sz="95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Barbosa, José Carlos, </a:t>
                      </a:r>
                      <a:r>
                        <a:rPr lang="de-DE" sz="95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Vinicius </a:t>
                      </a:r>
                      <a:r>
                        <a:rPr lang="de-DE" sz="95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Vieira, Guilherme Fay, Rafael Queiroz, 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Guilherme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Calixto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Filipe Barbosa, Renan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Filgueiras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Vinicius Vieira e Rafael Queiroz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Guilherme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Calixto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José Carlos,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Guilher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Fay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 Rafael Queiroz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Rafael,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Guilherme </a:t>
                      </a:r>
                      <a:r>
                        <a:rPr lang="pt-BR" sz="950" baseline="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Calixto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Guilherme </a:t>
                      </a:r>
                      <a:r>
                        <a:rPr lang="pt-BR" sz="950" baseline="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Fay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José Carlos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Todo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o grupo.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Assunto</a:t>
                      </a:r>
                      <a:endParaRPr lang="pt-BR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Sprint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Planning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Meeting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Linha de teste e desenvolvimento unidas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Tag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de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baseline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Pesquisa de ferramenta para cobertura de teste.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Configuração da máquina de estado do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mantis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Cobertura de teste.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Definido o acompanhamento do projeto por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teamviewer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Reunião prejudicada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pelo projeto da disciplina Medição e Análise.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Problema em localizar pedaços de código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 de salvar alterações. (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firebug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GCS - Máquina de estado corrigida.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Diagrama de estado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realizado.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Correção de erros do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mantis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Equipe formada com Guilherme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Fay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Filipe, José Carlos.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Hierarquia da EAP.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Problema na leitura das posições dos campos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Gráfico </a:t>
                      </a:r>
                      <a:r>
                        <a:rPr lang="pt-BR" sz="950" i="1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burndown</a:t>
                      </a:r>
                      <a:r>
                        <a:rPr lang="pt-BR" sz="950" i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i="1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i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Reunião com poucos participantes prejudicada pela disciplina</a:t>
                      </a:r>
                      <a:r>
                        <a:rPr lang="pt-BR" sz="950" i="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Desenho de Software.</a:t>
                      </a:r>
                      <a:endParaRPr lang="pt-BR" sz="950" i="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José e Guilherme novamente atualizaram o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mantis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Reconfiguraram maquina de estado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Fizeram modificações no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para aprendizado.</a:t>
                      </a:r>
                      <a:endParaRPr lang="pt-BR" sz="95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Rafael - Plano de gerencia de risco.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Calixto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- Busca de alternativas para o problema da relação entre os nós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Guilherme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Fay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- Utilização da ferramenta </a:t>
                      </a:r>
                      <a:r>
                        <a:rPr lang="pt-BR" sz="950" dirty="0" err="1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firebug</a:t>
                      </a: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para inspecionar parte do código.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José Carlos - discussões sobre modificações da estrutura.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Reunião presencial.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Gerencia</a:t>
                      </a: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de risco.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baseline="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Comparação com valor agregado.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baseline="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Implementação.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950" baseline="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50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Duração de 9 horas.</a:t>
                      </a: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lang="pt-BR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28/11/2011 08:00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29/11/2011 22:30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30/11/2011 </a:t>
                      </a: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22:00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01/12/2011 - 22:00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02/12/2011 - 22:00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03/12/2011 - 22:00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04/12/2011 - 15:00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7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Fase</a:t>
                      </a:r>
                      <a:endParaRPr lang="pt-BR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Construção </a:t>
                      </a:r>
                      <a:r>
                        <a:rPr lang="de-DE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299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84784"/>
            <a:ext cx="794968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365" y="650478"/>
            <a:ext cx="8891270" cy="555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421" y="1388560"/>
            <a:ext cx="8334067" cy="520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12776"/>
            <a:ext cx="7613987" cy="475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469971" cy="466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340768"/>
            <a:ext cx="8190051" cy="51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03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1367</TotalTime>
  <Words>413</Words>
  <Application>Microsoft Office PowerPoint</Application>
  <PresentationFormat>Apresentação na tela (4:3)</PresentationFormat>
  <Paragraphs>133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98</vt:lpstr>
      <vt:lpstr>dotProject EAP – dP EAP</vt:lpstr>
      <vt:lpstr> - Reuniões  - Divisão de Tarefas da Fase  - Avaliação do Desempenho da Equipe  - Cronograma  - Build 3  - Relatórios de Teste  - Considerações  </vt:lpstr>
      <vt:lpstr>Slide 3</vt:lpstr>
      <vt:lpstr>Planning Poker</vt:lpstr>
      <vt:lpstr>Planning Poker</vt:lpstr>
      <vt:lpstr>Planning Poker</vt:lpstr>
      <vt:lpstr>Planning Poker</vt:lpstr>
      <vt:lpstr>Planning Poker</vt:lpstr>
      <vt:lpstr>Planning Poker</vt:lpstr>
      <vt:lpstr>dotProject EAP – dP EAP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Rafael</cp:lastModifiedBy>
  <cp:revision>108</cp:revision>
  <dcterms:created xsi:type="dcterms:W3CDTF">2011-06-02T11:30:01Z</dcterms:created>
  <dcterms:modified xsi:type="dcterms:W3CDTF">2011-12-05T02:57:03Z</dcterms:modified>
</cp:coreProperties>
</file>