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22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53812-9F5D-4EDF-8EFC-2830B77468D6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4EA41-47C5-4E4B-A9D8-DDC16CD38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5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4EA41-47C5-4E4B-A9D8-DDC16CD387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6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5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7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18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12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17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93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03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8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7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5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4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7C5E-3F99-4488-BBBC-AAA2105592F4}" type="datetimeFigureOut">
              <a:rPr lang="pt-BR" smtClean="0"/>
              <a:t>04/09/2011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C1F5-F7A9-472A-A58E-27FF8C07F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9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1844824"/>
            <a:ext cx="7772400" cy="1470025"/>
          </a:xfrm>
        </p:spPr>
        <p:txBody>
          <a:bodyPr/>
          <a:lstStyle/>
          <a:p>
            <a:r>
              <a:rPr lang="pt-BR" dirty="0" err="1"/>
              <a:t>NdP</a:t>
            </a:r>
            <a:r>
              <a:rPr lang="pt-BR" dirty="0"/>
              <a:t> - </a:t>
            </a:r>
            <a:r>
              <a:rPr lang="pt-BR" dirty="0" err="1"/>
              <a:t>NewdotProject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73311"/>
              </p:ext>
            </p:extLst>
          </p:nvPr>
        </p:nvGraphicFramePr>
        <p:xfrm>
          <a:off x="2843808" y="4509120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Filipe Barbosa de Almeida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09/0006097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Calixto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09/0037936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Fay Vergara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10/45547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Jose Carlos Guimaraes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09/0008405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Rafael de Souza Queiroz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09/0012569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Renan C. Filgueiras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09/0013093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Renato Guibson Girradi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09/0013204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Vinicius Vieira Meneses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09/0014944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4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Projeto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gerênciar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 ?</a:t>
            </a:r>
          </a:p>
          <a:p>
            <a:r>
              <a:rPr lang="en-US" dirty="0" smtClean="0"/>
              <a:t>MPS – BR</a:t>
            </a:r>
          </a:p>
        </p:txBody>
      </p:sp>
    </p:spTree>
    <p:extLst>
      <p:ext uri="{BB962C8B-B14F-4D97-AF65-F5344CB8AC3E}">
        <p14:creationId xmlns:p14="http://schemas.microsoft.com/office/powerpoint/2010/main" val="85204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MS Project</a:t>
            </a:r>
          </a:p>
          <a:p>
            <a:r>
              <a:rPr lang="pt-BR" dirty="0" err="1" smtClean="0"/>
              <a:t>OpenProj</a:t>
            </a:r>
            <a:endParaRPr lang="pt-BR" dirty="0" smtClean="0"/>
          </a:p>
          <a:p>
            <a:r>
              <a:rPr lang="pt-BR" dirty="0" err="1" smtClean="0"/>
              <a:t>DotProject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48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Nossa escolha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DotProject</a:t>
            </a:r>
            <a:endParaRPr lang="pt-BR" dirty="0" smtClean="0"/>
          </a:p>
          <a:p>
            <a:r>
              <a:rPr lang="pt-BR" dirty="0" smtClean="0"/>
              <a:t>Por quê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45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de melhoria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MR-MPS-BR </a:t>
            </a:r>
          </a:p>
          <a:p>
            <a:r>
              <a:rPr lang="pt-BR" dirty="0" smtClean="0"/>
              <a:t>Nível G</a:t>
            </a:r>
          </a:p>
          <a:p>
            <a:r>
              <a:rPr lang="pt-BR" dirty="0" smtClean="0"/>
              <a:t>GPR1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4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WBS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Neo\Dropbox\GPP\1 Entrega\wbsV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291060" cy="235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7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C:\Users\Neo\Dropbox\GPP\1 Entrega\cronogramaV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24951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57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</Words>
  <Application>Microsoft Office PowerPoint</Application>
  <PresentationFormat>Apresentação na tela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NdP - NewdotProject </vt:lpstr>
      <vt:lpstr>Contexto</vt:lpstr>
      <vt:lpstr>Ferramentas</vt:lpstr>
      <vt:lpstr>Nossa escolha</vt:lpstr>
      <vt:lpstr>Objetivo de melhoria</vt:lpstr>
      <vt:lpstr>WBS</vt:lpstr>
      <vt:lpstr>Cronograma</vt:lpstr>
    </vt:vector>
  </TitlesOfParts>
  <Company>Hunter Repacker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NdP - NewdotProject</dc:title>
  <dc:creator>Jose Carlos Guimaraes</dc:creator>
  <cp:lastModifiedBy>Jose Carlos Guimaraes</cp:lastModifiedBy>
  <cp:revision>2</cp:revision>
  <dcterms:created xsi:type="dcterms:W3CDTF">2011-09-04T20:36:01Z</dcterms:created>
  <dcterms:modified xsi:type="dcterms:W3CDTF">2011-09-04T20:48:09Z</dcterms:modified>
</cp:coreProperties>
</file>