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0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9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76CB-86F5-4064-9184-2A6AD5BFEF40}" type="datetimeFigureOut">
              <a:rPr lang="pt-BR" smtClean="0"/>
              <a:t>03/12/2011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 de configuração e mudança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pt-BR" sz="2800" dirty="0" smtClean="0"/>
          </a:p>
          <a:p>
            <a:pPr algn="r"/>
            <a:endParaRPr lang="pt-BR" sz="2800" dirty="0"/>
          </a:p>
          <a:p>
            <a:pPr algn="r"/>
            <a:r>
              <a:rPr lang="pt-BR" sz="2800" dirty="0" smtClean="0"/>
              <a:t>Guilherme Fay Vergara – 10/45547</a:t>
            </a:r>
          </a:p>
          <a:p>
            <a:pPr algn="r"/>
            <a:r>
              <a:rPr lang="pt-PT" sz="2800" dirty="0" smtClean="0"/>
              <a:t>José </a:t>
            </a:r>
            <a:r>
              <a:rPr lang="pt-PT" sz="2800" dirty="0"/>
              <a:t>Carlos Guimarães – 09/0008405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71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o processo de codificação e testes seja mais efetivo em uma equipe é nescessario que haja uma ferramenta para que a comunicação dos relatos dos testes realizados pela equipe de testes. O mesme acontesse para solicitações de mudança.</a:t>
            </a:r>
          </a:p>
          <a:p>
            <a:r>
              <a:rPr lang="pt-BR" dirty="0" smtClean="0"/>
              <a:t>Para isso nossa equipe utilizou o </a:t>
            </a:r>
            <a:r>
              <a:rPr lang="pt-BR" i="1" dirty="0" smtClean="0"/>
              <a:t>MANTIS</a:t>
            </a:r>
            <a:r>
              <a:rPr lang="pt-BR" dirty="0" smtClean="0"/>
              <a:t>, que é um software para relatos desde tipo.</a:t>
            </a:r>
          </a:p>
        </p:txBody>
      </p:sp>
    </p:spTree>
    <p:extLst>
      <p:ext uri="{BB962C8B-B14F-4D97-AF65-F5344CB8AC3E}">
        <p14:creationId xmlns:p14="http://schemas.microsoft.com/office/powerpoint/2010/main" val="136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</a:t>
            </a:r>
          </a:p>
          <a:p>
            <a:pPr lvl="1"/>
            <a:r>
              <a:rPr lang="pt-BR" dirty="0" smtClean="0"/>
              <a:t>Para que o vai e vem da codificação e testes seja mais efetiva nós devemos criar uma maquina de estados. Esta maquina serve para criarmos um fluxo inteligente em que essas solicitações devem passar.</a:t>
            </a:r>
          </a:p>
        </p:txBody>
      </p:sp>
    </p:spTree>
    <p:extLst>
      <p:ext uri="{BB962C8B-B14F-4D97-AF65-F5344CB8AC3E}">
        <p14:creationId xmlns:p14="http://schemas.microsoft.com/office/powerpoint/2010/main" val="324107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</a:t>
            </a:r>
          </a:p>
          <a:p>
            <a:pPr lvl="1"/>
            <a:r>
              <a:rPr lang="pt-BR" dirty="0" smtClean="0"/>
              <a:t>Para que o vai e vem da codificação e testes seja mais efetiva nós devemos criar uma maquina de estados. Esta maquina serve para criarmos um fluxo inteligente em que essas solicitações devem passar.</a:t>
            </a:r>
          </a:p>
        </p:txBody>
      </p:sp>
    </p:spTree>
    <p:extLst>
      <p:ext uri="{BB962C8B-B14F-4D97-AF65-F5344CB8AC3E}">
        <p14:creationId xmlns:p14="http://schemas.microsoft.com/office/powerpoint/2010/main" val="259181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169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Gerencia de configuração e mudança de software</vt:lpstr>
      <vt:lpstr>Gerenciamento de Controle de Mudanças</vt:lpstr>
      <vt:lpstr>Gerenciamento de Controle de Mudanças</vt:lpstr>
      <vt:lpstr>Gerenciamento de Controle de Mudanças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e mudança de software</dc:title>
  <dc:creator>Guilherme</dc:creator>
  <cp:lastModifiedBy>Guilherme</cp:lastModifiedBy>
  <cp:revision>3</cp:revision>
  <dcterms:created xsi:type="dcterms:W3CDTF">2011-12-03T18:55:56Z</dcterms:created>
  <dcterms:modified xsi:type="dcterms:W3CDTF">2011-12-03T19:22:12Z</dcterms:modified>
</cp:coreProperties>
</file>