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Gerencia de configuração e mudança de software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r"/>
            <a:endParaRPr lang="pt-BR" sz="2800" dirty="0" smtClean="0"/>
          </a:p>
          <a:p>
            <a:pPr algn="r"/>
            <a:endParaRPr lang="pt-BR" sz="2800" dirty="0"/>
          </a:p>
          <a:p>
            <a:pPr algn="r"/>
            <a:r>
              <a:rPr lang="pt-BR" sz="2800" dirty="0" smtClean="0"/>
              <a:t>Guilherme Fay Vergara – 10/45547</a:t>
            </a:r>
          </a:p>
          <a:p>
            <a:pPr algn="r"/>
            <a:r>
              <a:rPr lang="pt-PT" sz="2800" dirty="0" smtClean="0"/>
              <a:t>José </a:t>
            </a:r>
            <a:r>
              <a:rPr lang="pt-PT" sz="2800" dirty="0"/>
              <a:t>Carlos Guimarães – 09/0008405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7712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391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que o processo de codificação e testes seja mais efetivo em uma equipe é nescessario que haja uma ferramenta para que a comunicação dos relatos dos testes realizados pela equipe de testes. O mesme acontesse para solicitações de mudança.</a:t>
            </a:r>
          </a:p>
          <a:p>
            <a:r>
              <a:rPr lang="pt-BR" dirty="0" smtClean="0"/>
              <a:t>Para isso nossa equipe utilizou o </a:t>
            </a:r>
            <a:r>
              <a:rPr lang="pt-BR" i="1" dirty="0" smtClean="0"/>
              <a:t>MANTIS</a:t>
            </a:r>
            <a:r>
              <a:rPr lang="pt-BR" dirty="0" smtClean="0"/>
              <a:t>, que é um software para relatos desde tipo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Para podermos instalar nós hospedamos no site </a:t>
            </a:r>
            <a:r>
              <a:rPr lang="pt-BR" i="1" dirty="0" smtClean="0"/>
              <a:t>www.mantisunb.comli.com</a:t>
            </a:r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136844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Maquina de estados</a:t>
            </a:r>
          </a:p>
          <a:p>
            <a:pPr lvl="1"/>
            <a:r>
              <a:rPr lang="pt-BR" dirty="0" smtClean="0"/>
              <a:t>Para que o vai e vem da codificação e testes seja mais efetiva nós devemos criar uma maquina de estados. Esta maquina serve para criarmos um fluxo inteligente em que essas solicitações devem passar.</a:t>
            </a:r>
          </a:p>
        </p:txBody>
      </p:sp>
    </p:spTree>
    <p:extLst>
      <p:ext uri="{BB962C8B-B14F-4D97-AF65-F5344CB8AC3E}">
        <p14:creationId xmlns:p14="http://schemas.microsoft.com/office/powerpoint/2010/main" val="324107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pic>
        <p:nvPicPr>
          <p:cNvPr id="3074" name="Picture 2" descr="Statemachine Diagram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9" y="1412776"/>
            <a:ext cx="9055872" cy="54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24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Preenchimento dos campos:</a:t>
            </a:r>
            <a:endParaRPr lang="pt-BR" dirty="0" smtClean="0"/>
          </a:p>
          <a:p>
            <a:pPr lvl="1"/>
            <a:r>
              <a:rPr lang="pt-BR" dirty="0"/>
              <a:t>O preenchimento dos campos deve ser feito seguindo as orientações descritas a seguir. Devem ser aprovadas pelos administradores responsáveis</a:t>
            </a:r>
            <a:r>
              <a:rPr lang="pt-BR" dirty="0" smtClean="0"/>
              <a:t>.</a:t>
            </a:r>
            <a:endParaRPr lang="pt-BR" sz="2000" dirty="0"/>
          </a:p>
          <a:p>
            <a:pPr lvl="2"/>
            <a:r>
              <a:rPr lang="pt-BR" dirty="0"/>
              <a:t>Ao clicar em Relatar caso você </a:t>
            </a:r>
            <a:r>
              <a:rPr lang="pt-BR" dirty="0" smtClean="0"/>
              <a:t>deverá  </a:t>
            </a:r>
            <a:r>
              <a:rPr lang="pt-BR" dirty="0"/>
              <a:t>responder ao seguintes </a:t>
            </a:r>
            <a:r>
              <a:rPr lang="pt-BR" dirty="0" smtClean="0"/>
              <a:t>itens:</a:t>
            </a:r>
            <a:endParaRPr lang="pt-BR" sz="1200" dirty="0"/>
          </a:p>
          <a:p>
            <a:pPr lvl="3"/>
            <a:r>
              <a:rPr lang="pt-BR" dirty="0"/>
              <a:t>*os campos com “ * ” são obrigatórios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59181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83391"/>
              </p:ext>
            </p:extLst>
          </p:nvPr>
        </p:nvGraphicFramePr>
        <p:xfrm>
          <a:off x="0" y="1556792"/>
          <a:ext cx="9144000" cy="5472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9672"/>
                <a:gridCol w="7524328"/>
              </a:tblGrid>
              <a:tr h="17088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Nome do campo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9205" marR="692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O que escrever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9205" marR="69205" marT="0" marB="0"/>
                </a:tc>
              </a:tr>
              <a:tr h="670876">
                <a:tc>
                  <a:txBody>
                    <a:bodyPr/>
                    <a:lstStyle/>
                    <a:p>
                      <a:pPr indent="4572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Categoria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9205" marR="692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Selecionar entre: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Bugfix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Mudança de escopo</a:t>
                      </a:r>
                      <a:br>
                        <a:rPr lang="pt-BR" sz="1800" dirty="0">
                          <a:effectLst/>
                        </a:rPr>
                      </a:b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9205" marR="69205" marT="0" marB="0"/>
                </a:tc>
              </a:tr>
              <a:tr h="1384091">
                <a:tc>
                  <a:txBody>
                    <a:bodyPr/>
                    <a:lstStyle/>
                    <a:p>
                      <a:pPr indent="4572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Frequência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9205" marR="692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Deve-se colocar com que frequencia este relato acontece:</a:t>
                      </a:r>
                      <a:endParaRPr lang="pt-BR" sz="1400" dirty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Sempre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As veses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Aleatório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Não se tentou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Incapaz de se reproduzir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N/D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9205" marR="69205" marT="0" marB="0"/>
                </a:tc>
              </a:tr>
              <a:tr h="187976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Gravidade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9205" marR="692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Deve-se relatar a grevidade do relato:</a:t>
                      </a:r>
                      <a:endParaRPr lang="pt-BR" sz="1400" dirty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Recursivo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Trivial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Texto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Mínimo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Pequeno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Grande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Travamento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Obstáculo</a:t>
                      </a:r>
                      <a:endParaRPr lang="pt-BR" sz="1400" dirty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9205" marR="69205" marT="0" marB="0"/>
                </a:tc>
              </a:tr>
              <a:tr h="136710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Prioridade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9205" marR="692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É onde coloca-se a gravidade do relato</a:t>
                      </a:r>
                      <a:endParaRPr lang="pt-BR" sz="1400" dirty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Nehuma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Baixa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Normal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Alta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Urgente</a:t>
                      </a:r>
                      <a:endParaRPr lang="pt-B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800" dirty="0">
                          <a:effectLst/>
                        </a:rPr>
                        <a:t>Imediato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9205" marR="6920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67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49809"/>
              </p:ext>
            </p:extLst>
          </p:nvPr>
        </p:nvGraphicFramePr>
        <p:xfrm>
          <a:off x="0" y="1484786"/>
          <a:ext cx="9105663" cy="535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5212"/>
                <a:gridCol w="6190451"/>
              </a:tblGrid>
              <a:tr h="267794">
                <a:tc gridSpan="2"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Pode-se também responder as seguintes questões sobre SO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779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Plataforma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</a:tr>
              <a:tr h="26779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SO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Sistema operacional utilizado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</a:tr>
              <a:tr h="53558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Versão SO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Versão do sistema operacional utilizado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</a:tr>
              <a:tr h="267794">
                <a:tc gridSpan="2"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Continua-se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779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Versão do produto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Versão da build testada ow com pedido de mudança de escopo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</a:tr>
              <a:tr h="26779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Atribuir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 quem está atribuido o relato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</a:tr>
              <a:tr h="26779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Previsto para versão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Versão em que está previsto o ajuste do relato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</a:tr>
              <a:tr h="26779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*Resumo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Resumo do relato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</a:tr>
              <a:tr h="26779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*Descrição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Descrição detalhada do relato 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</a:tr>
              <a:tr h="26779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Passos para reproduzir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Como reproduzir este relato para que ele aconteça novamente?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</a:tr>
              <a:tr h="53558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Informações adicionais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Pode-se adicionar mais alguma informação importante que não tenha-se dito anteriormente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</a:tr>
              <a:tr h="26779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Carregar arquivo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Pode-se adicionar algum arquivo importante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</a:tr>
              <a:tr h="107117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Visibilidade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Escolher entre: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Público, todos cadastrados no projeto podem ver;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Privado, somente a quem foi destinado o relato;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</a:tr>
              <a:tr h="26779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Continuar relatando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Caso queira relatar outro caso, deve-se selecionar esta opção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9445" marR="99445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74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Relatos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8410714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75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4074"/>
            <a:ext cx="9144000" cy="396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820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</TotalTime>
  <Words>365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Gerencia de configuração e mudança de software</vt:lpstr>
      <vt:lpstr>Gerenciamento de Controle de Mudanças</vt:lpstr>
      <vt:lpstr>Gerenciamento de Controle de Mudanças</vt:lpstr>
      <vt:lpstr>Gerenciamento de Controle de Mudanças</vt:lpstr>
      <vt:lpstr>Gerenciamento de Controle de Mudanças</vt:lpstr>
      <vt:lpstr>Gerenciamento de Controle de Mudanças</vt:lpstr>
      <vt:lpstr>Gerenciamento de Controle de Mudanças</vt:lpstr>
      <vt:lpstr>Relatos</vt:lpstr>
      <vt:lpstr>Fluxo</vt:lpstr>
      <vt:lpstr>Relatório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 de configuração e mudança de software</dc:title>
  <dc:creator>Guilherme</dc:creator>
  <cp:lastModifiedBy>Guilherme</cp:lastModifiedBy>
  <cp:revision>5</cp:revision>
  <dcterms:created xsi:type="dcterms:W3CDTF">2011-12-03T18:55:56Z</dcterms:created>
  <dcterms:modified xsi:type="dcterms:W3CDTF">2011-12-03T19:45:08Z</dcterms:modified>
</cp:coreProperties>
</file>