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58" r:id="rId5"/>
    <p:sldId id="263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E411-E7AF-4C59-96A5-6E7B3C18B967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D3B0-9083-417D-AF83-AFE4AC9B111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F499-6CC9-407B-ABF2-D839DE8F23CB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9A87-8CE4-43F4-92A0-E817F913E9DF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0DDC-9025-4211-92D0-D0ED61A6D90C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8E2-C847-4CD6-B294-B14552F5BEAE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C1EB-A529-4AF6-830B-2ED29063CA71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7954-518A-41CF-A022-4626A05C7E22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EC6D-12B0-415D-A6DD-007448257191}" type="datetime1">
              <a:rPr lang="pt-BR" smtClean="0"/>
              <a:t>15/12/2011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3A2-DBC4-4986-90B1-B3B17643290D}" type="datetime1">
              <a:rPr lang="pt-BR" smtClean="0"/>
              <a:t>15/12/2011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CC5-FADC-4B8F-9FF4-7BD8A971A13D}" type="datetime1">
              <a:rPr lang="pt-BR" smtClean="0"/>
              <a:t>15/12/2011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F5DA-5EEF-4DE1-B08B-52ADD3264746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0FF8-611F-4800-B78B-520D8890F4CB}" type="datetime1">
              <a:rPr lang="pt-BR" smtClean="0"/>
              <a:t>15/12/2011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A18E-1CB3-441D-9BFE-3DEDAE1C21F7}" type="datetime1">
              <a:rPr lang="pt-BR" smtClean="0"/>
              <a:t>15/12/2011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Gestão de Portfólios e Projetos de Software – Professor Hilmer Neri – 2012/2 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8CE9-7D6B-48A1-9568-F9C6965C27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149080"/>
            <a:ext cx="6976864" cy="2184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Equipe: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Filipe Almeida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Guilherme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Calixto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Guilherme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Fay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José Carlos Guimarães</a:t>
            </a:r>
          </a:p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Rafael Queiroz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Renan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Filgueiras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	Vinícius Vieira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" name="Imagem 3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0"/>
            <a:ext cx="7572667" cy="9087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80728"/>
            <a:ext cx="5616624" cy="258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3110536" y="3501008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dotProject</a:t>
            </a:r>
            <a:r>
              <a:rPr lang="pt-B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EAP</a:t>
            </a:r>
            <a:endParaRPr lang="pt-BR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1043608" y="6448251"/>
            <a:ext cx="7416824" cy="365125"/>
          </a:xfrm>
        </p:spPr>
        <p:txBody>
          <a:bodyPr/>
          <a:lstStyle/>
          <a:p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Gestão de Portfólios e Projetos de Software – Professor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Hilmer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Neri – 2012/2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Estimativas e dificuldades relacionadas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Benefícios se fossem realizados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Aprender a gerenciar projetos de software em todos seus âmbitos;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Obter conhecimento diversificado sobre gerenciamento de projetos tradicionais e ágeis além de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gestão estratégica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Aplicar conhecimentos em projeto prático de extensão de ferramenta de gerenciamento de projetos;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081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Objetivos Específicos</a:t>
            </a:r>
            <a:endParaRPr lang="pt-BR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93915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Estender ferramenta livre de gerenciamento de projetos para atender a um dos objetivos esperados do nível G do Modelo de Referência de Melhoria do Processo de Software Brasileiro (MR –MPS.BR);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Ferramenta escolhida: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dotProject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2.1.5</a:t>
            </a: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Resultado MR-MPS.BR: </a:t>
            </a:r>
            <a:r>
              <a:rPr lang="pt-BR" sz="2800" i="1" dirty="0">
                <a:latin typeface="Arial" pitchFamily="34" charset="0"/>
                <a:cs typeface="Arial" pitchFamily="34" charset="0"/>
              </a:rPr>
              <a:t>GPR1 - O escopo do trabalho para o projeto é definido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Resultados Atingidos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Decisões Erradas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dirty="0" smtClean="0"/>
              <a:t>Êxitos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8CE9-7D6B-48A1-9568-F9C6965C27D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Gestão de Portfólios e Projetos de Software – Professor </a:t>
            </a:r>
            <a:r>
              <a:rPr lang="pt-BR" dirty="0" err="1" smtClean="0"/>
              <a:t>Hilmer</a:t>
            </a:r>
            <a:r>
              <a:rPr lang="pt-BR" dirty="0" smtClean="0"/>
              <a:t> Neri – 2012/2 </a:t>
            </a:r>
            <a:endParaRPr lang="pt-BR" dirty="0"/>
          </a:p>
        </p:txBody>
      </p:sp>
      <p:pic>
        <p:nvPicPr>
          <p:cNvPr id="6" name="Imagem 5" descr="logoun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0546"/>
            <a:ext cx="6984776" cy="8381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478" y="260648"/>
            <a:ext cx="1278186" cy="58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302</Words>
  <Application>Microsoft Office PowerPoint</Application>
  <PresentationFormat>Apresentação na tela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Objetivos</vt:lpstr>
      <vt:lpstr>Objetivos Específicos</vt:lpstr>
      <vt:lpstr>Metodologia</vt:lpstr>
      <vt:lpstr>Resultados Esperados</vt:lpstr>
      <vt:lpstr>Resultados Atingidos</vt:lpstr>
      <vt:lpstr>Dificuldades</vt:lpstr>
      <vt:lpstr>Decisões Erradas</vt:lpstr>
      <vt:lpstr>Êxitos</vt:lpstr>
      <vt:lpstr>Lições Aprendidas</vt:lpstr>
      <vt:lpstr>Lições Aprendidas</vt:lpstr>
      <vt:lpstr>Estimativas e dificuldades relacionadas</vt:lpstr>
      <vt:lpstr>Benefícios se fossem realizados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Rafael</cp:lastModifiedBy>
  <cp:revision>12</cp:revision>
  <dcterms:created xsi:type="dcterms:W3CDTF">2011-12-15T20:11:54Z</dcterms:created>
  <dcterms:modified xsi:type="dcterms:W3CDTF">2011-12-15T21:52:56Z</dcterms:modified>
</cp:coreProperties>
</file>