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0" r:id="rId9"/>
    <p:sldId id="266" r:id="rId10"/>
    <p:sldId id="258" r:id="rId11"/>
    <p:sldId id="259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Máquina </a:t>
            </a:r>
            <a:r>
              <a:rPr lang="pt-BR" dirty="0" smtClean="0"/>
              <a:t>de estados</a:t>
            </a:r>
          </a:p>
          <a:p>
            <a:pPr lvl="1"/>
            <a:r>
              <a:rPr lang="pt-BR" dirty="0" smtClean="0"/>
              <a:t>Para que o vai e vem da codificação e testes seja mais </a:t>
            </a:r>
            <a:r>
              <a:rPr lang="pt-BR" dirty="0" smtClean="0"/>
              <a:t>efetivo </a:t>
            </a:r>
            <a:r>
              <a:rPr lang="pt-BR" dirty="0" smtClean="0"/>
              <a:t>nós devemos criar uma </a:t>
            </a:r>
            <a:r>
              <a:rPr lang="pt-BR" dirty="0" smtClean="0"/>
              <a:t>máquina </a:t>
            </a:r>
            <a:r>
              <a:rPr lang="pt-BR" dirty="0" smtClean="0"/>
              <a:t>de estados. Esta </a:t>
            </a:r>
            <a:r>
              <a:rPr lang="pt-BR" dirty="0" smtClean="0"/>
              <a:t>máquina </a:t>
            </a:r>
            <a:r>
              <a:rPr lang="pt-BR" dirty="0" smtClean="0"/>
              <a:t>serve para criarmos um fluxo inteligente em que essas solicitações devem passar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Gerência</a:t>
            </a:r>
            <a:r>
              <a:rPr lang="en-US" dirty="0" smtClean="0"/>
              <a:t> </a:t>
            </a:r>
            <a:r>
              <a:rPr lang="pt-BR" dirty="0" smtClean="0"/>
              <a:t>níveis</a:t>
            </a:r>
            <a:r>
              <a:rPr lang="en-US" dirty="0" smtClean="0"/>
              <a:t> de </a:t>
            </a:r>
            <a:r>
              <a:rPr lang="pt-BR" dirty="0" smtClean="0"/>
              <a:t>autorização </a:t>
            </a:r>
            <a:endParaRPr lang="pt-BR" dirty="0" smtClean="0"/>
          </a:p>
          <a:p>
            <a:pPr lvl="1"/>
            <a:r>
              <a:rPr lang="pt-BR" dirty="0" smtClean="0"/>
              <a:t>Se for configurada, </a:t>
            </a:r>
            <a:r>
              <a:rPr lang="pt-BR" dirty="0" smtClean="0"/>
              <a:t>seu </a:t>
            </a:r>
            <a:r>
              <a:rPr lang="pt-BR" dirty="0" smtClean="0"/>
              <a:t>uso passa a ser obrigatório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</a:t>
            </a:r>
            <a:r>
              <a:rPr lang="pt-BR" dirty="0" smtClean="0"/>
              <a:t>estados</a:t>
            </a:r>
            <a:endParaRPr lang="pt-BR" dirty="0" smtClean="0"/>
          </a:p>
        </p:txBody>
      </p:sp>
      <p:pic>
        <p:nvPicPr>
          <p:cNvPr id="1026" name="Picture 2" descr="G:\Arquivos de Programa\Dropbox\Fay_Zeh\GCS\ApresentacaoFinal\GC\Statemachine Diagram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4" y="2110691"/>
            <a:ext cx="9005416" cy="39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</a:t>
            </a:r>
            <a:r>
              <a:rPr lang="pt-BR" dirty="0" smtClean="0"/>
              <a:t>estados no </a:t>
            </a:r>
            <a:r>
              <a:rPr lang="pt-BR" i="1" dirty="0" smtClean="0"/>
              <a:t>MANTIS</a:t>
            </a:r>
            <a:endParaRPr lang="pt-BR" i="1" dirty="0" smtClean="0"/>
          </a:p>
        </p:txBody>
      </p:sp>
      <p:pic>
        <p:nvPicPr>
          <p:cNvPr id="5122" name="Picture 2" descr="G:\Arquivos de Programa\Dropbox\Fay_Zeh\GCS\ApresentacaoFinal\GC\MaqMant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9036497" cy="24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Porque GC ?</a:t>
            </a:r>
            <a:endParaRPr lang="pt-B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 tarefas, atividades, artefatos.</a:t>
            </a:r>
          </a:p>
          <a:p>
            <a:r>
              <a:rPr lang="pt-BR" dirty="0" smtClean="0"/>
              <a:t>Rastreamento de mudanças</a:t>
            </a:r>
          </a:p>
          <a:p>
            <a:r>
              <a:rPr lang="pt-BR" dirty="0" smtClean="0"/>
              <a:t>Comunica</a:t>
            </a:r>
            <a:r>
              <a:rPr lang="pt-BR" dirty="0" smtClean="0"/>
              <a:t>ção mais efetiva</a:t>
            </a:r>
          </a:p>
          <a:p>
            <a:r>
              <a:rPr lang="pt-BR" dirty="0" smtClean="0"/>
              <a:t>Todos os artefatos no mesmo lugar</a:t>
            </a:r>
          </a:p>
          <a:p>
            <a:r>
              <a:rPr lang="en-US" dirty="0" err="1" smtClean="0"/>
              <a:t>Equipes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espalhadas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</a:t>
            </a:r>
            <a:r>
              <a:rPr lang="pt-BR" b="1" dirty="0" smtClean="0"/>
              <a:t>órios</a:t>
            </a:r>
            <a:endParaRPr lang="pt-BR" b="1" i="1" dirty="0"/>
          </a:p>
        </p:txBody>
      </p:sp>
      <p:pic>
        <p:nvPicPr>
          <p:cNvPr id="2050" name="Picture 2" descr="G:\Arquivos de Programa\Dropbox\Fay_Zeh\GCS\repositor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0" y="1587014"/>
            <a:ext cx="5400600" cy="52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</a:t>
            </a:r>
            <a:r>
              <a:rPr lang="pt-BR" b="1" dirty="0" smtClean="0"/>
              <a:t>órios</a:t>
            </a:r>
            <a:endParaRPr lang="pt-BR" b="1" i="1" dirty="0"/>
          </a:p>
        </p:txBody>
      </p:sp>
      <p:pic>
        <p:nvPicPr>
          <p:cNvPr id="3074" name="Picture 2" descr="C:\Users\Neo\Desktop\diretor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9368"/>
            <a:ext cx="570697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Branch</a:t>
            </a:r>
            <a:r>
              <a:rPr lang="en-US" dirty="0" smtClean="0"/>
              <a:t> </a:t>
            </a:r>
            <a:r>
              <a:rPr lang="en-US" dirty="0" err="1" smtClean="0"/>
              <a:t>postergado</a:t>
            </a:r>
            <a:r>
              <a:rPr lang="en-US" dirty="0" smtClean="0"/>
              <a:t>. O</a:t>
            </a:r>
            <a:r>
              <a:rPr lang="pt-BR" dirty="0" smtClean="0"/>
              <a:t> </a:t>
            </a:r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dirty="0"/>
              <a:t>somente será criado após a realização de uma build </a:t>
            </a:r>
            <a:endParaRPr lang="en-US" dirty="0" smtClean="0"/>
          </a:p>
          <a:p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aceitar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prol</a:t>
            </a:r>
            <a:r>
              <a:rPr lang="en-US" dirty="0" smtClean="0"/>
              <a:t> da </a:t>
            </a:r>
            <a:r>
              <a:rPr lang="en-US" dirty="0" err="1" smtClean="0"/>
              <a:t>produtividade</a:t>
            </a:r>
            <a:endParaRPr lang="en-US" dirty="0" smtClean="0"/>
          </a:p>
          <a:p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r>
              <a:rPr lang="en-US" dirty="0" err="1" smtClean="0"/>
              <a:t>Estilo</a:t>
            </a:r>
            <a:r>
              <a:rPr lang="en-US" dirty="0" smtClean="0"/>
              <a:t> de merge formal.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autorizadas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merges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09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/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 smtClean="0"/>
              <a:t>Lines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riaremos </a:t>
            </a:r>
            <a:r>
              <a:rPr lang="pt-BR" dirty="0"/>
              <a:t>um </a:t>
            </a:r>
            <a:r>
              <a:rPr lang="pt-BR" dirty="0" err="1"/>
              <a:t>branch</a:t>
            </a:r>
            <a:r>
              <a:rPr lang="pt-BR" dirty="0"/>
              <a:t> os esforços </a:t>
            </a:r>
            <a:r>
              <a:rPr lang="pt-BR" dirty="0" smtClean="0"/>
              <a:t>de manutenção </a:t>
            </a:r>
            <a:r>
              <a:rPr lang="pt-BR" dirty="0"/>
              <a:t>(testes e correções) 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esforço </a:t>
            </a:r>
            <a:r>
              <a:rPr lang="pt-BR" dirty="0"/>
              <a:t>da linha de produção </a:t>
            </a:r>
            <a:r>
              <a:rPr lang="pt-BR" dirty="0" smtClean="0"/>
              <a:t>atual permanece na pasta </a:t>
            </a:r>
            <a:r>
              <a:rPr lang="pt-BR" i="1" dirty="0" err="1" smtClean="0"/>
              <a:t>trunk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2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pic>
        <p:nvPicPr>
          <p:cNvPr id="4098" name="Picture 2" descr="G:\Arquivos de Programa\Dropbox\Fay_Zeh\GCS\Estrategia de Branch\branch_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" y="2348880"/>
            <a:ext cx="9041531" cy="24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Serve para conduzir as mudanças que irão ocorrer durante o projeto</a:t>
            </a:r>
          </a:p>
          <a:p>
            <a:r>
              <a:rPr lang="pt-BR" dirty="0" smtClean="0"/>
              <a:t>Permite que todas as mudanças sejam analisadas, porém, somente as aprovadas serão realizadas</a:t>
            </a:r>
          </a:p>
          <a:p>
            <a:r>
              <a:rPr lang="pt-BR" dirty="0" smtClean="0"/>
              <a:t>Permite identificar o responsável</a:t>
            </a:r>
          </a:p>
        </p:txBody>
      </p:sp>
    </p:spTree>
    <p:extLst>
      <p:ext uri="{BB962C8B-B14F-4D97-AF65-F5344CB8AC3E}">
        <p14:creationId xmlns:p14="http://schemas.microsoft.com/office/powerpoint/2010/main" val="38900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que o processo de codificação e testes seja mais efetivo em uma equipe é nescessario que haja uma ferramenta para </a:t>
            </a:r>
            <a:r>
              <a:rPr lang="pt-BR" dirty="0" smtClean="0"/>
              <a:t>que automatize </a:t>
            </a:r>
            <a:r>
              <a:rPr lang="pt-BR" dirty="0" smtClean="0"/>
              <a:t>a comunicação dos relatos dos </a:t>
            </a:r>
            <a:r>
              <a:rPr lang="pt-BR" dirty="0" smtClean="0"/>
              <a:t>testes já realizados, de forma a torna essa comunicação o mais efetiva possível. </a:t>
            </a:r>
            <a:r>
              <a:rPr lang="pt-BR" dirty="0" smtClean="0"/>
              <a:t>O mesme acontesse para solicitações de mudança.</a:t>
            </a:r>
          </a:p>
          <a:p>
            <a:r>
              <a:rPr lang="pt-BR" dirty="0" smtClean="0"/>
              <a:t>Pensando nisso nossa </a:t>
            </a:r>
            <a:r>
              <a:rPr lang="pt-BR" dirty="0" smtClean="0"/>
              <a:t>equipe utilizou o </a:t>
            </a:r>
            <a:r>
              <a:rPr lang="pt-BR" i="1" dirty="0" smtClean="0"/>
              <a:t>MANTIS</a:t>
            </a:r>
            <a:r>
              <a:rPr lang="pt-BR" dirty="0" smtClean="0"/>
              <a:t>, </a:t>
            </a:r>
            <a:r>
              <a:rPr lang="pt-BR" dirty="0" smtClean="0"/>
              <a:t>um software de </a:t>
            </a:r>
            <a:r>
              <a:rPr lang="en-US" i="1" dirty="0" err="1" smtClean="0"/>
              <a:t>bugtracking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1281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311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Gerencia de configuração e mudança de software</vt:lpstr>
      <vt:lpstr>Porque GC ?</vt:lpstr>
      <vt:lpstr>Estrutura de diretórios</vt:lpstr>
      <vt:lpstr>Estrutura de diretórios</vt:lpstr>
      <vt:lpstr>Estratégia de Merge / Branch</vt:lpstr>
      <vt:lpstr>Estratégia de Merge / Branch</vt:lpstr>
      <vt:lpstr>Estratégia de Merge / Branch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Neo</cp:lastModifiedBy>
  <cp:revision>10</cp:revision>
  <dcterms:created xsi:type="dcterms:W3CDTF">2011-12-03T18:55:56Z</dcterms:created>
  <dcterms:modified xsi:type="dcterms:W3CDTF">2011-12-03T20:56:08Z</dcterms:modified>
</cp:coreProperties>
</file>