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6" r:id="rId4"/>
    <p:sldId id="258" r:id="rId5"/>
    <p:sldId id="263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4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3E411-E7AF-4C59-96A5-6E7B3C18B967}" type="datetimeFigureOut">
              <a:rPr lang="pt-BR" smtClean="0"/>
              <a:t>15/12/2011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1D3B0-9083-417D-AF83-AFE4AC9B1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53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F499-6CC9-407B-ABF2-D839DE8F23CB}" type="datetime1">
              <a:rPr lang="pt-BR" smtClean="0"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9A87-8CE4-43F4-92A0-E817F913E9DF}" type="datetime1">
              <a:rPr lang="pt-BR" smtClean="0"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0DDC-9025-4211-92D0-D0ED61A6D90C}" type="datetime1">
              <a:rPr lang="pt-BR" smtClean="0"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8E2-C847-4CD6-B294-B14552F5BEAE}" type="datetime1">
              <a:rPr lang="pt-BR" smtClean="0"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C1EB-A529-4AF6-830B-2ED29063CA71}" type="datetime1">
              <a:rPr lang="pt-BR" smtClean="0"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7954-518A-41CF-A022-4626A05C7E22}" type="datetime1">
              <a:rPr lang="pt-BR" smtClean="0"/>
              <a:t>15/12/2011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EC6D-12B0-415D-A6DD-007448257191}" type="datetime1">
              <a:rPr lang="pt-BR" smtClean="0"/>
              <a:t>15/12/2011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3A2-DBC4-4986-90B1-B3B17643290D}" type="datetime1">
              <a:rPr lang="pt-BR" smtClean="0"/>
              <a:t>15/12/2011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CC5-FADC-4B8F-9FF4-7BD8A971A13D}" type="datetime1">
              <a:rPr lang="pt-BR" smtClean="0"/>
              <a:t>15/12/2011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F5DA-5EEF-4DE1-B08B-52ADD3264746}" type="datetime1">
              <a:rPr lang="pt-BR" smtClean="0"/>
              <a:t>15/12/2011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0FF8-611F-4800-B78B-520D8890F4CB}" type="datetime1">
              <a:rPr lang="pt-BR" smtClean="0"/>
              <a:t>15/12/2011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A18E-1CB3-441D-9BFE-3DEDAE1C21F7}" type="datetime1">
              <a:rPr lang="pt-BR" smtClean="0"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4149080"/>
            <a:ext cx="6976864" cy="21846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Equipe:</a:t>
            </a:r>
          </a:p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Filipe Almeida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Guilherme Calixto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Guilherme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Fay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José Carlos Guimarães</a:t>
            </a:r>
          </a:p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Rafael Queiroz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Renan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Filgueiras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Vinícius Vieira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4" name="Imagem 3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0"/>
            <a:ext cx="7572667" cy="90872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980728"/>
            <a:ext cx="5616624" cy="258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3110536" y="3501008"/>
            <a:ext cx="318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dotProject</a:t>
            </a:r>
            <a:r>
              <a:rPr lang="pt-BR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EAP</a:t>
            </a:r>
            <a:endParaRPr lang="pt-BR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1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1043608" y="6448251"/>
            <a:ext cx="7416824" cy="365125"/>
          </a:xfrm>
        </p:spPr>
        <p:txBody>
          <a:bodyPr/>
          <a:lstStyle/>
          <a:p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Gestão de Portfólios e Projetos de Software – Professor </a:t>
            </a:r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Hilmer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Neri – 2012/2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Lições Aprendidas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Lições Aprendidas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Estimativas e dificuldades relacionadas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Benefícios se fossem realizados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08112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Objetivos</a:t>
            </a:r>
            <a:endParaRPr lang="pt-BR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93915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Aprender a gerenciar projetos de software em todos seus âmbitos;</a:t>
            </a:r>
          </a:p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Obter conhecimento diversificado sobre gerenciamento de projetos tradicionais e ágeis além de gestão estratégica;</a:t>
            </a:r>
          </a:p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Aplicar conhecimentos em projeto prático de extensão de ferramenta de gerenciamento de projetos;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</a:t>
            </a:r>
            <a:r>
              <a:rPr lang="pt-BR" dirty="0" smtClean="0"/>
              <a:t> </a:t>
            </a:r>
            <a:r>
              <a:rPr lang="pt-BR" dirty="0" smtClean="0"/>
              <a:t>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08112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Objetivos Específicos</a:t>
            </a:r>
            <a:endParaRPr lang="pt-BR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93915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Estender ferramenta livre de gerenciamento de projetos para atender a um dos objetivos esperados do nível G do Modelo de Referência de Melhoria do Processo de Software Brasileiro (MR –MPS.BR);</a:t>
            </a:r>
          </a:p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Ferramenta escolhida: </a:t>
            </a:r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dotProject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2.1.5</a:t>
            </a:r>
          </a:p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Resultado MR-MPS.BR: </a:t>
            </a:r>
            <a:r>
              <a:rPr lang="pt-BR" sz="2800" i="1" dirty="0">
                <a:latin typeface="Arial" pitchFamily="34" charset="0"/>
                <a:cs typeface="Arial" pitchFamily="34" charset="0"/>
              </a:rPr>
              <a:t>GPR1 - O escopo do trabalho para o projeto é definido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</a:t>
            </a:r>
            <a:r>
              <a:rPr lang="pt-BR" dirty="0" smtClean="0"/>
              <a:t> </a:t>
            </a:r>
            <a:r>
              <a:rPr lang="pt-BR" dirty="0" smtClean="0"/>
              <a:t>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pt-BR" dirty="0" err="1" smtClean="0"/>
              <a:t>PMBoK</a:t>
            </a:r>
            <a:endParaRPr lang="pt-BR" dirty="0" smtClean="0"/>
          </a:p>
          <a:p>
            <a:r>
              <a:rPr lang="pt-BR" dirty="0" smtClean="0"/>
              <a:t>RUP</a:t>
            </a:r>
            <a:endParaRPr lang="pt-BR" dirty="0" smtClean="0"/>
          </a:p>
          <a:p>
            <a:r>
              <a:rPr lang="en-US" dirty="0" smtClean="0"/>
              <a:t>Scrum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</a:t>
            </a:r>
            <a:r>
              <a:rPr lang="pt-BR" dirty="0" smtClean="0"/>
              <a:t>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Resultados Esperados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/>
          <a:lstStyle/>
          <a:p>
            <a:r>
              <a:rPr lang="pt-BR" dirty="0" smtClean="0"/>
              <a:t>Criar indicadores do projeto baseando-os na gerencia de projetos</a:t>
            </a:r>
          </a:p>
          <a:p>
            <a:r>
              <a:rPr lang="pt-BR" dirty="0" smtClean="0"/>
              <a:t>Criar uma EAP dentro do </a:t>
            </a:r>
            <a:r>
              <a:rPr lang="pt-BR" dirty="0" err="1" smtClean="0"/>
              <a:t>DotProject</a:t>
            </a:r>
            <a:r>
              <a:rPr lang="pt-BR" dirty="0" smtClean="0"/>
              <a:t>, obedecendo os critérios de aceitação do </a:t>
            </a:r>
            <a:r>
              <a:rPr lang="en-US" dirty="0" smtClean="0"/>
              <a:t>product owner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</a:t>
            </a:r>
            <a:r>
              <a:rPr lang="pt-BR" dirty="0" smtClean="0"/>
              <a:t>Software </a:t>
            </a:r>
            <a:r>
              <a:rPr lang="pt-BR" dirty="0" smtClean="0"/>
              <a:t>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Resultados Atingidos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pt-BR" dirty="0" smtClean="0"/>
              <a:t>Repositório solido, com aplicações de gerência de configuraç</a:t>
            </a:r>
            <a:r>
              <a:rPr lang="pt-BR" dirty="0" smtClean="0"/>
              <a:t>ão</a:t>
            </a:r>
          </a:p>
          <a:p>
            <a:r>
              <a:rPr lang="en-US" dirty="0" smtClean="0"/>
              <a:t>Site com o </a:t>
            </a:r>
            <a:r>
              <a:rPr lang="pt-BR" dirty="0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hospedado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internet</a:t>
            </a:r>
          </a:p>
          <a:p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EAP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DotProject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/>
          <a:lstStyle/>
          <a:p>
            <a:r>
              <a:rPr lang="pt-BR" dirty="0" smtClean="0"/>
              <a:t>Trabalho em grupo</a:t>
            </a:r>
          </a:p>
          <a:p>
            <a:r>
              <a:rPr lang="pt-BR" dirty="0" smtClean="0"/>
              <a:t>Entender as necessidades do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Decisões Erradas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Êxitos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356</Words>
  <Application>Microsoft Office PowerPoint</Application>
  <PresentationFormat>Apresentação na tela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Objetivos</vt:lpstr>
      <vt:lpstr>Objetivos Específicos</vt:lpstr>
      <vt:lpstr>Metodologia</vt:lpstr>
      <vt:lpstr>Resultados Esperados</vt:lpstr>
      <vt:lpstr>Resultados Atingidos</vt:lpstr>
      <vt:lpstr>Dificuldades</vt:lpstr>
      <vt:lpstr>Decisões Erradas</vt:lpstr>
      <vt:lpstr>Êxitos</vt:lpstr>
      <vt:lpstr>Lições Aprendidas</vt:lpstr>
      <vt:lpstr>Lições Aprendidas</vt:lpstr>
      <vt:lpstr>Estimativas e dificuldades relacionadas</vt:lpstr>
      <vt:lpstr>Benefícios se fossem realizados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</dc:creator>
  <cp:lastModifiedBy>Neo</cp:lastModifiedBy>
  <cp:revision>15</cp:revision>
  <dcterms:created xsi:type="dcterms:W3CDTF">2011-12-15T20:11:54Z</dcterms:created>
  <dcterms:modified xsi:type="dcterms:W3CDTF">2011-12-16T01:32:21Z</dcterms:modified>
</cp:coreProperties>
</file>