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300" r:id="rId4"/>
    <p:sldId id="302" r:id="rId5"/>
    <p:sldId id="301" r:id="rId6"/>
    <p:sldId id="303" r:id="rId7"/>
    <p:sldId id="304" r:id="rId8"/>
    <p:sldId id="305" r:id="rId9"/>
    <p:sldId id="308" r:id="rId10"/>
    <p:sldId id="309" r:id="rId11"/>
    <p:sldId id="306" r:id="rId12"/>
    <p:sldId id="307" r:id="rId13"/>
    <p:sldId id="311" r:id="rId14"/>
    <p:sldId id="312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9343" autoAdjust="0"/>
  </p:normalViewPr>
  <p:slideViewPr>
    <p:cSldViewPr>
      <p:cViewPr>
        <p:scale>
          <a:sx n="70" d="100"/>
          <a:sy n="70" d="100"/>
        </p:scale>
        <p:origin x="-217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07/11/2011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07/11/2011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07/11/2011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14375" y="4021138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8463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effectLst/>
                          <a:latin typeface="Times New Roman"/>
                          <a:ea typeface="Times New Roman"/>
                        </a:rPr>
                        <a:t>Henrique Pereira Santos</a:t>
                      </a:r>
                      <a:endParaRPr lang="pt-BR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Times New Roman"/>
                          <a:ea typeface="Times New Roman"/>
                        </a:rPr>
                        <a:t>09/0007212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Vinicius Vieira Meneses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09/0014944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95736" y="11967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85" y="2042163"/>
            <a:ext cx="6414388" cy="26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39" y="548680"/>
            <a:ext cx="603570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3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381818"/>
            <a:ext cx="6804248" cy="406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5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Redmine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771800" y="1916832"/>
            <a:ext cx="36375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Requisitos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/>
              <a:t>Windows XP </a:t>
            </a:r>
            <a:r>
              <a:rPr lang="pt-BR" sz="1400" b="1" dirty="0" smtClean="0"/>
              <a:t>SP2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smtClean="0"/>
              <a:t>Apache </a:t>
            </a:r>
            <a:r>
              <a:rPr lang="pt-BR" sz="1400" b="1" dirty="0" err="1" smtClean="0"/>
              <a:t>Webserver</a:t>
            </a:r>
            <a:r>
              <a:rPr lang="pt-BR" sz="1400" b="1" dirty="0" smtClean="0"/>
              <a:t> 2.x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err="1" smtClean="0"/>
              <a:t>One</a:t>
            </a:r>
            <a:r>
              <a:rPr lang="pt-BR" sz="1400" b="1" dirty="0" smtClean="0"/>
              <a:t>-Click </a:t>
            </a:r>
            <a:r>
              <a:rPr lang="pt-BR" sz="1400" b="1" dirty="0" err="1"/>
              <a:t>Ruby</a:t>
            </a:r>
            <a:r>
              <a:rPr lang="pt-BR" sz="1400" b="1" dirty="0"/>
              <a:t> </a:t>
            </a:r>
            <a:r>
              <a:rPr lang="pt-BR" sz="1400" b="1" dirty="0" smtClean="0"/>
              <a:t>Installer</a:t>
            </a:r>
            <a:endParaRPr lang="pt-BR" sz="1400" dirty="0"/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smtClean="0"/>
              <a:t>MySQL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pt-BR" sz="1400" b="1" dirty="0" err="1" smtClean="0"/>
              <a:t>Redmine</a:t>
            </a:r>
            <a:endParaRPr lang="pt-BR" sz="1400" b="1" dirty="0" smtClean="0"/>
          </a:p>
          <a:p>
            <a:pPr marL="1371600" lvl="2" indent="-457200">
              <a:buFont typeface="Arial" pitchFamily="34" charset="0"/>
              <a:buChar char="•"/>
            </a:pPr>
            <a:endParaRPr lang="pt-BR" sz="1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Dificuldades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/>
              <a:t>Instalação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705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Pesquisas Build3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915816" y="2420888"/>
            <a:ext cx="824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...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6333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400560" y="702169"/>
            <a:ext cx="6186487" cy="2376264"/>
          </a:xfrm>
        </p:spPr>
        <p:txBody>
          <a:bodyPr/>
          <a:lstStyle/>
          <a:p>
            <a:pPr algn="l"/>
            <a:r>
              <a:rPr lang="pt-BR" sz="2800" dirty="0" smtClean="0"/>
              <a:t>-Cronograma – Orçamento</a:t>
            </a:r>
            <a:br>
              <a:rPr lang="pt-BR" sz="2800" dirty="0" smtClean="0"/>
            </a:br>
            <a:r>
              <a:rPr lang="pt-BR" sz="2800" dirty="0" smtClean="0"/>
              <a:t>-</a:t>
            </a:r>
            <a:r>
              <a:rPr lang="pt-BR" sz="2800" dirty="0" err="1" smtClean="0"/>
              <a:t>BaseLine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>-Valor Agregado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fr-FR" sz="2800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225426"/>
            <a:ext cx="4536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+mj-lt"/>
                <a:cs typeface="Arabic Typesetting" pitchFamily="66" charset="-78"/>
              </a:rPr>
              <a:t>GP</a:t>
            </a:r>
            <a:endParaRPr lang="pt-BR" sz="4500" b="1" dirty="0">
              <a:latin typeface="+mj-lt"/>
              <a:cs typeface="Arabic Typesetting" pitchFamily="66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529" y="3068960"/>
            <a:ext cx="60200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j-lt"/>
              </a:rPr>
              <a:t>Comunicação com o banco de dados</a:t>
            </a:r>
          </a:p>
          <a:p>
            <a:r>
              <a:rPr lang="pt-BR" sz="2800" dirty="0" smtClean="0">
                <a:latin typeface="+mj-lt"/>
              </a:rPr>
              <a:t>Criação da tabela da EAP</a:t>
            </a:r>
            <a:endParaRPr lang="pt-BR" sz="2800" dirty="0" smtClean="0">
              <a:latin typeface="+mj-lt"/>
            </a:endParaRPr>
          </a:p>
          <a:p>
            <a:endParaRPr lang="pt-BR" sz="2800" dirty="0" smtClean="0">
              <a:latin typeface="+mj-lt"/>
            </a:endParaRPr>
          </a:p>
          <a:p>
            <a:r>
              <a:rPr lang="pt-BR" sz="2800" dirty="0" smtClean="0">
                <a:latin typeface="+mj-lt"/>
              </a:rPr>
              <a:t>	</a:t>
            </a:r>
            <a:r>
              <a:rPr lang="pt-BR" sz="2800" b="1" dirty="0" smtClean="0">
                <a:latin typeface="+mj-lt"/>
              </a:rPr>
              <a:t>Teste</a:t>
            </a:r>
            <a:r>
              <a:rPr lang="pt-BR" sz="2800" dirty="0" smtClean="0">
                <a:latin typeface="+mj-lt"/>
              </a:rPr>
              <a:t> </a:t>
            </a:r>
            <a:endParaRPr lang="pt-BR" sz="2800" dirty="0" smtClean="0">
              <a:latin typeface="+mj-lt"/>
            </a:endParaRPr>
          </a:p>
          <a:p>
            <a:r>
              <a:rPr lang="pt-BR" sz="2800" dirty="0">
                <a:latin typeface="+mj-lt"/>
              </a:rPr>
              <a:t> </a:t>
            </a:r>
            <a:r>
              <a:rPr lang="pt-BR" sz="2800" dirty="0" smtClean="0">
                <a:latin typeface="+mj-lt"/>
              </a:rPr>
              <a:t>	</a:t>
            </a:r>
            <a:r>
              <a:rPr lang="pt-BR" sz="2800" dirty="0" smtClean="0">
                <a:latin typeface="+mj-lt"/>
              </a:rPr>
              <a:t>Plano de teste</a:t>
            </a:r>
          </a:p>
          <a:p>
            <a:endParaRPr lang="pt-BR" sz="2800" dirty="0">
              <a:latin typeface="+mj-lt"/>
            </a:endParaRPr>
          </a:p>
          <a:p>
            <a:r>
              <a:rPr lang="pt-BR" sz="2800" dirty="0" smtClean="0">
                <a:latin typeface="+mj-lt"/>
              </a:rPr>
              <a:t>		</a:t>
            </a:r>
            <a:r>
              <a:rPr lang="pt-BR" sz="2800" b="1" dirty="0" err="1" smtClean="0">
                <a:latin typeface="+mj-lt"/>
              </a:rPr>
              <a:t>Redmine</a:t>
            </a:r>
            <a:endParaRPr lang="pt-BR" sz="2800" b="1" dirty="0" smtClean="0">
              <a:latin typeface="+mj-lt"/>
            </a:endParaRPr>
          </a:p>
          <a:p>
            <a:r>
              <a:rPr lang="pt-BR" sz="2800" b="1" dirty="0" smtClean="0">
                <a:latin typeface="+mj-lt"/>
              </a:rPr>
              <a:t>Pesquisas</a:t>
            </a:r>
            <a:endParaRPr lang="pt-BR" sz="2800" b="1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2361654"/>
            <a:ext cx="23375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latin typeface="+mj-lt"/>
                <a:cs typeface="Arabic Typesetting" pitchFamily="66" charset="-78"/>
              </a:rPr>
              <a:t>Build 2</a:t>
            </a:r>
            <a:endParaRPr lang="pt-BR" sz="4500" b="1" dirty="0">
              <a:latin typeface="+mj-lt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GP - Cronograma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61486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1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00" y="2636912"/>
            <a:ext cx="6105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55776" y="2060848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cálculo do valor agregado é definido pela %concluída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9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Agregado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7308304" cy="261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03088"/>
            <a:ext cx="6732240" cy="65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2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Agregado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10188"/>
            <a:ext cx="6158204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6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26568"/>
            <a:ext cx="4781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39752" y="15475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Comunicação com banco de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843808" y="3573016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query.class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51" y="4149080"/>
            <a:ext cx="6120680" cy="63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843808" y="4964975"/>
            <a:ext cx="51475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Comandos CRUD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Classe responsável pela autenticação com o BD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Authenticator.class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4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95736" y="11967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44824"/>
            <a:ext cx="4899494" cy="42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Build 2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95736" y="11967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88840"/>
            <a:ext cx="6120094" cy="25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98</Template>
  <TotalTime>856</TotalTime>
  <Words>144</Words>
  <Application>Microsoft Office PowerPoint</Application>
  <PresentationFormat>Apresentação na tela (4:3)</PresentationFormat>
  <Paragraphs>76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98</vt:lpstr>
      <vt:lpstr>dotProject EAP – dP EAP</vt:lpstr>
      <vt:lpstr>-Cronograma – Orçamento -BaseLine -Valor Agregado </vt:lpstr>
      <vt:lpstr>GP - Cronograma</vt:lpstr>
      <vt:lpstr>Baseline</vt:lpstr>
      <vt:lpstr>Valor Agregado</vt:lpstr>
      <vt:lpstr>Valor Agregado</vt:lpstr>
      <vt:lpstr>Build 2</vt:lpstr>
      <vt:lpstr>Build 2</vt:lpstr>
      <vt:lpstr>Build 2</vt:lpstr>
      <vt:lpstr>Build 2</vt:lpstr>
      <vt:lpstr>Apresentação do PowerPoint</vt:lpstr>
      <vt:lpstr>Apresentação do PowerPoint</vt:lpstr>
      <vt:lpstr>Redmine</vt:lpstr>
      <vt:lpstr>Pesquisas Build3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Rafael</cp:lastModifiedBy>
  <cp:revision>81</cp:revision>
  <dcterms:created xsi:type="dcterms:W3CDTF">2011-06-02T11:30:01Z</dcterms:created>
  <dcterms:modified xsi:type="dcterms:W3CDTF">2011-11-07T08:21:49Z</dcterms:modified>
</cp:coreProperties>
</file>