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8" r:id="rId3"/>
    <p:sldId id="314" r:id="rId4"/>
    <p:sldId id="313" r:id="rId5"/>
    <p:sldId id="312" r:id="rId6"/>
    <p:sldId id="315" r:id="rId7"/>
    <p:sldId id="316" r:id="rId8"/>
    <p:sldId id="301" r:id="rId9"/>
    <p:sldId id="303" r:id="rId10"/>
    <p:sldId id="318" r:id="rId11"/>
    <p:sldId id="304" r:id="rId12"/>
    <p:sldId id="311" r:id="rId13"/>
    <p:sldId id="317" r:id="rId1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43" autoAdjust="0"/>
  </p:normalViewPr>
  <p:slideViewPr>
    <p:cSldViewPr>
      <p:cViewPr>
        <p:scale>
          <a:sx n="80" d="100"/>
          <a:sy n="80" d="100"/>
        </p:scale>
        <p:origin x="-516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6384-752E-4F32-9137-D4556683FD91}" type="datetimeFigureOut">
              <a:rPr lang="pt-BR" smtClean="0"/>
              <a:pPr/>
              <a:t>20/11/2011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2212-C64A-43EB-BDFA-4F0E26E39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1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3149-F6E6-4DB7-9195-84D964D8F34F}" type="datetimeFigureOut">
              <a:rPr lang="pt-BR" smtClean="0"/>
              <a:pPr/>
              <a:t>20/11/2011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EFFE-B58C-4860-93DF-B33AA5D3FA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178-0734-49DF-B7BE-9FD539DF6403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AA88-3846-4534-A6D3-2F752945873B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5380-E474-4BBF-8B47-C9852BCA07FF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BC0-0CB5-4826-BFF3-DF5E0AFC17C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5EF8-F770-4AEA-A4A0-5A0DE5A27E28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59BB-0DB7-41EE-9450-B20A54B8DAD2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0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E588-5EE0-43FA-8178-6FECD10121ED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15EB-9A46-4F95-BD90-BD7B959472B9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0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EB326-4E61-49BA-8F11-B2FD48D13070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755A-C34F-4E1A-BCC6-16F711220C2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5012-072E-4D27-BC33-E1C91B3A0704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5AC5-7532-4A1B-9280-89D67D028F93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E5172-B4BE-4129-810A-ECBCB0C8BF72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3153-E76D-4126-96EE-11A48CB14F7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F466-F51C-40B2-98F6-9FB66F823ACA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DCC-E5F0-4E8D-AECC-0A2194BC90AD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D4DF-766D-48A7-B47E-99BE6B76F9F9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2549-2046-4D16-98E2-1574D80A36C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6305-E883-47B5-933A-24B3275E485B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B6AC-C155-4A35-A836-5BFB1BD0594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55EF-D069-4EF0-8A72-CDDCA795657E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EFD9-49BE-42D4-BE1D-710DF942070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8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D75A5-9EB3-4D9B-9FFF-3780FD91D16E}" type="datetimeFigureOut">
              <a:rPr lang="fr-FR"/>
              <a:pPr>
                <a:defRPr/>
              </a:pPr>
              <a:t>20/11/2011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109056-B7C8-4E2A-9072-C88289C5AAE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55576" y="3933056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77671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Filipe Barbosa de Almeida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09/0006097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 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09/0037936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Fay Vergara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10/45547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Jose Carlos Guimaraes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09/0008405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Rafael de Souza Queiroz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09/0012569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Renan C. Filgueiras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09/0013093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Henrique Pereira Santos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09/0007212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 Meneses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09/0014944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2514058" y="332656"/>
            <a:ext cx="637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Build 3: </a:t>
            </a:r>
            <a:r>
              <a:rPr lang="pt-BR" sz="3600" dirty="0" smtClean="0"/>
              <a:t>Definir </a:t>
            </a:r>
            <a:r>
              <a:rPr lang="pt-BR" sz="3600" dirty="0"/>
              <a:t>e </a:t>
            </a:r>
            <a:r>
              <a:rPr lang="pt-BR" sz="3600" dirty="0" smtClean="0"/>
              <a:t>Implementar a Interface </a:t>
            </a:r>
            <a:r>
              <a:rPr lang="pt-BR" sz="3600" dirty="0"/>
              <a:t>V</a:t>
            </a:r>
            <a:r>
              <a:rPr lang="pt-BR" sz="3600" dirty="0" smtClean="0"/>
              <a:t>isual </a:t>
            </a:r>
            <a:r>
              <a:rPr lang="pt-BR" sz="3600" dirty="0"/>
              <a:t>da EAP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444653" y="1412776"/>
            <a:ext cx="6480720" cy="4320480"/>
          </a:xfrm>
        </p:spPr>
        <p:txBody>
          <a:bodyPr/>
          <a:lstStyle/>
          <a:p>
            <a:pPr algn="l"/>
            <a:r>
              <a:rPr lang="pt-BR" sz="2000" dirty="0" smtClean="0">
                <a:latin typeface="Arial" pitchFamily="34" charset="0"/>
                <a:cs typeface="Arial" pitchFamily="34" charset="0"/>
              </a:rPr>
              <a:t>Desenvolvimento inicial da Build 3.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b="1" dirty="0" smtClean="0">
                <a:latin typeface="Arial" pitchFamily="34" charset="0"/>
                <a:cs typeface="Arial" pitchFamily="34" charset="0"/>
              </a:rPr>
            </a:br>
            <a:r>
              <a:rPr lang="pt-BR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b="1" dirty="0">
                <a:latin typeface="Arial" pitchFamily="34" charset="0"/>
                <a:cs typeface="Arial" pitchFamily="34" charset="0"/>
              </a:rPr>
            </a:b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Funcionalidades (Tarefas):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b="1" dirty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	- Inserir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	- Remover;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	- Editar;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	- Visualizar;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Realiza as funcionalidades por meio da atualização da página (F5).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45" y="4797152"/>
            <a:ext cx="6275510" cy="145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76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2514058" y="332656"/>
            <a:ext cx="63784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Arial" pitchFamily="34" charset="0"/>
                <a:cs typeface="Arial" pitchFamily="34" charset="0"/>
              </a:rPr>
              <a:t>Relatório de Testes</a:t>
            </a:r>
            <a:endParaRPr lang="pt-BR" sz="4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2444653" y="1412776"/>
            <a:ext cx="6480720" cy="4896544"/>
          </a:xfrm>
        </p:spPr>
        <p:txBody>
          <a:bodyPr/>
          <a:lstStyle/>
          <a:p>
            <a:pPr algn="l"/>
            <a:r>
              <a:rPr lang="pt-BR" sz="2000" dirty="0" smtClean="0">
                <a:latin typeface="Arial" pitchFamily="34" charset="0"/>
                <a:cs typeface="Arial" pitchFamily="34" charset="0"/>
              </a:rPr>
              <a:t>Esse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relatório de teste abrange as funcionalidades implementadas somente no build 1.2, vide dentro do repositório do projeto a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tag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referente a essa build.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Estes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serão realizados no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branch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do projeto versão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1.2.1.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Os testes administrados estão descritos no plano de teste 1.2 arquivo 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referência DPEAP_PLT_20111106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objetivos do teste são: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- Verificar se a comunicação entre a interface e o banco de dados funciona corretamente, utilizando o, Teste de Integridade de Dados e de Banco de Dados.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- Verificar se as funcionalidades CRUD que foram implementadas pela interface estão sendo armazenadas no banco de dados.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2514058" y="33265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Arial" pitchFamily="34" charset="0"/>
                <a:cs typeface="Arial" pitchFamily="34" charset="0"/>
              </a:rPr>
              <a:t>Considerações Finais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514058" y="917431"/>
            <a:ext cx="6519835" cy="5328592"/>
          </a:xfrm>
        </p:spPr>
        <p:txBody>
          <a:bodyPr/>
          <a:lstStyle/>
          <a:p>
            <a:pPr algn="l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800" b="1" dirty="0" smtClean="0">
                <a:latin typeface="Arial" pitchFamily="34" charset="0"/>
                <a:cs typeface="Arial" pitchFamily="34" charset="0"/>
              </a:rPr>
            </a:b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Dificuldades:</a:t>
            </a:r>
            <a:br>
              <a:rPr lang="pt-BR" sz="2800" b="1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- Reunir todos os integrantes da equipe nas reuniões.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- Instalar e compartilhar o Redmine.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- Realizar os testes no servidor.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/>
            </a:r>
            <a:br>
              <a:rPr lang="pt-BR" sz="2800" dirty="0">
                <a:latin typeface="Arial" pitchFamily="34" charset="0"/>
                <a:cs typeface="Arial" pitchFamily="34" charset="0"/>
              </a:rPr>
            </a:br>
            <a:r>
              <a:rPr lang="pt-BR" sz="2800" b="1" dirty="0">
                <a:latin typeface="Arial" pitchFamily="34" charset="0"/>
                <a:cs typeface="Arial" pitchFamily="34" charset="0"/>
              </a:rPr>
              <a:t>Conclusão: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- A experiência adquirida nesta semana me serviu como motivação para estudar ainda mais o conteúdo da disciplina e aumentar minha expectativa de me tornar um gerente de projeto.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55576" y="3933056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20315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Filipe Barbosa de Almeida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09/0006097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 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09/0037936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Fay Vergara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10/45547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Jose Carlos Guimaraes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09/0008405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Rafael de Souza Queiroz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09/0012569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Renan C. Filgueiras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09/0013093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Henrique Pereira Santos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09/0007212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 Meneses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09/0014944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411760" y="1340768"/>
            <a:ext cx="6480720" cy="4320480"/>
          </a:xfrm>
        </p:spPr>
        <p:txBody>
          <a:bodyPr/>
          <a:lstStyle/>
          <a:p>
            <a:pPr algn="l"/>
            <a:r>
              <a:rPr lang="pt-BR" sz="2800" dirty="0" smtClean="0">
                <a:latin typeface="Arial" pitchFamily="34" charset="0"/>
                <a:cs typeface="Arial" pitchFamily="34" charset="0"/>
              </a:rPr>
              <a:t> - Reuniões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 - Divisão de Tarefas da Fase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 - Avaliação do Desempenho da Equipe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 - Cronograma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- Build 3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- Relatórios de Teste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> -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Considerações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fr-FR" sz="2800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058" y="332656"/>
            <a:ext cx="4536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sz="4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634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Reuniões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09597"/>
              </p:ext>
            </p:extLst>
          </p:nvPr>
        </p:nvGraphicFramePr>
        <p:xfrm>
          <a:off x="2416475" y="1988840"/>
          <a:ext cx="6537075" cy="2266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9062"/>
                <a:gridCol w="2027695"/>
                <a:gridCol w="1946475"/>
                <a:gridCol w="1493843"/>
              </a:tblGrid>
              <a:tr h="33123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Sprint Planning Meeting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Daily Meeting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Sprint Review Meeting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76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Primeira Reunião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Segunda Reunião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Terceira Reunião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950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Participantes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Vieira, Rafael Queiroz, Renan Costa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Vieira, José, Guilherme Fay, Renan Costa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Vieira, Guilherme Fay, Rafael Queiroz, Guilherme Calixto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7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Duração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120 min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300 min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60 min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7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10/11/2011 - 21:00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13/11/2011 - 19:00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13/11/2011 - 19:00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7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Fase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Construção 2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9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7617" y="188640"/>
            <a:ext cx="634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Divisão de Tarefas da Fase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99704"/>
              </p:ext>
            </p:extLst>
          </p:nvPr>
        </p:nvGraphicFramePr>
        <p:xfrm>
          <a:off x="2646488" y="764704"/>
          <a:ext cx="6084168" cy="6025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656"/>
                <a:gridCol w="4560512"/>
              </a:tblGrid>
              <a:tr h="0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9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775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Jose Carlos</a:t>
                      </a:r>
                      <a:endParaRPr lang="pt-BR" sz="1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Gerenciamento de configuração;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Relatório de testes;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Suite</a:t>
                      </a: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de teste automatizado - PHP </a:t>
                      </a:r>
                      <a:r>
                        <a:rPr lang="pt-BR" sz="1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Documentação;</a:t>
                      </a:r>
                      <a:endParaRPr lang="pt-BR" sz="1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1035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Filipe Barbosa</a:t>
                      </a:r>
                      <a:endParaRPr lang="pt-BR" sz="1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Instalar Redmine e compartilhar com o grupo;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Melhorar o gráfico de valor agregado: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Comparar a primeira com a última baseline;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Visão do custo em alto nível;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Trocar o nome Q1 e Q2 para o tempo;</a:t>
                      </a:r>
                      <a:endParaRPr lang="pt-BR" sz="9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Implementar Build 3: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Atualizar banco de dados;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Renan Costa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Melhorar o gráfico de valor agregado: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Comparar a primeira com a última baseline;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Visão do custo em alto nível;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Implementar Build 3: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Definir o modo de implementação da API JavaScript;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Criar banco de dados; 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Vinícius Vieira 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Relatório de testes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Suite de teste automatizado - PHP unit;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Documentação;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36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Rafael Queiroz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Implementar Build 3: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Definir o modo de implementação da API JavaScript;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321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Henrique Santos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9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pt-BR" sz="9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Fay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Gerenciamento de configuração;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Relatório de testes;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Suite</a:t>
                      </a: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de teste automatizado - PHP </a:t>
                      </a:r>
                      <a:r>
                        <a:rPr lang="pt-BR" sz="1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Documentação;</a:t>
                      </a:r>
                      <a:endParaRPr lang="pt-BR" sz="1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634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Avaliação de Desempenho da Equipe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444653" y="1412776"/>
            <a:ext cx="6480720" cy="4320480"/>
          </a:xfrm>
        </p:spPr>
        <p:txBody>
          <a:bodyPr/>
          <a:lstStyle/>
          <a:p>
            <a:pPr algn="l"/>
            <a:r>
              <a:rPr lang="pt-BR" sz="2400" dirty="0" smtClean="0">
                <a:latin typeface="Arial" pitchFamily="34" charset="0"/>
                <a:cs typeface="Arial" pitchFamily="34" charset="0"/>
              </a:rPr>
              <a:t>- Apresentar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dois exercícios em programação PHP (um fácil e um médio);</a:t>
            </a:r>
            <a:br>
              <a:rPr lang="pt-BR" sz="2400" dirty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- Cada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integrante vai atribuir um valor de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Fibbonaci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a cada exercício;</a:t>
            </a:r>
            <a:br>
              <a:rPr lang="pt-BR" sz="2400" dirty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- Cada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integrante vai cronometrar o tempo para realizar 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exercícios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(Um tempo para cada exercício).</a:t>
            </a:r>
            <a:br>
              <a:rPr lang="pt-BR" sz="2400" dirty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- 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integrantes devem enviar esses dados por e-mail para 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máster seguindo 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template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abaixo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  <a:br>
              <a:rPr lang="pt-BR" sz="2400" dirty="0">
                <a:latin typeface="Arial" pitchFamily="34" charset="0"/>
                <a:cs typeface="Arial" pitchFamily="34" charset="0"/>
              </a:rPr>
            </a:b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634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Avaliação de Desempenho da Equipe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444653" y="1412776"/>
            <a:ext cx="6480720" cy="4320480"/>
          </a:xfrm>
        </p:spPr>
        <p:txBody>
          <a:bodyPr/>
          <a:lstStyle/>
          <a:p>
            <a:pPr algn="l"/>
            <a:r>
              <a:rPr lang="pt-BR" sz="2000" b="1" dirty="0">
                <a:latin typeface="Arial" pitchFamily="34" charset="0"/>
                <a:cs typeface="Arial" pitchFamily="34" charset="0"/>
              </a:rPr>
              <a:t>Exercício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1: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Ler 2 valores, no caso a variável A e B. Efetuar a soma das variáveis A e B implicando seu resultado na varável X. Apresentar o valor da variável X após a soma dos dois valores indicados.</a:t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b="1" dirty="0">
                <a:latin typeface="Arial" pitchFamily="34" charset="0"/>
                <a:cs typeface="Arial" pitchFamily="34" charset="0"/>
              </a:rPr>
            </a:br>
            <a:r>
              <a:rPr lang="pt-BR" sz="2000" b="1" dirty="0">
                <a:latin typeface="Arial" pitchFamily="34" charset="0"/>
                <a:cs typeface="Arial" pitchFamily="34" charset="0"/>
              </a:rPr>
              <a:t>Exercício 2: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Faça um algoritmo que leia 4 variáveis A, B, C e D. A seguir, se B for maior do que C e se D for maior do que A e a soma de C com D for maior que a soma de A e B e se C e D, ambos, forem positivos e se a variável A for par escrever a mensagem "valores aceitos", senão escrever "valores não aceitos".</a:t>
            </a:r>
          </a:p>
        </p:txBody>
      </p:sp>
    </p:spTree>
    <p:extLst>
      <p:ext uri="{BB962C8B-B14F-4D97-AF65-F5344CB8AC3E}">
        <p14:creationId xmlns:p14="http://schemas.microsoft.com/office/powerpoint/2010/main" val="40223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634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Avaliação de Desempenho da Equipe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6140"/>
              </p:ext>
            </p:extLst>
          </p:nvPr>
        </p:nvGraphicFramePr>
        <p:xfrm>
          <a:off x="2514058" y="2204866"/>
          <a:ext cx="6450430" cy="368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424"/>
                <a:gridCol w="1142622"/>
                <a:gridCol w="1242300"/>
                <a:gridCol w="1285542"/>
                <a:gridCol w="1285542"/>
              </a:tblGrid>
              <a:tr h="219939"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Nome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Exercício 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Exercício 2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35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Pontuação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Tempo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Pontuação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Tempo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Jose Carlos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30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80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Filipe Barbosa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30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Renan Costa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10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09575" algn="l"/>
                          <a:tab pos="471170" algn="ctr"/>
                        </a:tabLs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	05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30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Vinícius Vieira 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03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270 </a:t>
                      </a:r>
                      <a:r>
                        <a:rPr lang="pt-BR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min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13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60 </a:t>
                      </a:r>
                      <a:r>
                        <a:rPr lang="pt-BR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min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Rafael Queiroz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15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50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Henrique Santos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08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75 min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180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Fay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03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60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535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2,85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62,85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12,28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70 min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4536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Arial" pitchFamily="34" charset="0"/>
                <a:cs typeface="Arial" pitchFamily="34" charset="0"/>
              </a:rPr>
              <a:t>Cronograma</a:t>
            </a:r>
            <a:endParaRPr lang="pt-BR" sz="45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7" y="2132856"/>
            <a:ext cx="901110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2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4536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Arial" pitchFamily="34" charset="0"/>
                <a:cs typeface="Arial" pitchFamily="34" charset="0"/>
              </a:rPr>
              <a:t>Valor Agregado</a:t>
            </a:r>
            <a:endParaRPr lang="pt-BR" sz="45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07" y="1556792"/>
            <a:ext cx="680629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6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1263</TotalTime>
  <Words>545</Words>
  <Application>Microsoft Office PowerPoint</Application>
  <PresentationFormat>Apresentação na tela (4:3)</PresentationFormat>
  <Paragraphs>179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98</vt:lpstr>
      <vt:lpstr>dotProject EAP – dP EAP</vt:lpstr>
      <vt:lpstr> - Reuniões  - Divisão de Tarefas da Fase  - Avaliação do Desempenho da Equipe  - Cronograma  - Build 3  - Relatórios de Teste  - Considerações  </vt:lpstr>
      <vt:lpstr>Apresentação do PowerPoint</vt:lpstr>
      <vt:lpstr>Apresentação do PowerPoint</vt:lpstr>
      <vt:lpstr>- Apresentar dois exercícios em programação PHP (um fácil e um médio); - Cada integrante vai atribuir um valor de Fibbonaci a cada exercício; - Cada integrante vai cronometrar o tempo para realizar os exercícios (Um tempo para cada exercício). - Os integrantes devem enviar esses dados por e-mail para o scrum máster seguindo o template abaixo. </vt:lpstr>
      <vt:lpstr>Exercício 1: Ler 2 valores, no caso a variável A e B. Efetuar a soma das variáveis A e B implicando seu resultado na varável X. Apresentar o valor da variável X após a soma dos dois valores indicados.  Exercício 2: Faça um algoritmo que leia 4 variáveis A, B, C e D. A seguir, se B for maior do que C e se D for maior do que A e a soma de C com D for maior que a soma de A e B e se C e D, ambos, forem positivos e se a variável A for par escrever a mensagem "valores aceitos", senão escrever "valores não aceitos".</vt:lpstr>
      <vt:lpstr>Apresentação do PowerPoint</vt:lpstr>
      <vt:lpstr>Apresentação do PowerPoint</vt:lpstr>
      <vt:lpstr>Apresentação do PowerPoint</vt:lpstr>
      <vt:lpstr>Desenvolvimento inicial da Build 3.  Funcionalidades (Tarefas):  - Inserir  - Remover;  - Editar;  - Visualizar;  Realiza as funcionalidades por meio da atualização da página (F5).   </vt:lpstr>
      <vt:lpstr>Esse relatório de teste abrange as funcionalidades implementadas somente no build 1.2, vide dentro do repositório do projeto a tag referente a essa build.   Estes serão realizados no branch do projeto versão 1.2.1. Os testes administrados estão descritos no plano de teste 1.2 arquivo de referência DPEAP_PLT_20111106.   Os objetivos do teste são:  - Verificar se a comunicação entre a interface e o banco de dados funciona corretamente, utilizando o, Teste de Integridade de Dados e de Banco de Dados. - Verificar se as funcionalidades CRUD que foram implementadas pela interface estão sendo armazenadas no banco de dados.</vt:lpstr>
      <vt:lpstr> Dificuldades: - Reunir todos os integrantes da equipe nas reuniões. - Instalar e compartilhar o Redmine. - Realizar os testes no servidor.  Conclusão: - A experiência adquirida nesta semana me serviu como motivação para estudar ainda mais o conteúdo da disciplina e aumentar minha expectativa de me tornar um gerente de projeto.</vt:lpstr>
      <vt:lpstr>dotProject EAP – dP EAP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ManProjectS</dc:title>
  <dc:creator>Guilherme</dc:creator>
  <cp:lastModifiedBy>Filipe</cp:lastModifiedBy>
  <cp:revision>96</cp:revision>
  <dcterms:created xsi:type="dcterms:W3CDTF">2011-06-02T11:30:01Z</dcterms:created>
  <dcterms:modified xsi:type="dcterms:W3CDTF">2011-11-21T01:37:54Z</dcterms:modified>
</cp:coreProperties>
</file>