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4" r:id="rId15"/>
    <p:sldId id="303" r:id="rId16"/>
    <p:sldId id="305" r:id="rId17"/>
  </p:sldIdLst>
  <p:sldSz cx="9144000" cy="5143500" type="screen16x9"/>
  <p:notesSz cx="6858000" cy="9144000"/>
  <p:embeddedFontLst>
    <p:embeddedFont>
      <p:font typeface="Fira Sans Extra Condensed" panose="020B0503050000020004" pitchFamily="34" charset="0"/>
      <p:regular r:id="rId19"/>
      <p:bold r:id="rId20"/>
      <p:italic r:id="rId21"/>
      <p:boldItalic r:id="rId22"/>
    </p:embeddedFont>
    <p:embeddedFont>
      <p:font typeface="Fira Sans Extra Condensed SemiBold" panose="020B060402020202020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1516AC-03CD-4A1B-BC5D-619540FE7EA2}">
  <a:tblStyle styleId="{101516AC-03CD-4A1B-BC5D-619540FE7E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f053a51d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f053a51d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79248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12477" y="1508413"/>
            <a:ext cx="3693600" cy="17307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30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12477" y="3239088"/>
            <a:ext cx="3693600" cy="39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812477" y="1508413"/>
            <a:ext cx="3693600" cy="173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Insights from Tourism Data</a:t>
            </a:r>
            <a:endParaRPr dirty="0"/>
          </a:p>
        </p:txBody>
      </p:sp>
      <p:sp>
        <p:nvSpPr>
          <p:cNvPr id="59" name="Google Shape;59;p15"/>
          <p:cNvSpPr txBox="1">
            <a:spLocks noGrp="1"/>
          </p:cNvSpPr>
          <p:nvPr>
            <p:ph type="subTitle" idx="1"/>
          </p:nvPr>
        </p:nvSpPr>
        <p:spPr>
          <a:xfrm>
            <a:off x="812477" y="3239088"/>
            <a:ext cx="3693600" cy="39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Hoo Fang Yu</a:t>
            </a:r>
            <a:endParaRPr dirty="0"/>
          </a:p>
        </p:txBody>
      </p:sp>
      <p:sp>
        <p:nvSpPr>
          <p:cNvPr id="60" name="Google Shape;60;p15"/>
          <p:cNvSpPr/>
          <p:nvPr/>
        </p:nvSpPr>
        <p:spPr>
          <a:xfrm>
            <a:off x="4335955" y="1869213"/>
            <a:ext cx="678594" cy="345616"/>
          </a:xfrm>
          <a:custGeom>
            <a:avLst/>
            <a:gdLst/>
            <a:ahLst/>
            <a:cxnLst/>
            <a:rect l="l" t="t" r="r" b="b"/>
            <a:pathLst>
              <a:path w="22444" h="11431" extrusionOk="0">
                <a:moveTo>
                  <a:pt x="3167" y="5977"/>
                </a:moveTo>
                <a:cubicBezTo>
                  <a:pt x="3131" y="5775"/>
                  <a:pt x="3120" y="5644"/>
                  <a:pt x="3096" y="5525"/>
                </a:cubicBezTo>
                <a:cubicBezTo>
                  <a:pt x="2989" y="5036"/>
                  <a:pt x="3155" y="4620"/>
                  <a:pt x="3477" y="4310"/>
                </a:cubicBezTo>
                <a:cubicBezTo>
                  <a:pt x="3703" y="4084"/>
                  <a:pt x="4024" y="3953"/>
                  <a:pt x="4370" y="3917"/>
                </a:cubicBezTo>
                <a:cubicBezTo>
                  <a:pt x="4715" y="3893"/>
                  <a:pt x="5025" y="3965"/>
                  <a:pt x="5298" y="4167"/>
                </a:cubicBezTo>
                <a:cubicBezTo>
                  <a:pt x="5382" y="4239"/>
                  <a:pt x="5489" y="4298"/>
                  <a:pt x="5608" y="4382"/>
                </a:cubicBezTo>
                <a:cubicBezTo>
                  <a:pt x="5667" y="4274"/>
                  <a:pt x="5739" y="4203"/>
                  <a:pt x="5775" y="4108"/>
                </a:cubicBezTo>
                <a:cubicBezTo>
                  <a:pt x="5846" y="3917"/>
                  <a:pt x="5918" y="3727"/>
                  <a:pt x="5977" y="3524"/>
                </a:cubicBezTo>
                <a:cubicBezTo>
                  <a:pt x="6144" y="2893"/>
                  <a:pt x="6572" y="2417"/>
                  <a:pt x="6906" y="1858"/>
                </a:cubicBezTo>
                <a:cubicBezTo>
                  <a:pt x="7037" y="1619"/>
                  <a:pt x="7263" y="1429"/>
                  <a:pt x="7465" y="1262"/>
                </a:cubicBezTo>
                <a:cubicBezTo>
                  <a:pt x="8013" y="869"/>
                  <a:pt x="8549" y="405"/>
                  <a:pt x="9227" y="226"/>
                </a:cubicBezTo>
                <a:cubicBezTo>
                  <a:pt x="9466" y="167"/>
                  <a:pt x="9704" y="119"/>
                  <a:pt x="9942" y="95"/>
                </a:cubicBezTo>
                <a:cubicBezTo>
                  <a:pt x="10097" y="72"/>
                  <a:pt x="10275" y="36"/>
                  <a:pt x="10442" y="36"/>
                </a:cubicBezTo>
                <a:cubicBezTo>
                  <a:pt x="10811" y="24"/>
                  <a:pt x="11192" y="83"/>
                  <a:pt x="11561" y="0"/>
                </a:cubicBezTo>
                <a:cubicBezTo>
                  <a:pt x="12275" y="155"/>
                  <a:pt x="12942" y="441"/>
                  <a:pt x="13526" y="881"/>
                </a:cubicBezTo>
                <a:cubicBezTo>
                  <a:pt x="13871" y="1155"/>
                  <a:pt x="14169" y="1465"/>
                  <a:pt x="14430" y="1786"/>
                </a:cubicBezTo>
                <a:cubicBezTo>
                  <a:pt x="14716" y="2119"/>
                  <a:pt x="14859" y="2536"/>
                  <a:pt x="14883" y="2965"/>
                </a:cubicBezTo>
                <a:cubicBezTo>
                  <a:pt x="14895" y="3203"/>
                  <a:pt x="14883" y="3441"/>
                  <a:pt x="14883" y="3691"/>
                </a:cubicBezTo>
                <a:lnTo>
                  <a:pt x="14883" y="4227"/>
                </a:lnTo>
                <a:cubicBezTo>
                  <a:pt x="15038" y="4274"/>
                  <a:pt x="15192" y="4203"/>
                  <a:pt x="15323" y="4203"/>
                </a:cubicBezTo>
                <a:cubicBezTo>
                  <a:pt x="15657" y="4191"/>
                  <a:pt x="15978" y="4144"/>
                  <a:pt x="16312" y="4144"/>
                </a:cubicBezTo>
                <a:cubicBezTo>
                  <a:pt x="17050" y="4155"/>
                  <a:pt x="17633" y="4632"/>
                  <a:pt x="17752" y="5358"/>
                </a:cubicBezTo>
                <a:cubicBezTo>
                  <a:pt x="17776" y="5525"/>
                  <a:pt x="17740" y="5691"/>
                  <a:pt x="17717" y="5870"/>
                </a:cubicBezTo>
                <a:cubicBezTo>
                  <a:pt x="18514" y="6072"/>
                  <a:pt x="19133" y="6489"/>
                  <a:pt x="19312" y="7346"/>
                </a:cubicBezTo>
                <a:cubicBezTo>
                  <a:pt x="19669" y="7430"/>
                  <a:pt x="20015" y="7489"/>
                  <a:pt x="20336" y="7596"/>
                </a:cubicBezTo>
                <a:cubicBezTo>
                  <a:pt x="20800" y="7739"/>
                  <a:pt x="21265" y="7906"/>
                  <a:pt x="21634" y="8215"/>
                </a:cubicBezTo>
                <a:cubicBezTo>
                  <a:pt x="21943" y="8465"/>
                  <a:pt x="22170" y="8799"/>
                  <a:pt x="22277" y="9180"/>
                </a:cubicBezTo>
                <a:cubicBezTo>
                  <a:pt x="22443" y="9823"/>
                  <a:pt x="22420" y="9823"/>
                  <a:pt x="22098" y="10597"/>
                </a:cubicBezTo>
                <a:cubicBezTo>
                  <a:pt x="21884" y="10716"/>
                  <a:pt x="21705" y="10835"/>
                  <a:pt x="21503" y="10942"/>
                </a:cubicBezTo>
                <a:cubicBezTo>
                  <a:pt x="21396" y="11002"/>
                  <a:pt x="21277" y="11037"/>
                  <a:pt x="21158" y="11073"/>
                </a:cubicBezTo>
                <a:cubicBezTo>
                  <a:pt x="20669" y="11240"/>
                  <a:pt x="20157" y="11323"/>
                  <a:pt x="19657" y="11382"/>
                </a:cubicBezTo>
                <a:cubicBezTo>
                  <a:pt x="19288" y="11430"/>
                  <a:pt x="18907" y="11371"/>
                  <a:pt x="18526" y="11359"/>
                </a:cubicBezTo>
                <a:cubicBezTo>
                  <a:pt x="18038" y="11347"/>
                  <a:pt x="17526" y="11335"/>
                  <a:pt x="17038" y="11347"/>
                </a:cubicBezTo>
                <a:cubicBezTo>
                  <a:pt x="16514" y="11359"/>
                  <a:pt x="16014" y="11430"/>
                  <a:pt x="15490" y="11347"/>
                </a:cubicBezTo>
                <a:cubicBezTo>
                  <a:pt x="15121" y="11287"/>
                  <a:pt x="14728" y="11299"/>
                  <a:pt x="14359" y="11287"/>
                </a:cubicBezTo>
                <a:cubicBezTo>
                  <a:pt x="14228" y="11287"/>
                  <a:pt x="14073" y="11263"/>
                  <a:pt x="13942" y="11252"/>
                </a:cubicBezTo>
                <a:cubicBezTo>
                  <a:pt x="13752" y="11240"/>
                  <a:pt x="13549" y="11216"/>
                  <a:pt x="13371" y="11228"/>
                </a:cubicBezTo>
                <a:cubicBezTo>
                  <a:pt x="12930" y="11287"/>
                  <a:pt x="12478" y="11252"/>
                  <a:pt x="12037" y="11216"/>
                </a:cubicBezTo>
                <a:cubicBezTo>
                  <a:pt x="11609" y="11168"/>
                  <a:pt x="11168" y="11168"/>
                  <a:pt x="10740" y="11180"/>
                </a:cubicBezTo>
                <a:cubicBezTo>
                  <a:pt x="10180" y="11192"/>
                  <a:pt x="9608" y="11109"/>
                  <a:pt x="9049" y="11061"/>
                </a:cubicBezTo>
                <a:cubicBezTo>
                  <a:pt x="8727" y="11049"/>
                  <a:pt x="8430" y="10990"/>
                  <a:pt x="8120" y="10930"/>
                </a:cubicBezTo>
                <a:cubicBezTo>
                  <a:pt x="7108" y="10740"/>
                  <a:pt x="6084" y="10621"/>
                  <a:pt x="5060" y="10501"/>
                </a:cubicBezTo>
                <a:cubicBezTo>
                  <a:pt x="4203" y="10394"/>
                  <a:pt x="3346" y="10287"/>
                  <a:pt x="2500" y="10168"/>
                </a:cubicBezTo>
                <a:cubicBezTo>
                  <a:pt x="1727" y="10049"/>
                  <a:pt x="1072" y="9704"/>
                  <a:pt x="536" y="9144"/>
                </a:cubicBezTo>
                <a:cubicBezTo>
                  <a:pt x="453" y="9073"/>
                  <a:pt x="393" y="8977"/>
                  <a:pt x="322" y="8918"/>
                </a:cubicBezTo>
                <a:cubicBezTo>
                  <a:pt x="191" y="8811"/>
                  <a:pt x="155" y="8680"/>
                  <a:pt x="119" y="8513"/>
                </a:cubicBezTo>
                <a:cubicBezTo>
                  <a:pt x="36" y="8215"/>
                  <a:pt x="0" y="7954"/>
                  <a:pt x="179" y="7680"/>
                </a:cubicBezTo>
                <a:lnTo>
                  <a:pt x="214" y="7596"/>
                </a:lnTo>
                <a:cubicBezTo>
                  <a:pt x="333" y="6882"/>
                  <a:pt x="845" y="6525"/>
                  <a:pt x="1453" y="6275"/>
                </a:cubicBezTo>
                <a:cubicBezTo>
                  <a:pt x="1667" y="6179"/>
                  <a:pt x="1846" y="6060"/>
                  <a:pt x="2084" y="6060"/>
                </a:cubicBezTo>
                <a:cubicBezTo>
                  <a:pt x="2238" y="6060"/>
                  <a:pt x="2417" y="5989"/>
                  <a:pt x="2584" y="5989"/>
                </a:cubicBezTo>
                <a:cubicBezTo>
                  <a:pt x="2798" y="5918"/>
                  <a:pt x="2941" y="5941"/>
                  <a:pt x="3167" y="5977"/>
                </a:cubicBezTo>
                <a:close/>
                <a:moveTo>
                  <a:pt x="18431" y="8275"/>
                </a:moveTo>
                <a:cubicBezTo>
                  <a:pt x="18419" y="8108"/>
                  <a:pt x="18431" y="7977"/>
                  <a:pt x="18514" y="7858"/>
                </a:cubicBezTo>
                <a:cubicBezTo>
                  <a:pt x="18574" y="7763"/>
                  <a:pt x="18610" y="7644"/>
                  <a:pt x="18657" y="7537"/>
                </a:cubicBezTo>
                <a:cubicBezTo>
                  <a:pt x="18752" y="7346"/>
                  <a:pt x="18705" y="7180"/>
                  <a:pt x="18598" y="7001"/>
                </a:cubicBezTo>
                <a:cubicBezTo>
                  <a:pt x="18348" y="6572"/>
                  <a:pt x="17979" y="6382"/>
                  <a:pt x="17467" y="6489"/>
                </a:cubicBezTo>
                <a:cubicBezTo>
                  <a:pt x="17359" y="6513"/>
                  <a:pt x="17264" y="6537"/>
                  <a:pt x="17157" y="6537"/>
                </a:cubicBezTo>
                <a:cubicBezTo>
                  <a:pt x="16919" y="6549"/>
                  <a:pt x="16800" y="6370"/>
                  <a:pt x="16919" y="6168"/>
                </a:cubicBezTo>
                <a:cubicBezTo>
                  <a:pt x="16931" y="6132"/>
                  <a:pt x="16943" y="6108"/>
                  <a:pt x="16978" y="6072"/>
                </a:cubicBezTo>
                <a:cubicBezTo>
                  <a:pt x="17133" y="5906"/>
                  <a:pt x="17157" y="5727"/>
                  <a:pt x="17157" y="5513"/>
                </a:cubicBezTo>
                <a:cubicBezTo>
                  <a:pt x="17157" y="5084"/>
                  <a:pt x="16978" y="4786"/>
                  <a:pt x="16574" y="4644"/>
                </a:cubicBezTo>
                <a:cubicBezTo>
                  <a:pt x="16205" y="4525"/>
                  <a:pt x="15824" y="4513"/>
                  <a:pt x="15443" y="4584"/>
                </a:cubicBezTo>
                <a:cubicBezTo>
                  <a:pt x="15133" y="4644"/>
                  <a:pt x="14800" y="4715"/>
                  <a:pt x="14609" y="5048"/>
                </a:cubicBezTo>
                <a:cubicBezTo>
                  <a:pt x="14573" y="5096"/>
                  <a:pt x="14538" y="5108"/>
                  <a:pt x="14490" y="5144"/>
                </a:cubicBezTo>
                <a:cubicBezTo>
                  <a:pt x="14430" y="5179"/>
                  <a:pt x="14300" y="5144"/>
                  <a:pt x="14264" y="5060"/>
                </a:cubicBezTo>
                <a:cubicBezTo>
                  <a:pt x="14252" y="4989"/>
                  <a:pt x="14216" y="4906"/>
                  <a:pt x="14240" y="4810"/>
                </a:cubicBezTo>
                <a:cubicBezTo>
                  <a:pt x="14323" y="4322"/>
                  <a:pt x="14383" y="3834"/>
                  <a:pt x="14335" y="3334"/>
                </a:cubicBezTo>
                <a:cubicBezTo>
                  <a:pt x="14276" y="2727"/>
                  <a:pt x="14121" y="2191"/>
                  <a:pt x="13657" y="1774"/>
                </a:cubicBezTo>
                <a:cubicBezTo>
                  <a:pt x="13383" y="1536"/>
                  <a:pt x="13109" y="1310"/>
                  <a:pt x="12787" y="1119"/>
                </a:cubicBezTo>
                <a:cubicBezTo>
                  <a:pt x="11942" y="595"/>
                  <a:pt x="11025" y="500"/>
                  <a:pt x="10049" y="655"/>
                </a:cubicBezTo>
                <a:cubicBezTo>
                  <a:pt x="9573" y="738"/>
                  <a:pt x="9132" y="941"/>
                  <a:pt x="8680" y="1096"/>
                </a:cubicBezTo>
                <a:cubicBezTo>
                  <a:pt x="8382" y="1191"/>
                  <a:pt x="8132" y="1357"/>
                  <a:pt x="7942" y="1631"/>
                </a:cubicBezTo>
                <a:cubicBezTo>
                  <a:pt x="7870" y="1750"/>
                  <a:pt x="7763" y="1834"/>
                  <a:pt x="7656" y="1929"/>
                </a:cubicBezTo>
                <a:cubicBezTo>
                  <a:pt x="7061" y="2441"/>
                  <a:pt x="6703" y="3131"/>
                  <a:pt x="6358" y="3834"/>
                </a:cubicBezTo>
                <a:cubicBezTo>
                  <a:pt x="6299" y="3953"/>
                  <a:pt x="6227" y="4084"/>
                  <a:pt x="6203" y="4203"/>
                </a:cubicBezTo>
                <a:cubicBezTo>
                  <a:pt x="6096" y="4560"/>
                  <a:pt x="6001" y="4929"/>
                  <a:pt x="5918" y="5287"/>
                </a:cubicBezTo>
                <a:cubicBezTo>
                  <a:pt x="5870" y="5417"/>
                  <a:pt x="5798" y="5525"/>
                  <a:pt x="5608" y="5513"/>
                </a:cubicBezTo>
                <a:cubicBezTo>
                  <a:pt x="5548" y="5382"/>
                  <a:pt x="5489" y="5227"/>
                  <a:pt x="5429" y="5096"/>
                </a:cubicBezTo>
                <a:cubicBezTo>
                  <a:pt x="5144" y="4465"/>
                  <a:pt x="4798" y="4322"/>
                  <a:pt x="4143" y="4501"/>
                </a:cubicBezTo>
                <a:cubicBezTo>
                  <a:pt x="3822" y="4584"/>
                  <a:pt x="3643" y="4822"/>
                  <a:pt x="3608" y="5167"/>
                </a:cubicBezTo>
                <a:cubicBezTo>
                  <a:pt x="3584" y="5465"/>
                  <a:pt x="3655" y="5751"/>
                  <a:pt x="3762" y="6037"/>
                </a:cubicBezTo>
                <a:cubicBezTo>
                  <a:pt x="3834" y="6239"/>
                  <a:pt x="3917" y="6453"/>
                  <a:pt x="4013" y="6656"/>
                </a:cubicBezTo>
                <a:cubicBezTo>
                  <a:pt x="4060" y="6763"/>
                  <a:pt x="4024" y="6870"/>
                  <a:pt x="3953" y="6941"/>
                </a:cubicBezTo>
                <a:cubicBezTo>
                  <a:pt x="3858" y="7013"/>
                  <a:pt x="3715" y="7049"/>
                  <a:pt x="3608" y="6989"/>
                </a:cubicBezTo>
                <a:cubicBezTo>
                  <a:pt x="3584" y="6965"/>
                  <a:pt x="3548" y="6953"/>
                  <a:pt x="3536" y="6930"/>
                </a:cubicBezTo>
                <a:cubicBezTo>
                  <a:pt x="3262" y="6572"/>
                  <a:pt x="2834" y="6489"/>
                  <a:pt x="2465" y="6358"/>
                </a:cubicBezTo>
                <a:cubicBezTo>
                  <a:pt x="2155" y="6239"/>
                  <a:pt x="1834" y="6299"/>
                  <a:pt x="1572" y="6489"/>
                </a:cubicBezTo>
                <a:cubicBezTo>
                  <a:pt x="1215" y="6751"/>
                  <a:pt x="917" y="7061"/>
                  <a:pt x="738" y="7465"/>
                </a:cubicBezTo>
                <a:cubicBezTo>
                  <a:pt x="512" y="7954"/>
                  <a:pt x="667" y="8370"/>
                  <a:pt x="1119" y="8632"/>
                </a:cubicBezTo>
                <a:cubicBezTo>
                  <a:pt x="1322" y="8751"/>
                  <a:pt x="1500" y="8870"/>
                  <a:pt x="1500" y="9144"/>
                </a:cubicBezTo>
                <a:cubicBezTo>
                  <a:pt x="1500" y="9168"/>
                  <a:pt x="1536" y="9227"/>
                  <a:pt x="1572" y="9251"/>
                </a:cubicBezTo>
                <a:cubicBezTo>
                  <a:pt x="1679" y="9299"/>
                  <a:pt x="1774" y="9370"/>
                  <a:pt x="1893" y="9394"/>
                </a:cubicBezTo>
                <a:cubicBezTo>
                  <a:pt x="2703" y="9644"/>
                  <a:pt x="3536" y="9787"/>
                  <a:pt x="4382" y="9811"/>
                </a:cubicBezTo>
                <a:cubicBezTo>
                  <a:pt x="4775" y="9823"/>
                  <a:pt x="5132" y="9906"/>
                  <a:pt x="5501" y="9966"/>
                </a:cubicBezTo>
                <a:cubicBezTo>
                  <a:pt x="6048" y="10037"/>
                  <a:pt x="6584" y="10168"/>
                  <a:pt x="7120" y="10240"/>
                </a:cubicBezTo>
                <a:cubicBezTo>
                  <a:pt x="7596" y="10323"/>
                  <a:pt x="8073" y="10347"/>
                  <a:pt x="8549" y="10418"/>
                </a:cubicBezTo>
                <a:cubicBezTo>
                  <a:pt x="9204" y="10513"/>
                  <a:pt x="9847" y="10573"/>
                  <a:pt x="10501" y="10585"/>
                </a:cubicBezTo>
                <a:cubicBezTo>
                  <a:pt x="10823" y="10585"/>
                  <a:pt x="11156" y="10644"/>
                  <a:pt x="11466" y="10644"/>
                </a:cubicBezTo>
                <a:cubicBezTo>
                  <a:pt x="12192" y="10656"/>
                  <a:pt x="12906" y="10668"/>
                  <a:pt x="13645" y="10692"/>
                </a:cubicBezTo>
                <a:cubicBezTo>
                  <a:pt x="14026" y="10704"/>
                  <a:pt x="14430" y="10597"/>
                  <a:pt x="14811" y="10740"/>
                </a:cubicBezTo>
                <a:cubicBezTo>
                  <a:pt x="14895" y="10763"/>
                  <a:pt x="14978" y="10716"/>
                  <a:pt x="15073" y="10716"/>
                </a:cubicBezTo>
                <a:cubicBezTo>
                  <a:pt x="15157" y="10716"/>
                  <a:pt x="15252" y="10704"/>
                  <a:pt x="15323" y="10716"/>
                </a:cubicBezTo>
                <a:cubicBezTo>
                  <a:pt x="15764" y="10835"/>
                  <a:pt x="16216" y="10775"/>
                  <a:pt x="16657" y="10751"/>
                </a:cubicBezTo>
                <a:cubicBezTo>
                  <a:pt x="16978" y="10716"/>
                  <a:pt x="17276" y="10763"/>
                  <a:pt x="17586" y="10775"/>
                </a:cubicBezTo>
                <a:cubicBezTo>
                  <a:pt x="17717" y="10787"/>
                  <a:pt x="17848" y="10811"/>
                  <a:pt x="17990" y="10811"/>
                </a:cubicBezTo>
                <a:cubicBezTo>
                  <a:pt x="18467" y="10811"/>
                  <a:pt x="18955" y="10823"/>
                  <a:pt x="19431" y="10811"/>
                </a:cubicBezTo>
                <a:cubicBezTo>
                  <a:pt x="19657" y="10811"/>
                  <a:pt x="19872" y="10823"/>
                  <a:pt x="20086" y="10704"/>
                </a:cubicBezTo>
                <a:cubicBezTo>
                  <a:pt x="20205" y="10632"/>
                  <a:pt x="20348" y="10597"/>
                  <a:pt x="20491" y="10597"/>
                </a:cubicBezTo>
                <a:cubicBezTo>
                  <a:pt x="20634" y="10597"/>
                  <a:pt x="20753" y="10537"/>
                  <a:pt x="20872" y="10466"/>
                </a:cubicBezTo>
                <a:cubicBezTo>
                  <a:pt x="21003" y="10394"/>
                  <a:pt x="21158" y="10335"/>
                  <a:pt x="21288" y="10263"/>
                </a:cubicBezTo>
                <a:cubicBezTo>
                  <a:pt x="21503" y="10168"/>
                  <a:pt x="21646" y="10001"/>
                  <a:pt x="21622" y="9787"/>
                </a:cubicBezTo>
                <a:cubicBezTo>
                  <a:pt x="21574" y="9216"/>
                  <a:pt x="21419" y="8680"/>
                  <a:pt x="20907" y="8370"/>
                </a:cubicBezTo>
                <a:cubicBezTo>
                  <a:pt x="20622" y="8204"/>
                  <a:pt x="20336" y="8025"/>
                  <a:pt x="20026" y="7942"/>
                </a:cubicBezTo>
                <a:cubicBezTo>
                  <a:pt x="19776" y="7858"/>
                  <a:pt x="19514" y="7823"/>
                  <a:pt x="19276" y="7858"/>
                </a:cubicBezTo>
                <a:cubicBezTo>
                  <a:pt x="18776" y="8382"/>
                  <a:pt x="18824" y="8335"/>
                  <a:pt x="18431" y="82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5859526" y="2077120"/>
            <a:ext cx="520913" cy="250814"/>
          </a:xfrm>
          <a:custGeom>
            <a:avLst/>
            <a:gdLst/>
            <a:ahLst/>
            <a:cxnLst/>
            <a:rect l="l" t="t" r="r" b="b"/>
            <a:pathLst>
              <a:path w="26362" h="12693" extrusionOk="0">
                <a:moveTo>
                  <a:pt x="20039" y="6811"/>
                </a:moveTo>
                <a:cubicBezTo>
                  <a:pt x="20456" y="6835"/>
                  <a:pt x="20849" y="6847"/>
                  <a:pt x="21253" y="6859"/>
                </a:cubicBezTo>
                <a:cubicBezTo>
                  <a:pt x="21956" y="6894"/>
                  <a:pt x="22492" y="7251"/>
                  <a:pt x="22968" y="7728"/>
                </a:cubicBezTo>
                <a:cubicBezTo>
                  <a:pt x="23313" y="8061"/>
                  <a:pt x="23408" y="8502"/>
                  <a:pt x="23397" y="8978"/>
                </a:cubicBezTo>
                <a:cubicBezTo>
                  <a:pt x="23825" y="9192"/>
                  <a:pt x="24230" y="9430"/>
                  <a:pt x="24659" y="9633"/>
                </a:cubicBezTo>
                <a:cubicBezTo>
                  <a:pt x="25171" y="9847"/>
                  <a:pt x="25587" y="10192"/>
                  <a:pt x="25956" y="10597"/>
                </a:cubicBezTo>
                <a:cubicBezTo>
                  <a:pt x="26361" y="11014"/>
                  <a:pt x="26326" y="11561"/>
                  <a:pt x="25897" y="11966"/>
                </a:cubicBezTo>
                <a:cubicBezTo>
                  <a:pt x="25671" y="12169"/>
                  <a:pt x="25421" y="12312"/>
                  <a:pt x="25123" y="12347"/>
                </a:cubicBezTo>
                <a:cubicBezTo>
                  <a:pt x="24325" y="12454"/>
                  <a:pt x="23516" y="12550"/>
                  <a:pt x="22694" y="12550"/>
                </a:cubicBezTo>
                <a:cubicBezTo>
                  <a:pt x="22087" y="12562"/>
                  <a:pt x="21480" y="12574"/>
                  <a:pt x="20872" y="12621"/>
                </a:cubicBezTo>
                <a:cubicBezTo>
                  <a:pt x="20015" y="12693"/>
                  <a:pt x="19158" y="12669"/>
                  <a:pt x="18313" y="12574"/>
                </a:cubicBezTo>
                <a:cubicBezTo>
                  <a:pt x="17693" y="12514"/>
                  <a:pt x="17098" y="12478"/>
                  <a:pt x="16479" y="12550"/>
                </a:cubicBezTo>
                <a:cubicBezTo>
                  <a:pt x="16027" y="12585"/>
                  <a:pt x="15574" y="12550"/>
                  <a:pt x="15122" y="12514"/>
                </a:cubicBezTo>
                <a:cubicBezTo>
                  <a:pt x="14288" y="12466"/>
                  <a:pt x="13455" y="12490"/>
                  <a:pt x="12633" y="12371"/>
                </a:cubicBezTo>
                <a:cubicBezTo>
                  <a:pt x="11419" y="12193"/>
                  <a:pt x="10193" y="12347"/>
                  <a:pt x="8978" y="12347"/>
                </a:cubicBezTo>
                <a:cubicBezTo>
                  <a:pt x="7871" y="12347"/>
                  <a:pt x="6764" y="12454"/>
                  <a:pt x="5656" y="12502"/>
                </a:cubicBezTo>
                <a:cubicBezTo>
                  <a:pt x="5251" y="12514"/>
                  <a:pt x="4835" y="12478"/>
                  <a:pt x="4442" y="12466"/>
                </a:cubicBezTo>
                <a:cubicBezTo>
                  <a:pt x="4144" y="12454"/>
                  <a:pt x="3858" y="12443"/>
                  <a:pt x="3561" y="12431"/>
                </a:cubicBezTo>
                <a:cubicBezTo>
                  <a:pt x="3442" y="12431"/>
                  <a:pt x="3335" y="12431"/>
                  <a:pt x="3215" y="12395"/>
                </a:cubicBezTo>
                <a:cubicBezTo>
                  <a:pt x="2561" y="12228"/>
                  <a:pt x="1918" y="12038"/>
                  <a:pt x="1299" y="11776"/>
                </a:cubicBezTo>
                <a:cubicBezTo>
                  <a:pt x="1049" y="11669"/>
                  <a:pt x="822" y="11442"/>
                  <a:pt x="608" y="11240"/>
                </a:cubicBezTo>
                <a:cubicBezTo>
                  <a:pt x="453" y="11073"/>
                  <a:pt x="346" y="10883"/>
                  <a:pt x="191" y="10692"/>
                </a:cubicBezTo>
                <a:cubicBezTo>
                  <a:pt x="60" y="10538"/>
                  <a:pt x="1" y="10347"/>
                  <a:pt x="1" y="10133"/>
                </a:cubicBezTo>
                <a:cubicBezTo>
                  <a:pt x="13" y="9787"/>
                  <a:pt x="13" y="9442"/>
                  <a:pt x="37" y="9121"/>
                </a:cubicBezTo>
                <a:cubicBezTo>
                  <a:pt x="37" y="9061"/>
                  <a:pt x="37" y="8966"/>
                  <a:pt x="60" y="8930"/>
                </a:cubicBezTo>
                <a:cubicBezTo>
                  <a:pt x="358" y="8454"/>
                  <a:pt x="537" y="7894"/>
                  <a:pt x="1049" y="7573"/>
                </a:cubicBezTo>
                <a:cubicBezTo>
                  <a:pt x="1668" y="7168"/>
                  <a:pt x="1942" y="7037"/>
                  <a:pt x="2573" y="6906"/>
                </a:cubicBezTo>
                <a:cubicBezTo>
                  <a:pt x="2680" y="6870"/>
                  <a:pt x="2799" y="6882"/>
                  <a:pt x="2918" y="6882"/>
                </a:cubicBezTo>
                <a:cubicBezTo>
                  <a:pt x="3275" y="6906"/>
                  <a:pt x="3644" y="6918"/>
                  <a:pt x="4001" y="6930"/>
                </a:cubicBezTo>
                <a:cubicBezTo>
                  <a:pt x="4228" y="6942"/>
                  <a:pt x="4466" y="6942"/>
                  <a:pt x="4692" y="6978"/>
                </a:cubicBezTo>
                <a:cubicBezTo>
                  <a:pt x="4918" y="7025"/>
                  <a:pt x="5120" y="7097"/>
                  <a:pt x="5371" y="7168"/>
                </a:cubicBezTo>
                <a:cubicBezTo>
                  <a:pt x="5371" y="7061"/>
                  <a:pt x="5394" y="6990"/>
                  <a:pt x="5371" y="6918"/>
                </a:cubicBezTo>
                <a:cubicBezTo>
                  <a:pt x="5192" y="6263"/>
                  <a:pt x="5287" y="5656"/>
                  <a:pt x="5668" y="5120"/>
                </a:cubicBezTo>
                <a:cubicBezTo>
                  <a:pt x="5966" y="4704"/>
                  <a:pt x="6430" y="4644"/>
                  <a:pt x="6895" y="4763"/>
                </a:cubicBezTo>
                <a:cubicBezTo>
                  <a:pt x="7323" y="4858"/>
                  <a:pt x="7776" y="4977"/>
                  <a:pt x="8097" y="5275"/>
                </a:cubicBezTo>
                <a:cubicBezTo>
                  <a:pt x="8288" y="5192"/>
                  <a:pt x="8204" y="5073"/>
                  <a:pt x="8192" y="4977"/>
                </a:cubicBezTo>
                <a:cubicBezTo>
                  <a:pt x="8085" y="4323"/>
                  <a:pt x="8157" y="3691"/>
                  <a:pt x="8407" y="3060"/>
                </a:cubicBezTo>
                <a:cubicBezTo>
                  <a:pt x="8621" y="2560"/>
                  <a:pt x="8847" y="2060"/>
                  <a:pt x="9181" y="1632"/>
                </a:cubicBezTo>
                <a:cubicBezTo>
                  <a:pt x="9585" y="1132"/>
                  <a:pt x="10097" y="751"/>
                  <a:pt x="10657" y="477"/>
                </a:cubicBezTo>
                <a:cubicBezTo>
                  <a:pt x="10835" y="382"/>
                  <a:pt x="11050" y="370"/>
                  <a:pt x="11240" y="322"/>
                </a:cubicBezTo>
                <a:cubicBezTo>
                  <a:pt x="11324" y="310"/>
                  <a:pt x="11419" y="322"/>
                  <a:pt x="11502" y="298"/>
                </a:cubicBezTo>
                <a:cubicBezTo>
                  <a:pt x="12455" y="1"/>
                  <a:pt x="13276" y="310"/>
                  <a:pt x="14038" y="858"/>
                </a:cubicBezTo>
                <a:cubicBezTo>
                  <a:pt x="14419" y="1144"/>
                  <a:pt x="14776" y="1429"/>
                  <a:pt x="15098" y="1798"/>
                </a:cubicBezTo>
                <a:cubicBezTo>
                  <a:pt x="15717" y="2537"/>
                  <a:pt x="16003" y="3406"/>
                  <a:pt x="16169" y="4323"/>
                </a:cubicBezTo>
                <a:cubicBezTo>
                  <a:pt x="16205" y="4549"/>
                  <a:pt x="16241" y="4763"/>
                  <a:pt x="16289" y="5025"/>
                </a:cubicBezTo>
                <a:cubicBezTo>
                  <a:pt x="16527" y="5001"/>
                  <a:pt x="16729" y="5001"/>
                  <a:pt x="16908" y="4942"/>
                </a:cubicBezTo>
                <a:cubicBezTo>
                  <a:pt x="17717" y="4704"/>
                  <a:pt x="18444" y="4942"/>
                  <a:pt x="19146" y="5263"/>
                </a:cubicBezTo>
                <a:cubicBezTo>
                  <a:pt x="19575" y="5477"/>
                  <a:pt x="19837" y="5906"/>
                  <a:pt x="19956" y="6382"/>
                </a:cubicBezTo>
                <a:cubicBezTo>
                  <a:pt x="19991" y="6537"/>
                  <a:pt x="20003" y="6668"/>
                  <a:pt x="20039" y="6811"/>
                </a:cubicBezTo>
                <a:close/>
                <a:moveTo>
                  <a:pt x="6240" y="7763"/>
                </a:moveTo>
                <a:cubicBezTo>
                  <a:pt x="6013" y="7918"/>
                  <a:pt x="5835" y="7930"/>
                  <a:pt x="5704" y="7763"/>
                </a:cubicBezTo>
                <a:cubicBezTo>
                  <a:pt x="5597" y="7621"/>
                  <a:pt x="5442" y="7609"/>
                  <a:pt x="5287" y="7585"/>
                </a:cubicBezTo>
                <a:cubicBezTo>
                  <a:pt x="4323" y="7501"/>
                  <a:pt x="3335" y="7501"/>
                  <a:pt x="2382" y="7692"/>
                </a:cubicBezTo>
                <a:cubicBezTo>
                  <a:pt x="1799" y="7811"/>
                  <a:pt x="1310" y="8121"/>
                  <a:pt x="1001" y="8680"/>
                </a:cubicBezTo>
                <a:cubicBezTo>
                  <a:pt x="763" y="9073"/>
                  <a:pt x="715" y="9514"/>
                  <a:pt x="751" y="9907"/>
                </a:cubicBezTo>
                <a:cubicBezTo>
                  <a:pt x="787" y="10418"/>
                  <a:pt x="965" y="10942"/>
                  <a:pt x="1501" y="11192"/>
                </a:cubicBezTo>
                <a:cubicBezTo>
                  <a:pt x="1680" y="11276"/>
                  <a:pt x="1834" y="11431"/>
                  <a:pt x="2025" y="11561"/>
                </a:cubicBezTo>
                <a:cubicBezTo>
                  <a:pt x="2418" y="11490"/>
                  <a:pt x="2799" y="11538"/>
                  <a:pt x="3192" y="11728"/>
                </a:cubicBezTo>
                <a:cubicBezTo>
                  <a:pt x="3382" y="11835"/>
                  <a:pt x="3620" y="11835"/>
                  <a:pt x="3847" y="11847"/>
                </a:cubicBezTo>
                <a:cubicBezTo>
                  <a:pt x="4513" y="11895"/>
                  <a:pt x="5192" y="11871"/>
                  <a:pt x="5871" y="11847"/>
                </a:cubicBezTo>
                <a:cubicBezTo>
                  <a:pt x="6978" y="11800"/>
                  <a:pt x="8085" y="11788"/>
                  <a:pt x="9204" y="11776"/>
                </a:cubicBezTo>
                <a:cubicBezTo>
                  <a:pt x="10050" y="11752"/>
                  <a:pt x="10907" y="11657"/>
                  <a:pt x="11776" y="11728"/>
                </a:cubicBezTo>
                <a:cubicBezTo>
                  <a:pt x="12443" y="11788"/>
                  <a:pt x="13110" y="11812"/>
                  <a:pt x="13800" y="11871"/>
                </a:cubicBezTo>
                <a:cubicBezTo>
                  <a:pt x="14288" y="11919"/>
                  <a:pt x="14776" y="11978"/>
                  <a:pt x="15288" y="11966"/>
                </a:cubicBezTo>
                <a:cubicBezTo>
                  <a:pt x="16193" y="11919"/>
                  <a:pt x="17098" y="11931"/>
                  <a:pt x="17991" y="11966"/>
                </a:cubicBezTo>
                <a:cubicBezTo>
                  <a:pt x="18670" y="11978"/>
                  <a:pt x="19348" y="12073"/>
                  <a:pt x="20015" y="12050"/>
                </a:cubicBezTo>
                <a:cubicBezTo>
                  <a:pt x="21170" y="12026"/>
                  <a:pt x="22325" y="11978"/>
                  <a:pt x="23468" y="11931"/>
                </a:cubicBezTo>
                <a:cubicBezTo>
                  <a:pt x="23694" y="11931"/>
                  <a:pt x="23920" y="11954"/>
                  <a:pt x="24147" y="11954"/>
                </a:cubicBezTo>
                <a:cubicBezTo>
                  <a:pt x="24325" y="11954"/>
                  <a:pt x="24504" y="11919"/>
                  <a:pt x="24659" y="11871"/>
                </a:cubicBezTo>
                <a:cubicBezTo>
                  <a:pt x="24885" y="11812"/>
                  <a:pt x="25099" y="11728"/>
                  <a:pt x="25302" y="11633"/>
                </a:cubicBezTo>
                <a:cubicBezTo>
                  <a:pt x="25671" y="11490"/>
                  <a:pt x="25730" y="11180"/>
                  <a:pt x="25421" y="10907"/>
                </a:cubicBezTo>
                <a:cubicBezTo>
                  <a:pt x="25171" y="10680"/>
                  <a:pt x="24873" y="10526"/>
                  <a:pt x="24599" y="10323"/>
                </a:cubicBezTo>
                <a:cubicBezTo>
                  <a:pt x="23992" y="9847"/>
                  <a:pt x="23325" y="9657"/>
                  <a:pt x="22575" y="9895"/>
                </a:cubicBezTo>
                <a:cubicBezTo>
                  <a:pt x="22373" y="9966"/>
                  <a:pt x="22242" y="9871"/>
                  <a:pt x="22099" y="9752"/>
                </a:cubicBezTo>
                <a:cubicBezTo>
                  <a:pt x="22087" y="9395"/>
                  <a:pt x="22385" y="9252"/>
                  <a:pt x="22587" y="9073"/>
                </a:cubicBezTo>
                <a:cubicBezTo>
                  <a:pt x="22611" y="8942"/>
                  <a:pt x="22623" y="8835"/>
                  <a:pt x="22646" y="8716"/>
                </a:cubicBezTo>
                <a:cubicBezTo>
                  <a:pt x="22754" y="8394"/>
                  <a:pt x="22611" y="8168"/>
                  <a:pt x="22385" y="7942"/>
                </a:cubicBezTo>
                <a:cubicBezTo>
                  <a:pt x="22099" y="7644"/>
                  <a:pt x="21730" y="7525"/>
                  <a:pt x="21361" y="7454"/>
                </a:cubicBezTo>
                <a:cubicBezTo>
                  <a:pt x="20777" y="7335"/>
                  <a:pt x="20182" y="7275"/>
                  <a:pt x="19706" y="7752"/>
                </a:cubicBezTo>
                <a:cubicBezTo>
                  <a:pt x="19658" y="7799"/>
                  <a:pt x="19598" y="7859"/>
                  <a:pt x="19539" y="7859"/>
                </a:cubicBezTo>
                <a:cubicBezTo>
                  <a:pt x="19456" y="7859"/>
                  <a:pt x="19337" y="7859"/>
                  <a:pt x="19289" y="7799"/>
                </a:cubicBezTo>
                <a:cubicBezTo>
                  <a:pt x="19217" y="7728"/>
                  <a:pt x="19182" y="7609"/>
                  <a:pt x="19158" y="7501"/>
                </a:cubicBezTo>
                <a:cubicBezTo>
                  <a:pt x="19134" y="7454"/>
                  <a:pt x="19217" y="7382"/>
                  <a:pt x="19241" y="7323"/>
                </a:cubicBezTo>
                <a:cubicBezTo>
                  <a:pt x="19527" y="6692"/>
                  <a:pt x="19337" y="6025"/>
                  <a:pt x="18765" y="5763"/>
                </a:cubicBezTo>
                <a:cubicBezTo>
                  <a:pt x="17932" y="5370"/>
                  <a:pt x="17086" y="5263"/>
                  <a:pt x="16253" y="5775"/>
                </a:cubicBezTo>
                <a:cubicBezTo>
                  <a:pt x="15955" y="5954"/>
                  <a:pt x="15777" y="5882"/>
                  <a:pt x="15705" y="5561"/>
                </a:cubicBezTo>
                <a:cubicBezTo>
                  <a:pt x="15669" y="5418"/>
                  <a:pt x="15669" y="5251"/>
                  <a:pt x="15669" y="5085"/>
                </a:cubicBezTo>
                <a:cubicBezTo>
                  <a:pt x="15669" y="4954"/>
                  <a:pt x="15717" y="4811"/>
                  <a:pt x="15669" y="4692"/>
                </a:cubicBezTo>
                <a:cubicBezTo>
                  <a:pt x="15479" y="4037"/>
                  <a:pt x="15443" y="3334"/>
                  <a:pt x="15015" y="2763"/>
                </a:cubicBezTo>
                <a:cubicBezTo>
                  <a:pt x="14955" y="2679"/>
                  <a:pt x="14931" y="2560"/>
                  <a:pt x="14872" y="2465"/>
                </a:cubicBezTo>
                <a:cubicBezTo>
                  <a:pt x="14788" y="2346"/>
                  <a:pt x="14717" y="2227"/>
                  <a:pt x="14634" y="2144"/>
                </a:cubicBezTo>
                <a:cubicBezTo>
                  <a:pt x="14419" y="1929"/>
                  <a:pt x="14193" y="1739"/>
                  <a:pt x="13979" y="1548"/>
                </a:cubicBezTo>
                <a:cubicBezTo>
                  <a:pt x="13276" y="953"/>
                  <a:pt x="12455" y="727"/>
                  <a:pt x="11574" y="858"/>
                </a:cubicBezTo>
                <a:cubicBezTo>
                  <a:pt x="10835" y="977"/>
                  <a:pt x="10240" y="1382"/>
                  <a:pt x="9776" y="1977"/>
                </a:cubicBezTo>
                <a:cubicBezTo>
                  <a:pt x="9454" y="2394"/>
                  <a:pt x="9276" y="2882"/>
                  <a:pt x="9038" y="3334"/>
                </a:cubicBezTo>
                <a:cubicBezTo>
                  <a:pt x="8692" y="3989"/>
                  <a:pt x="8716" y="4668"/>
                  <a:pt x="8835" y="5370"/>
                </a:cubicBezTo>
                <a:cubicBezTo>
                  <a:pt x="9109" y="5704"/>
                  <a:pt x="8895" y="6025"/>
                  <a:pt x="8895" y="6370"/>
                </a:cubicBezTo>
                <a:cubicBezTo>
                  <a:pt x="8585" y="6394"/>
                  <a:pt x="8359" y="6311"/>
                  <a:pt x="8157" y="6156"/>
                </a:cubicBezTo>
                <a:cubicBezTo>
                  <a:pt x="7990" y="6037"/>
                  <a:pt x="7847" y="5906"/>
                  <a:pt x="7668" y="5787"/>
                </a:cubicBezTo>
                <a:cubicBezTo>
                  <a:pt x="7311" y="5549"/>
                  <a:pt x="6930" y="5430"/>
                  <a:pt x="6502" y="5549"/>
                </a:cubicBezTo>
                <a:cubicBezTo>
                  <a:pt x="6323" y="5596"/>
                  <a:pt x="6192" y="5704"/>
                  <a:pt x="6121" y="5894"/>
                </a:cubicBezTo>
                <a:cubicBezTo>
                  <a:pt x="5942" y="6382"/>
                  <a:pt x="5894" y="6859"/>
                  <a:pt x="6085" y="7347"/>
                </a:cubicBezTo>
                <a:cubicBezTo>
                  <a:pt x="6133" y="7490"/>
                  <a:pt x="6180" y="7609"/>
                  <a:pt x="6240" y="77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5353420" y="1186991"/>
            <a:ext cx="797055" cy="383773"/>
          </a:xfrm>
          <a:custGeom>
            <a:avLst/>
            <a:gdLst/>
            <a:ahLst/>
            <a:cxnLst/>
            <a:rect l="l" t="t" r="r" b="b"/>
            <a:pathLst>
              <a:path w="26362" h="12693" extrusionOk="0">
                <a:moveTo>
                  <a:pt x="20039" y="6823"/>
                </a:moveTo>
                <a:cubicBezTo>
                  <a:pt x="20456" y="6835"/>
                  <a:pt x="20849" y="6846"/>
                  <a:pt x="21253" y="6858"/>
                </a:cubicBezTo>
                <a:cubicBezTo>
                  <a:pt x="21956" y="6894"/>
                  <a:pt x="22492" y="7251"/>
                  <a:pt x="22968" y="7728"/>
                </a:cubicBezTo>
                <a:cubicBezTo>
                  <a:pt x="23313" y="8061"/>
                  <a:pt x="23409" y="8501"/>
                  <a:pt x="23397" y="8978"/>
                </a:cubicBezTo>
                <a:cubicBezTo>
                  <a:pt x="23825" y="9192"/>
                  <a:pt x="24230" y="9430"/>
                  <a:pt x="24659" y="9633"/>
                </a:cubicBezTo>
                <a:cubicBezTo>
                  <a:pt x="25171" y="9847"/>
                  <a:pt x="25587" y="10192"/>
                  <a:pt x="25956" y="10597"/>
                </a:cubicBezTo>
                <a:cubicBezTo>
                  <a:pt x="26361" y="11014"/>
                  <a:pt x="26326" y="11561"/>
                  <a:pt x="25897" y="11966"/>
                </a:cubicBezTo>
                <a:cubicBezTo>
                  <a:pt x="25671" y="12169"/>
                  <a:pt x="25421" y="12311"/>
                  <a:pt x="25123" y="12359"/>
                </a:cubicBezTo>
                <a:cubicBezTo>
                  <a:pt x="24325" y="12454"/>
                  <a:pt x="23516" y="12550"/>
                  <a:pt x="22694" y="12550"/>
                </a:cubicBezTo>
                <a:cubicBezTo>
                  <a:pt x="22087" y="12561"/>
                  <a:pt x="21480" y="12573"/>
                  <a:pt x="20872" y="12621"/>
                </a:cubicBezTo>
                <a:cubicBezTo>
                  <a:pt x="20015" y="12692"/>
                  <a:pt x="19158" y="12669"/>
                  <a:pt x="18313" y="12573"/>
                </a:cubicBezTo>
                <a:cubicBezTo>
                  <a:pt x="17694" y="12502"/>
                  <a:pt x="17098" y="12490"/>
                  <a:pt x="16479" y="12550"/>
                </a:cubicBezTo>
                <a:cubicBezTo>
                  <a:pt x="16027" y="12585"/>
                  <a:pt x="15574" y="12550"/>
                  <a:pt x="15122" y="12514"/>
                </a:cubicBezTo>
                <a:cubicBezTo>
                  <a:pt x="14288" y="12466"/>
                  <a:pt x="13455" y="12490"/>
                  <a:pt x="12633" y="12371"/>
                </a:cubicBezTo>
                <a:cubicBezTo>
                  <a:pt x="11419" y="12192"/>
                  <a:pt x="10193" y="12347"/>
                  <a:pt x="8978" y="12347"/>
                </a:cubicBezTo>
                <a:cubicBezTo>
                  <a:pt x="7871" y="12347"/>
                  <a:pt x="6764" y="12454"/>
                  <a:pt x="5656" y="12502"/>
                </a:cubicBezTo>
                <a:cubicBezTo>
                  <a:pt x="5251" y="12514"/>
                  <a:pt x="4835" y="12490"/>
                  <a:pt x="4442" y="12466"/>
                </a:cubicBezTo>
                <a:cubicBezTo>
                  <a:pt x="4144" y="12454"/>
                  <a:pt x="3858" y="12442"/>
                  <a:pt x="3561" y="12430"/>
                </a:cubicBezTo>
                <a:cubicBezTo>
                  <a:pt x="3442" y="12430"/>
                  <a:pt x="3335" y="12430"/>
                  <a:pt x="3216" y="12395"/>
                </a:cubicBezTo>
                <a:cubicBezTo>
                  <a:pt x="2561" y="12228"/>
                  <a:pt x="1918" y="12038"/>
                  <a:pt x="1299" y="11776"/>
                </a:cubicBezTo>
                <a:cubicBezTo>
                  <a:pt x="1049" y="11668"/>
                  <a:pt x="822" y="11442"/>
                  <a:pt x="608" y="11240"/>
                </a:cubicBezTo>
                <a:cubicBezTo>
                  <a:pt x="453" y="11073"/>
                  <a:pt x="346" y="10883"/>
                  <a:pt x="191" y="10704"/>
                </a:cubicBezTo>
                <a:cubicBezTo>
                  <a:pt x="60" y="10537"/>
                  <a:pt x="1" y="10347"/>
                  <a:pt x="1" y="10133"/>
                </a:cubicBezTo>
                <a:cubicBezTo>
                  <a:pt x="13" y="9787"/>
                  <a:pt x="13" y="9454"/>
                  <a:pt x="37" y="9121"/>
                </a:cubicBezTo>
                <a:cubicBezTo>
                  <a:pt x="37" y="9049"/>
                  <a:pt x="37" y="8978"/>
                  <a:pt x="60" y="8930"/>
                </a:cubicBezTo>
                <a:cubicBezTo>
                  <a:pt x="358" y="8454"/>
                  <a:pt x="537" y="7906"/>
                  <a:pt x="1049" y="7573"/>
                </a:cubicBezTo>
                <a:cubicBezTo>
                  <a:pt x="1668" y="7168"/>
                  <a:pt x="1942" y="7037"/>
                  <a:pt x="2573" y="6906"/>
                </a:cubicBezTo>
                <a:cubicBezTo>
                  <a:pt x="2680" y="6870"/>
                  <a:pt x="2799" y="6894"/>
                  <a:pt x="2918" y="6894"/>
                </a:cubicBezTo>
                <a:cubicBezTo>
                  <a:pt x="3275" y="6906"/>
                  <a:pt x="3644" y="6918"/>
                  <a:pt x="4001" y="6930"/>
                </a:cubicBezTo>
                <a:cubicBezTo>
                  <a:pt x="4228" y="6954"/>
                  <a:pt x="4466" y="6954"/>
                  <a:pt x="4692" y="6977"/>
                </a:cubicBezTo>
                <a:cubicBezTo>
                  <a:pt x="4918" y="7025"/>
                  <a:pt x="5121" y="7096"/>
                  <a:pt x="5371" y="7168"/>
                </a:cubicBezTo>
                <a:cubicBezTo>
                  <a:pt x="5371" y="7073"/>
                  <a:pt x="5394" y="6989"/>
                  <a:pt x="5371" y="6918"/>
                </a:cubicBezTo>
                <a:cubicBezTo>
                  <a:pt x="5192" y="6263"/>
                  <a:pt x="5287" y="5656"/>
                  <a:pt x="5668" y="5120"/>
                </a:cubicBezTo>
                <a:cubicBezTo>
                  <a:pt x="5966" y="4703"/>
                  <a:pt x="6430" y="4644"/>
                  <a:pt x="6895" y="4763"/>
                </a:cubicBezTo>
                <a:cubicBezTo>
                  <a:pt x="7323" y="4870"/>
                  <a:pt x="7776" y="4989"/>
                  <a:pt x="8097" y="5287"/>
                </a:cubicBezTo>
                <a:cubicBezTo>
                  <a:pt x="8288" y="5191"/>
                  <a:pt x="8204" y="5072"/>
                  <a:pt x="8192" y="4989"/>
                </a:cubicBezTo>
                <a:cubicBezTo>
                  <a:pt x="8085" y="4334"/>
                  <a:pt x="8157" y="3691"/>
                  <a:pt x="8407" y="3060"/>
                </a:cubicBezTo>
                <a:cubicBezTo>
                  <a:pt x="8621" y="2560"/>
                  <a:pt x="8847" y="2072"/>
                  <a:pt x="9181" y="1632"/>
                </a:cubicBezTo>
                <a:cubicBezTo>
                  <a:pt x="9585" y="1131"/>
                  <a:pt x="10097" y="762"/>
                  <a:pt x="10657" y="477"/>
                </a:cubicBezTo>
                <a:cubicBezTo>
                  <a:pt x="10836" y="381"/>
                  <a:pt x="11050" y="369"/>
                  <a:pt x="11240" y="322"/>
                </a:cubicBezTo>
                <a:cubicBezTo>
                  <a:pt x="11324" y="310"/>
                  <a:pt x="11419" y="322"/>
                  <a:pt x="11502" y="298"/>
                </a:cubicBezTo>
                <a:cubicBezTo>
                  <a:pt x="12455" y="0"/>
                  <a:pt x="13276" y="310"/>
                  <a:pt x="14038" y="858"/>
                </a:cubicBezTo>
                <a:cubicBezTo>
                  <a:pt x="14419" y="1143"/>
                  <a:pt x="14776" y="1429"/>
                  <a:pt x="15098" y="1798"/>
                </a:cubicBezTo>
                <a:cubicBezTo>
                  <a:pt x="15717" y="2548"/>
                  <a:pt x="16003" y="3406"/>
                  <a:pt x="16170" y="4334"/>
                </a:cubicBezTo>
                <a:cubicBezTo>
                  <a:pt x="16205" y="4549"/>
                  <a:pt x="16241" y="4763"/>
                  <a:pt x="16289" y="5025"/>
                </a:cubicBezTo>
                <a:cubicBezTo>
                  <a:pt x="16527" y="5001"/>
                  <a:pt x="16729" y="5001"/>
                  <a:pt x="16908" y="4941"/>
                </a:cubicBezTo>
                <a:cubicBezTo>
                  <a:pt x="17717" y="4703"/>
                  <a:pt x="18444" y="4941"/>
                  <a:pt x="19146" y="5263"/>
                </a:cubicBezTo>
                <a:cubicBezTo>
                  <a:pt x="19575" y="5477"/>
                  <a:pt x="19837" y="5906"/>
                  <a:pt x="19956" y="6382"/>
                </a:cubicBezTo>
                <a:cubicBezTo>
                  <a:pt x="19991" y="6537"/>
                  <a:pt x="20003" y="6668"/>
                  <a:pt x="20039" y="6823"/>
                </a:cubicBezTo>
                <a:close/>
                <a:moveTo>
                  <a:pt x="6252" y="7751"/>
                </a:moveTo>
                <a:cubicBezTo>
                  <a:pt x="6025" y="7906"/>
                  <a:pt x="5847" y="7918"/>
                  <a:pt x="5716" y="7751"/>
                </a:cubicBezTo>
                <a:cubicBezTo>
                  <a:pt x="5609" y="7608"/>
                  <a:pt x="5466" y="7585"/>
                  <a:pt x="5299" y="7573"/>
                </a:cubicBezTo>
                <a:cubicBezTo>
                  <a:pt x="4335" y="7489"/>
                  <a:pt x="3346" y="7489"/>
                  <a:pt x="2394" y="7680"/>
                </a:cubicBezTo>
                <a:cubicBezTo>
                  <a:pt x="1822" y="7799"/>
                  <a:pt x="1322" y="8109"/>
                  <a:pt x="1013" y="8668"/>
                </a:cubicBezTo>
                <a:cubicBezTo>
                  <a:pt x="775" y="9061"/>
                  <a:pt x="727" y="9502"/>
                  <a:pt x="763" y="9894"/>
                </a:cubicBezTo>
                <a:cubicBezTo>
                  <a:pt x="810" y="10406"/>
                  <a:pt x="989" y="10918"/>
                  <a:pt x="1525" y="11180"/>
                </a:cubicBezTo>
                <a:cubicBezTo>
                  <a:pt x="1703" y="11264"/>
                  <a:pt x="1846" y="11418"/>
                  <a:pt x="2037" y="11549"/>
                </a:cubicBezTo>
                <a:cubicBezTo>
                  <a:pt x="2430" y="11478"/>
                  <a:pt x="2811" y="11514"/>
                  <a:pt x="3204" y="11716"/>
                </a:cubicBezTo>
                <a:cubicBezTo>
                  <a:pt x="3394" y="11823"/>
                  <a:pt x="3632" y="11823"/>
                  <a:pt x="3858" y="11835"/>
                </a:cubicBezTo>
                <a:cubicBezTo>
                  <a:pt x="4525" y="11871"/>
                  <a:pt x="5216" y="11859"/>
                  <a:pt x="5883" y="11835"/>
                </a:cubicBezTo>
                <a:cubicBezTo>
                  <a:pt x="7002" y="11788"/>
                  <a:pt x="8097" y="11776"/>
                  <a:pt x="9216" y="11764"/>
                </a:cubicBezTo>
                <a:cubicBezTo>
                  <a:pt x="10062" y="11740"/>
                  <a:pt x="10931" y="11645"/>
                  <a:pt x="11788" y="11716"/>
                </a:cubicBezTo>
                <a:cubicBezTo>
                  <a:pt x="12455" y="11776"/>
                  <a:pt x="13133" y="11799"/>
                  <a:pt x="13812" y="11859"/>
                </a:cubicBezTo>
                <a:cubicBezTo>
                  <a:pt x="14300" y="11907"/>
                  <a:pt x="14788" y="11966"/>
                  <a:pt x="15300" y="11954"/>
                </a:cubicBezTo>
                <a:cubicBezTo>
                  <a:pt x="16205" y="11907"/>
                  <a:pt x="17122" y="11919"/>
                  <a:pt x="18015" y="11954"/>
                </a:cubicBezTo>
                <a:cubicBezTo>
                  <a:pt x="18682" y="11966"/>
                  <a:pt x="19360" y="12061"/>
                  <a:pt x="20027" y="12038"/>
                </a:cubicBezTo>
                <a:cubicBezTo>
                  <a:pt x="21182" y="12014"/>
                  <a:pt x="22337" y="11966"/>
                  <a:pt x="23492" y="11919"/>
                </a:cubicBezTo>
                <a:cubicBezTo>
                  <a:pt x="23706" y="11919"/>
                  <a:pt x="23932" y="11942"/>
                  <a:pt x="24159" y="11942"/>
                </a:cubicBezTo>
                <a:cubicBezTo>
                  <a:pt x="24337" y="11942"/>
                  <a:pt x="24516" y="11907"/>
                  <a:pt x="24682" y="11859"/>
                </a:cubicBezTo>
                <a:cubicBezTo>
                  <a:pt x="24897" y="11799"/>
                  <a:pt x="25111" y="11716"/>
                  <a:pt x="25314" y="11621"/>
                </a:cubicBezTo>
                <a:cubicBezTo>
                  <a:pt x="25683" y="11478"/>
                  <a:pt x="25754" y="11168"/>
                  <a:pt x="25433" y="10895"/>
                </a:cubicBezTo>
                <a:cubicBezTo>
                  <a:pt x="25183" y="10668"/>
                  <a:pt x="24885" y="10514"/>
                  <a:pt x="24611" y="10311"/>
                </a:cubicBezTo>
                <a:cubicBezTo>
                  <a:pt x="24004" y="9835"/>
                  <a:pt x="23337" y="9644"/>
                  <a:pt x="22599" y="9883"/>
                </a:cubicBezTo>
                <a:cubicBezTo>
                  <a:pt x="22385" y="9954"/>
                  <a:pt x="22254" y="9859"/>
                  <a:pt x="22111" y="9740"/>
                </a:cubicBezTo>
                <a:cubicBezTo>
                  <a:pt x="22099" y="9382"/>
                  <a:pt x="22396" y="9240"/>
                  <a:pt x="22611" y="9061"/>
                </a:cubicBezTo>
                <a:cubicBezTo>
                  <a:pt x="22623" y="8930"/>
                  <a:pt x="22635" y="8823"/>
                  <a:pt x="22670" y="8704"/>
                </a:cubicBezTo>
                <a:cubicBezTo>
                  <a:pt x="22777" y="8382"/>
                  <a:pt x="22623" y="8156"/>
                  <a:pt x="22396" y="7930"/>
                </a:cubicBezTo>
                <a:cubicBezTo>
                  <a:pt x="22111" y="7632"/>
                  <a:pt x="21742" y="7513"/>
                  <a:pt x="21373" y="7442"/>
                </a:cubicBezTo>
                <a:cubicBezTo>
                  <a:pt x="20789" y="7323"/>
                  <a:pt x="20194" y="7263"/>
                  <a:pt x="19718" y="7739"/>
                </a:cubicBezTo>
                <a:cubicBezTo>
                  <a:pt x="19682" y="7787"/>
                  <a:pt x="19622" y="7847"/>
                  <a:pt x="19563" y="7847"/>
                </a:cubicBezTo>
                <a:cubicBezTo>
                  <a:pt x="19468" y="7847"/>
                  <a:pt x="19348" y="7847"/>
                  <a:pt x="19301" y="7787"/>
                </a:cubicBezTo>
                <a:cubicBezTo>
                  <a:pt x="19229" y="7716"/>
                  <a:pt x="19206" y="7597"/>
                  <a:pt x="19170" y="7489"/>
                </a:cubicBezTo>
                <a:cubicBezTo>
                  <a:pt x="19158" y="7442"/>
                  <a:pt x="19229" y="7370"/>
                  <a:pt x="19253" y="7311"/>
                </a:cubicBezTo>
                <a:cubicBezTo>
                  <a:pt x="19539" y="6680"/>
                  <a:pt x="19348" y="6013"/>
                  <a:pt x="18777" y="5751"/>
                </a:cubicBezTo>
                <a:cubicBezTo>
                  <a:pt x="17944" y="5358"/>
                  <a:pt x="17098" y="5251"/>
                  <a:pt x="16265" y="5763"/>
                </a:cubicBezTo>
                <a:cubicBezTo>
                  <a:pt x="15967" y="5942"/>
                  <a:pt x="15789" y="5870"/>
                  <a:pt x="15717" y="5549"/>
                </a:cubicBezTo>
                <a:cubicBezTo>
                  <a:pt x="15681" y="5406"/>
                  <a:pt x="15681" y="5239"/>
                  <a:pt x="15681" y="5072"/>
                </a:cubicBezTo>
                <a:cubicBezTo>
                  <a:pt x="15681" y="4941"/>
                  <a:pt x="15729" y="4799"/>
                  <a:pt x="15681" y="4680"/>
                </a:cubicBezTo>
                <a:cubicBezTo>
                  <a:pt x="15491" y="4025"/>
                  <a:pt x="15467" y="3322"/>
                  <a:pt x="15027" y="2751"/>
                </a:cubicBezTo>
                <a:cubicBezTo>
                  <a:pt x="14967" y="2667"/>
                  <a:pt x="14943" y="2548"/>
                  <a:pt x="14884" y="2453"/>
                </a:cubicBezTo>
                <a:cubicBezTo>
                  <a:pt x="14812" y="2334"/>
                  <a:pt x="14729" y="2215"/>
                  <a:pt x="14646" y="2132"/>
                </a:cubicBezTo>
                <a:cubicBezTo>
                  <a:pt x="14431" y="1917"/>
                  <a:pt x="14217" y="1727"/>
                  <a:pt x="13991" y="1536"/>
                </a:cubicBezTo>
                <a:cubicBezTo>
                  <a:pt x="13288" y="941"/>
                  <a:pt x="12467" y="715"/>
                  <a:pt x="11598" y="846"/>
                </a:cubicBezTo>
                <a:cubicBezTo>
                  <a:pt x="10847" y="965"/>
                  <a:pt x="10252" y="1370"/>
                  <a:pt x="9788" y="1965"/>
                </a:cubicBezTo>
                <a:cubicBezTo>
                  <a:pt x="9466" y="2382"/>
                  <a:pt x="9288" y="2870"/>
                  <a:pt x="9050" y="3322"/>
                </a:cubicBezTo>
                <a:cubicBezTo>
                  <a:pt x="8704" y="3977"/>
                  <a:pt x="8740" y="4656"/>
                  <a:pt x="8859" y="5358"/>
                </a:cubicBezTo>
                <a:cubicBezTo>
                  <a:pt x="9121" y="5692"/>
                  <a:pt x="8919" y="6013"/>
                  <a:pt x="8919" y="6358"/>
                </a:cubicBezTo>
                <a:cubicBezTo>
                  <a:pt x="8609" y="6382"/>
                  <a:pt x="8383" y="6299"/>
                  <a:pt x="8169" y="6144"/>
                </a:cubicBezTo>
                <a:cubicBezTo>
                  <a:pt x="8014" y="6025"/>
                  <a:pt x="7859" y="5894"/>
                  <a:pt x="7680" y="5775"/>
                </a:cubicBezTo>
                <a:cubicBezTo>
                  <a:pt x="7323" y="5537"/>
                  <a:pt x="6954" y="5418"/>
                  <a:pt x="6525" y="5537"/>
                </a:cubicBezTo>
                <a:cubicBezTo>
                  <a:pt x="6335" y="5584"/>
                  <a:pt x="6204" y="5692"/>
                  <a:pt x="6133" y="5882"/>
                </a:cubicBezTo>
                <a:cubicBezTo>
                  <a:pt x="5954" y="6370"/>
                  <a:pt x="5906" y="6846"/>
                  <a:pt x="6109" y="7335"/>
                </a:cubicBezTo>
                <a:cubicBezTo>
                  <a:pt x="6133" y="7477"/>
                  <a:pt x="6192" y="7608"/>
                  <a:pt x="6252" y="77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15"/>
          <p:cNvGrpSpPr/>
          <p:nvPr/>
        </p:nvGrpSpPr>
        <p:grpSpPr>
          <a:xfrm>
            <a:off x="6441497" y="1320909"/>
            <a:ext cx="1304358" cy="1013068"/>
            <a:chOff x="6256718" y="405594"/>
            <a:chExt cx="1534358" cy="1191704"/>
          </a:xfrm>
        </p:grpSpPr>
        <p:sp>
          <p:nvSpPr>
            <p:cNvPr id="64" name="Google Shape;64;p15"/>
            <p:cNvSpPr/>
            <p:nvPr/>
          </p:nvSpPr>
          <p:spPr>
            <a:xfrm>
              <a:off x="6807617" y="417543"/>
              <a:ext cx="584320" cy="414447"/>
            </a:xfrm>
            <a:custGeom>
              <a:avLst/>
              <a:gdLst/>
              <a:ahLst/>
              <a:cxnLst/>
              <a:rect l="l" t="t" r="r" b="b"/>
              <a:pathLst>
                <a:path w="16872" h="11967" extrusionOk="0">
                  <a:moveTo>
                    <a:pt x="9906" y="11895"/>
                  </a:moveTo>
                  <a:cubicBezTo>
                    <a:pt x="9359" y="11967"/>
                    <a:pt x="8858" y="11800"/>
                    <a:pt x="8358" y="11764"/>
                  </a:cubicBezTo>
                  <a:cubicBezTo>
                    <a:pt x="7965" y="11717"/>
                    <a:pt x="7549" y="11645"/>
                    <a:pt x="7144" y="11586"/>
                  </a:cubicBezTo>
                  <a:cubicBezTo>
                    <a:pt x="7013" y="11562"/>
                    <a:pt x="6882" y="11538"/>
                    <a:pt x="6751" y="11502"/>
                  </a:cubicBezTo>
                  <a:cubicBezTo>
                    <a:pt x="6322" y="11431"/>
                    <a:pt x="5894" y="11383"/>
                    <a:pt x="5477" y="11300"/>
                  </a:cubicBezTo>
                  <a:cubicBezTo>
                    <a:pt x="5060" y="11205"/>
                    <a:pt x="4644" y="11086"/>
                    <a:pt x="4227" y="10967"/>
                  </a:cubicBezTo>
                  <a:cubicBezTo>
                    <a:pt x="4132" y="10943"/>
                    <a:pt x="4048" y="10883"/>
                    <a:pt x="3953" y="10871"/>
                  </a:cubicBezTo>
                  <a:cubicBezTo>
                    <a:pt x="3465" y="10824"/>
                    <a:pt x="3024" y="10645"/>
                    <a:pt x="2548" y="10538"/>
                  </a:cubicBezTo>
                  <a:cubicBezTo>
                    <a:pt x="2286" y="10490"/>
                    <a:pt x="2024" y="10514"/>
                    <a:pt x="1750" y="10466"/>
                  </a:cubicBezTo>
                  <a:cubicBezTo>
                    <a:pt x="1215" y="10371"/>
                    <a:pt x="679" y="10276"/>
                    <a:pt x="167" y="10169"/>
                  </a:cubicBezTo>
                  <a:cubicBezTo>
                    <a:pt x="119" y="10157"/>
                    <a:pt x="72" y="10121"/>
                    <a:pt x="24" y="10097"/>
                  </a:cubicBezTo>
                  <a:cubicBezTo>
                    <a:pt x="0" y="9954"/>
                    <a:pt x="72" y="9895"/>
                    <a:pt x="167" y="9871"/>
                  </a:cubicBezTo>
                  <a:cubicBezTo>
                    <a:pt x="596" y="9752"/>
                    <a:pt x="905" y="9419"/>
                    <a:pt x="1298" y="9240"/>
                  </a:cubicBezTo>
                  <a:cubicBezTo>
                    <a:pt x="1477" y="9157"/>
                    <a:pt x="1655" y="9038"/>
                    <a:pt x="1834" y="8942"/>
                  </a:cubicBezTo>
                  <a:cubicBezTo>
                    <a:pt x="2036" y="8847"/>
                    <a:pt x="2227" y="8740"/>
                    <a:pt x="2405" y="8609"/>
                  </a:cubicBezTo>
                  <a:cubicBezTo>
                    <a:pt x="2608" y="8454"/>
                    <a:pt x="2822" y="8371"/>
                    <a:pt x="3036" y="8228"/>
                  </a:cubicBezTo>
                  <a:cubicBezTo>
                    <a:pt x="3536" y="7919"/>
                    <a:pt x="4060" y="7621"/>
                    <a:pt x="4536" y="7252"/>
                  </a:cubicBezTo>
                  <a:cubicBezTo>
                    <a:pt x="5060" y="6847"/>
                    <a:pt x="5596" y="6478"/>
                    <a:pt x="6144" y="6109"/>
                  </a:cubicBezTo>
                  <a:cubicBezTo>
                    <a:pt x="6894" y="5585"/>
                    <a:pt x="7680" y="5097"/>
                    <a:pt x="8466" y="4632"/>
                  </a:cubicBezTo>
                  <a:cubicBezTo>
                    <a:pt x="8573" y="4573"/>
                    <a:pt x="8692" y="4537"/>
                    <a:pt x="8763" y="4466"/>
                  </a:cubicBezTo>
                  <a:cubicBezTo>
                    <a:pt x="9168" y="4049"/>
                    <a:pt x="9704" y="3847"/>
                    <a:pt x="10168" y="3549"/>
                  </a:cubicBezTo>
                  <a:cubicBezTo>
                    <a:pt x="10549" y="3287"/>
                    <a:pt x="10918" y="2989"/>
                    <a:pt x="11323" y="2751"/>
                  </a:cubicBezTo>
                  <a:cubicBezTo>
                    <a:pt x="11752" y="2501"/>
                    <a:pt x="12133" y="2132"/>
                    <a:pt x="12633" y="1977"/>
                  </a:cubicBezTo>
                  <a:cubicBezTo>
                    <a:pt x="12704" y="1965"/>
                    <a:pt x="12764" y="1906"/>
                    <a:pt x="12823" y="1858"/>
                  </a:cubicBezTo>
                  <a:cubicBezTo>
                    <a:pt x="13430" y="1489"/>
                    <a:pt x="14014" y="1084"/>
                    <a:pt x="14657" y="751"/>
                  </a:cubicBezTo>
                  <a:cubicBezTo>
                    <a:pt x="15252" y="430"/>
                    <a:pt x="15836" y="60"/>
                    <a:pt x="16550" y="1"/>
                  </a:cubicBezTo>
                  <a:cubicBezTo>
                    <a:pt x="16812" y="239"/>
                    <a:pt x="16871" y="513"/>
                    <a:pt x="16764" y="870"/>
                  </a:cubicBezTo>
                  <a:cubicBezTo>
                    <a:pt x="16586" y="1465"/>
                    <a:pt x="16240" y="1942"/>
                    <a:pt x="15907" y="2442"/>
                  </a:cubicBezTo>
                  <a:cubicBezTo>
                    <a:pt x="15490" y="3085"/>
                    <a:pt x="15074" y="3739"/>
                    <a:pt x="14669" y="4394"/>
                  </a:cubicBezTo>
                  <a:cubicBezTo>
                    <a:pt x="14657" y="4406"/>
                    <a:pt x="14657" y="4442"/>
                    <a:pt x="14645" y="4442"/>
                  </a:cubicBezTo>
                  <a:cubicBezTo>
                    <a:pt x="14300" y="4751"/>
                    <a:pt x="14121" y="5168"/>
                    <a:pt x="13859" y="5525"/>
                  </a:cubicBezTo>
                  <a:cubicBezTo>
                    <a:pt x="13561" y="5906"/>
                    <a:pt x="13299" y="6323"/>
                    <a:pt x="13049" y="6740"/>
                  </a:cubicBezTo>
                  <a:cubicBezTo>
                    <a:pt x="12811" y="7145"/>
                    <a:pt x="12537" y="7538"/>
                    <a:pt x="12287" y="7919"/>
                  </a:cubicBezTo>
                  <a:cubicBezTo>
                    <a:pt x="11692" y="8823"/>
                    <a:pt x="11097" y="9752"/>
                    <a:pt x="10561" y="10693"/>
                  </a:cubicBezTo>
                  <a:cubicBezTo>
                    <a:pt x="10430" y="10931"/>
                    <a:pt x="10168" y="11121"/>
                    <a:pt x="10263" y="11443"/>
                  </a:cubicBezTo>
                  <a:cubicBezTo>
                    <a:pt x="10121" y="11609"/>
                    <a:pt x="10013" y="11740"/>
                    <a:pt x="9906" y="118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7177076" y="1194419"/>
              <a:ext cx="25178" cy="76711"/>
            </a:xfrm>
            <a:custGeom>
              <a:avLst/>
              <a:gdLst/>
              <a:ahLst/>
              <a:cxnLst/>
              <a:rect l="l" t="t" r="r" b="b"/>
              <a:pathLst>
                <a:path w="727" h="2215" extrusionOk="0">
                  <a:moveTo>
                    <a:pt x="524" y="2215"/>
                  </a:moveTo>
                  <a:cubicBezTo>
                    <a:pt x="298" y="1905"/>
                    <a:pt x="393" y="1512"/>
                    <a:pt x="286" y="1179"/>
                  </a:cubicBezTo>
                  <a:cubicBezTo>
                    <a:pt x="179" y="822"/>
                    <a:pt x="107" y="465"/>
                    <a:pt x="0" y="60"/>
                  </a:cubicBezTo>
                  <a:cubicBezTo>
                    <a:pt x="72" y="48"/>
                    <a:pt x="155" y="0"/>
                    <a:pt x="215" y="12"/>
                  </a:cubicBezTo>
                  <a:cubicBezTo>
                    <a:pt x="405" y="60"/>
                    <a:pt x="548" y="167"/>
                    <a:pt x="643" y="346"/>
                  </a:cubicBezTo>
                  <a:cubicBezTo>
                    <a:pt x="691" y="441"/>
                    <a:pt x="726" y="548"/>
                    <a:pt x="726" y="667"/>
                  </a:cubicBezTo>
                  <a:cubicBezTo>
                    <a:pt x="726" y="1131"/>
                    <a:pt x="703" y="1584"/>
                    <a:pt x="691" y="2048"/>
                  </a:cubicBezTo>
                  <a:cubicBezTo>
                    <a:pt x="691" y="2108"/>
                    <a:pt x="667" y="2203"/>
                    <a:pt x="524" y="22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7220367" y="1360170"/>
              <a:ext cx="13645" cy="49524"/>
            </a:xfrm>
            <a:custGeom>
              <a:avLst/>
              <a:gdLst/>
              <a:ahLst/>
              <a:cxnLst/>
              <a:rect l="l" t="t" r="r" b="b"/>
              <a:pathLst>
                <a:path w="394" h="1430" extrusionOk="0">
                  <a:moveTo>
                    <a:pt x="358" y="1429"/>
                  </a:moveTo>
                  <a:cubicBezTo>
                    <a:pt x="155" y="929"/>
                    <a:pt x="12" y="501"/>
                    <a:pt x="0" y="1"/>
                  </a:cubicBezTo>
                  <a:cubicBezTo>
                    <a:pt x="334" y="334"/>
                    <a:pt x="393" y="524"/>
                    <a:pt x="358" y="14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7224904" y="706620"/>
              <a:ext cx="21888" cy="36295"/>
            </a:xfrm>
            <a:custGeom>
              <a:avLst/>
              <a:gdLst/>
              <a:ahLst/>
              <a:cxnLst/>
              <a:rect l="l" t="t" r="r" b="b"/>
              <a:pathLst>
                <a:path w="632" h="1048" extrusionOk="0">
                  <a:moveTo>
                    <a:pt x="0" y="1048"/>
                  </a:moveTo>
                  <a:cubicBezTo>
                    <a:pt x="107" y="643"/>
                    <a:pt x="346" y="334"/>
                    <a:pt x="596" y="0"/>
                  </a:cubicBezTo>
                  <a:cubicBezTo>
                    <a:pt x="596" y="84"/>
                    <a:pt x="631" y="167"/>
                    <a:pt x="596" y="226"/>
                  </a:cubicBezTo>
                  <a:cubicBezTo>
                    <a:pt x="453" y="524"/>
                    <a:pt x="358" y="881"/>
                    <a:pt x="0" y="10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7319728" y="577960"/>
              <a:ext cx="10355" cy="12398"/>
            </a:xfrm>
            <a:custGeom>
              <a:avLst/>
              <a:gdLst/>
              <a:ahLst/>
              <a:cxnLst/>
              <a:rect l="l" t="t" r="r" b="b"/>
              <a:pathLst>
                <a:path w="299" h="358" extrusionOk="0">
                  <a:moveTo>
                    <a:pt x="298" y="24"/>
                  </a:moveTo>
                  <a:cubicBezTo>
                    <a:pt x="298" y="191"/>
                    <a:pt x="263" y="322"/>
                    <a:pt x="1" y="358"/>
                  </a:cubicBezTo>
                  <a:cubicBezTo>
                    <a:pt x="60" y="262"/>
                    <a:pt x="72" y="203"/>
                    <a:pt x="120" y="143"/>
                  </a:cubicBezTo>
                  <a:cubicBezTo>
                    <a:pt x="167" y="84"/>
                    <a:pt x="227" y="48"/>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29633" y="566428"/>
              <a:ext cx="8693" cy="12398"/>
            </a:xfrm>
            <a:custGeom>
              <a:avLst/>
              <a:gdLst/>
              <a:ahLst/>
              <a:cxnLst/>
              <a:rect l="l" t="t" r="r" b="b"/>
              <a:pathLst>
                <a:path w="251" h="358" extrusionOk="0">
                  <a:moveTo>
                    <a:pt x="1" y="333"/>
                  </a:moveTo>
                  <a:cubicBezTo>
                    <a:pt x="48" y="238"/>
                    <a:pt x="108" y="155"/>
                    <a:pt x="179" y="0"/>
                  </a:cubicBezTo>
                  <a:cubicBezTo>
                    <a:pt x="251" y="226"/>
                    <a:pt x="179" y="322"/>
                    <a:pt x="36" y="3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6256718" y="405594"/>
              <a:ext cx="1534358" cy="1191704"/>
            </a:xfrm>
            <a:custGeom>
              <a:avLst/>
              <a:gdLst/>
              <a:ahLst/>
              <a:cxnLst/>
              <a:rect l="l" t="t" r="r" b="b"/>
              <a:pathLst>
                <a:path w="44304" h="34410" extrusionOk="0">
                  <a:moveTo>
                    <a:pt x="27599" y="26909"/>
                  </a:moveTo>
                  <a:cubicBezTo>
                    <a:pt x="27647" y="26944"/>
                    <a:pt x="27682" y="26968"/>
                    <a:pt x="27718" y="26968"/>
                  </a:cubicBezTo>
                  <a:cubicBezTo>
                    <a:pt x="28433" y="27135"/>
                    <a:pt x="28623" y="27694"/>
                    <a:pt x="28754" y="28314"/>
                  </a:cubicBezTo>
                  <a:cubicBezTo>
                    <a:pt x="28778" y="28492"/>
                    <a:pt x="28790" y="28683"/>
                    <a:pt x="28814" y="28873"/>
                  </a:cubicBezTo>
                  <a:cubicBezTo>
                    <a:pt x="28873" y="29349"/>
                    <a:pt x="28814" y="29814"/>
                    <a:pt x="28635" y="30266"/>
                  </a:cubicBezTo>
                  <a:cubicBezTo>
                    <a:pt x="28587" y="30361"/>
                    <a:pt x="28552" y="30481"/>
                    <a:pt x="28587" y="30588"/>
                  </a:cubicBezTo>
                  <a:cubicBezTo>
                    <a:pt x="28671" y="30945"/>
                    <a:pt x="28718" y="31314"/>
                    <a:pt x="28814" y="31695"/>
                  </a:cubicBezTo>
                  <a:cubicBezTo>
                    <a:pt x="28968" y="32302"/>
                    <a:pt x="29016" y="32909"/>
                    <a:pt x="28956" y="33529"/>
                  </a:cubicBezTo>
                  <a:cubicBezTo>
                    <a:pt x="28909" y="33933"/>
                    <a:pt x="28647" y="34207"/>
                    <a:pt x="28314" y="34410"/>
                  </a:cubicBezTo>
                  <a:cubicBezTo>
                    <a:pt x="27682" y="34231"/>
                    <a:pt x="27159" y="33910"/>
                    <a:pt x="26706" y="33433"/>
                  </a:cubicBezTo>
                  <a:cubicBezTo>
                    <a:pt x="26278" y="32981"/>
                    <a:pt x="25873" y="32517"/>
                    <a:pt x="25432" y="32100"/>
                  </a:cubicBezTo>
                  <a:cubicBezTo>
                    <a:pt x="24765" y="31469"/>
                    <a:pt x="24146" y="30778"/>
                    <a:pt x="23551" y="30076"/>
                  </a:cubicBezTo>
                  <a:cubicBezTo>
                    <a:pt x="22896" y="29302"/>
                    <a:pt x="22301" y="28504"/>
                    <a:pt x="21646" y="27718"/>
                  </a:cubicBezTo>
                  <a:cubicBezTo>
                    <a:pt x="21456" y="27492"/>
                    <a:pt x="21205" y="27373"/>
                    <a:pt x="21027" y="27147"/>
                  </a:cubicBezTo>
                  <a:cubicBezTo>
                    <a:pt x="20860" y="26944"/>
                    <a:pt x="20789" y="26659"/>
                    <a:pt x="20610" y="26480"/>
                  </a:cubicBezTo>
                  <a:cubicBezTo>
                    <a:pt x="20158" y="26016"/>
                    <a:pt x="19824" y="25480"/>
                    <a:pt x="19431" y="24980"/>
                  </a:cubicBezTo>
                  <a:cubicBezTo>
                    <a:pt x="19408" y="24944"/>
                    <a:pt x="19384" y="24920"/>
                    <a:pt x="19372" y="24885"/>
                  </a:cubicBezTo>
                  <a:cubicBezTo>
                    <a:pt x="19241" y="24647"/>
                    <a:pt x="18943" y="24539"/>
                    <a:pt x="18836" y="24242"/>
                  </a:cubicBezTo>
                  <a:cubicBezTo>
                    <a:pt x="18753" y="23992"/>
                    <a:pt x="18598" y="23742"/>
                    <a:pt x="18431" y="23515"/>
                  </a:cubicBezTo>
                  <a:cubicBezTo>
                    <a:pt x="18253" y="23277"/>
                    <a:pt x="18050" y="23075"/>
                    <a:pt x="17860" y="22837"/>
                  </a:cubicBezTo>
                  <a:cubicBezTo>
                    <a:pt x="17753" y="22718"/>
                    <a:pt x="17657" y="22611"/>
                    <a:pt x="17586" y="22480"/>
                  </a:cubicBezTo>
                  <a:cubicBezTo>
                    <a:pt x="17300" y="21956"/>
                    <a:pt x="16884" y="21551"/>
                    <a:pt x="16491" y="21134"/>
                  </a:cubicBezTo>
                  <a:cubicBezTo>
                    <a:pt x="16217" y="20848"/>
                    <a:pt x="15979" y="20539"/>
                    <a:pt x="15729" y="20229"/>
                  </a:cubicBezTo>
                  <a:cubicBezTo>
                    <a:pt x="15383" y="19813"/>
                    <a:pt x="15014" y="19408"/>
                    <a:pt x="14776" y="18908"/>
                  </a:cubicBezTo>
                  <a:cubicBezTo>
                    <a:pt x="14740" y="18848"/>
                    <a:pt x="14669" y="18801"/>
                    <a:pt x="14598" y="18789"/>
                  </a:cubicBezTo>
                  <a:cubicBezTo>
                    <a:pt x="14359" y="18705"/>
                    <a:pt x="14121" y="18646"/>
                    <a:pt x="13883" y="18610"/>
                  </a:cubicBezTo>
                  <a:cubicBezTo>
                    <a:pt x="13216" y="18491"/>
                    <a:pt x="12538" y="18396"/>
                    <a:pt x="11883" y="18277"/>
                  </a:cubicBezTo>
                  <a:cubicBezTo>
                    <a:pt x="11371" y="18193"/>
                    <a:pt x="10859" y="18074"/>
                    <a:pt x="10335" y="17979"/>
                  </a:cubicBezTo>
                  <a:cubicBezTo>
                    <a:pt x="9728" y="17860"/>
                    <a:pt x="9121" y="17777"/>
                    <a:pt x="8513" y="17658"/>
                  </a:cubicBezTo>
                  <a:cubicBezTo>
                    <a:pt x="8037" y="17562"/>
                    <a:pt x="7537" y="17455"/>
                    <a:pt x="7085" y="17324"/>
                  </a:cubicBezTo>
                  <a:cubicBezTo>
                    <a:pt x="6442" y="17134"/>
                    <a:pt x="5787" y="17062"/>
                    <a:pt x="5144" y="16907"/>
                  </a:cubicBezTo>
                  <a:cubicBezTo>
                    <a:pt x="5037" y="16884"/>
                    <a:pt x="4906" y="16884"/>
                    <a:pt x="4822" y="16836"/>
                  </a:cubicBezTo>
                  <a:cubicBezTo>
                    <a:pt x="4299" y="16586"/>
                    <a:pt x="3775" y="16312"/>
                    <a:pt x="3251" y="16062"/>
                  </a:cubicBezTo>
                  <a:cubicBezTo>
                    <a:pt x="2584" y="15729"/>
                    <a:pt x="2096" y="15169"/>
                    <a:pt x="1513" y="14717"/>
                  </a:cubicBezTo>
                  <a:cubicBezTo>
                    <a:pt x="1310" y="14574"/>
                    <a:pt x="1155" y="14336"/>
                    <a:pt x="1012" y="14121"/>
                  </a:cubicBezTo>
                  <a:cubicBezTo>
                    <a:pt x="679" y="13633"/>
                    <a:pt x="310" y="13157"/>
                    <a:pt x="143" y="12562"/>
                  </a:cubicBezTo>
                  <a:cubicBezTo>
                    <a:pt x="0" y="12038"/>
                    <a:pt x="60" y="11585"/>
                    <a:pt x="417" y="11133"/>
                  </a:cubicBezTo>
                  <a:cubicBezTo>
                    <a:pt x="691" y="10788"/>
                    <a:pt x="1024" y="10526"/>
                    <a:pt x="1453" y="10407"/>
                  </a:cubicBezTo>
                  <a:cubicBezTo>
                    <a:pt x="1822" y="10299"/>
                    <a:pt x="2203" y="10180"/>
                    <a:pt x="2596" y="10169"/>
                  </a:cubicBezTo>
                  <a:cubicBezTo>
                    <a:pt x="3298" y="10133"/>
                    <a:pt x="3989" y="10049"/>
                    <a:pt x="4668" y="9990"/>
                  </a:cubicBezTo>
                  <a:cubicBezTo>
                    <a:pt x="4906" y="9978"/>
                    <a:pt x="5156" y="9954"/>
                    <a:pt x="5394" y="9954"/>
                  </a:cubicBezTo>
                  <a:cubicBezTo>
                    <a:pt x="5715" y="9942"/>
                    <a:pt x="6037" y="9942"/>
                    <a:pt x="6346" y="9942"/>
                  </a:cubicBezTo>
                  <a:cubicBezTo>
                    <a:pt x="6585" y="9942"/>
                    <a:pt x="6847" y="9954"/>
                    <a:pt x="7085" y="9954"/>
                  </a:cubicBezTo>
                  <a:cubicBezTo>
                    <a:pt x="7537" y="9954"/>
                    <a:pt x="8013" y="9954"/>
                    <a:pt x="8478" y="9978"/>
                  </a:cubicBezTo>
                  <a:cubicBezTo>
                    <a:pt x="8942" y="9990"/>
                    <a:pt x="9418" y="10038"/>
                    <a:pt x="9883" y="10061"/>
                  </a:cubicBezTo>
                  <a:cubicBezTo>
                    <a:pt x="9954" y="10061"/>
                    <a:pt x="10026" y="10061"/>
                    <a:pt x="10097" y="10049"/>
                  </a:cubicBezTo>
                  <a:cubicBezTo>
                    <a:pt x="10180" y="10038"/>
                    <a:pt x="10264" y="9990"/>
                    <a:pt x="10323" y="10014"/>
                  </a:cubicBezTo>
                  <a:cubicBezTo>
                    <a:pt x="10776" y="10192"/>
                    <a:pt x="11252" y="10073"/>
                    <a:pt x="11704" y="10180"/>
                  </a:cubicBezTo>
                  <a:cubicBezTo>
                    <a:pt x="12121" y="10276"/>
                    <a:pt x="12573" y="10276"/>
                    <a:pt x="13002" y="10311"/>
                  </a:cubicBezTo>
                  <a:cubicBezTo>
                    <a:pt x="13240" y="10347"/>
                    <a:pt x="13490" y="10335"/>
                    <a:pt x="13728" y="10395"/>
                  </a:cubicBezTo>
                  <a:cubicBezTo>
                    <a:pt x="14288" y="10514"/>
                    <a:pt x="14788" y="10347"/>
                    <a:pt x="15252" y="10109"/>
                  </a:cubicBezTo>
                  <a:cubicBezTo>
                    <a:pt x="15562" y="9942"/>
                    <a:pt x="15848" y="9716"/>
                    <a:pt x="16145" y="9514"/>
                  </a:cubicBezTo>
                  <a:cubicBezTo>
                    <a:pt x="16753" y="9097"/>
                    <a:pt x="17360" y="8704"/>
                    <a:pt x="18050" y="8430"/>
                  </a:cubicBezTo>
                  <a:cubicBezTo>
                    <a:pt x="18157" y="8383"/>
                    <a:pt x="18253" y="8323"/>
                    <a:pt x="18336" y="8252"/>
                  </a:cubicBezTo>
                  <a:cubicBezTo>
                    <a:pt x="18753" y="7835"/>
                    <a:pt x="19253" y="7549"/>
                    <a:pt x="19777" y="7263"/>
                  </a:cubicBezTo>
                  <a:cubicBezTo>
                    <a:pt x="20039" y="7121"/>
                    <a:pt x="20265" y="6859"/>
                    <a:pt x="20503" y="6656"/>
                  </a:cubicBezTo>
                  <a:cubicBezTo>
                    <a:pt x="20658" y="6501"/>
                    <a:pt x="20801" y="6370"/>
                    <a:pt x="21015" y="6311"/>
                  </a:cubicBezTo>
                  <a:cubicBezTo>
                    <a:pt x="21134" y="6263"/>
                    <a:pt x="21229" y="6180"/>
                    <a:pt x="21336" y="6109"/>
                  </a:cubicBezTo>
                  <a:cubicBezTo>
                    <a:pt x="21563" y="5954"/>
                    <a:pt x="21741" y="5763"/>
                    <a:pt x="22003" y="5692"/>
                  </a:cubicBezTo>
                  <a:cubicBezTo>
                    <a:pt x="22408" y="5251"/>
                    <a:pt x="23039" y="5132"/>
                    <a:pt x="23420" y="4680"/>
                  </a:cubicBezTo>
                  <a:cubicBezTo>
                    <a:pt x="23480" y="4585"/>
                    <a:pt x="23599" y="4525"/>
                    <a:pt x="23706" y="4501"/>
                  </a:cubicBezTo>
                  <a:cubicBezTo>
                    <a:pt x="23992" y="4442"/>
                    <a:pt x="24230" y="4275"/>
                    <a:pt x="24468" y="4120"/>
                  </a:cubicBezTo>
                  <a:cubicBezTo>
                    <a:pt x="24980" y="3787"/>
                    <a:pt x="25551" y="3513"/>
                    <a:pt x="26039" y="3144"/>
                  </a:cubicBezTo>
                  <a:cubicBezTo>
                    <a:pt x="26516" y="2775"/>
                    <a:pt x="27051" y="2501"/>
                    <a:pt x="27563" y="2191"/>
                  </a:cubicBezTo>
                  <a:cubicBezTo>
                    <a:pt x="28040" y="1894"/>
                    <a:pt x="28516" y="1560"/>
                    <a:pt x="29064" y="1417"/>
                  </a:cubicBezTo>
                  <a:cubicBezTo>
                    <a:pt x="29206" y="1370"/>
                    <a:pt x="29349" y="1310"/>
                    <a:pt x="29468" y="1227"/>
                  </a:cubicBezTo>
                  <a:cubicBezTo>
                    <a:pt x="29968" y="870"/>
                    <a:pt x="30564" y="667"/>
                    <a:pt x="31100" y="358"/>
                  </a:cubicBezTo>
                  <a:cubicBezTo>
                    <a:pt x="31588" y="60"/>
                    <a:pt x="32124" y="48"/>
                    <a:pt x="32683" y="1"/>
                  </a:cubicBezTo>
                  <a:cubicBezTo>
                    <a:pt x="32743" y="1"/>
                    <a:pt x="32826" y="48"/>
                    <a:pt x="32874" y="108"/>
                  </a:cubicBezTo>
                  <a:cubicBezTo>
                    <a:pt x="33076" y="453"/>
                    <a:pt x="33231" y="786"/>
                    <a:pt x="33076" y="1227"/>
                  </a:cubicBezTo>
                  <a:cubicBezTo>
                    <a:pt x="32874" y="1798"/>
                    <a:pt x="32647" y="2370"/>
                    <a:pt x="32290" y="2894"/>
                  </a:cubicBezTo>
                  <a:cubicBezTo>
                    <a:pt x="32004" y="3287"/>
                    <a:pt x="31814" y="3739"/>
                    <a:pt x="31564" y="4204"/>
                  </a:cubicBezTo>
                  <a:cubicBezTo>
                    <a:pt x="31588" y="4346"/>
                    <a:pt x="31647" y="4537"/>
                    <a:pt x="31683" y="4715"/>
                  </a:cubicBezTo>
                  <a:cubicBezTo>
                    <a:pt x="31731" y="4954"/>
                    <a:pt x="31695" y="5168"/>
                    <a:pt x="31528" y="5358"/>
                  </a:cubicBezTo>
                  <a:cubicBezTo>
                    <a:pt x="31254" y="5692"/>
                    <a:pt x="30981" y="6025"/>
                    <a:pt x="30695" y="6359"/>
                  </a:cubicBezTo>
                  <a:cubicBezTo>
                    <a:pt x="30504" y="6585"/>
                    <a:pt x="30242" y="6668"/>
                    <a:pt x="29909" y="6656"/>
                  </a:cubicBezTo>
                  <a:cubicBezTo>
                    <a:pt x="29611" y="7085"/>
                    <a:pt x="29326" y="7537"/>
                    <a:pt x="29028" y="7978"/>
                  </a:cubicBezTo>
                  <a:cubicBezTo>
                    <a:pt x="29076" y="8216"/>
                    <a:pt x="29123" y="8454"/>
                    <a:pt x="29147" y="8692"/>
                  </a:cubicBezTo>
                  <a:cubicBezTo>
                    <a:pt x="29171" y="8752"/>
                    <a:pt x="29147" y="8811"/>
                    <a:pt x="29147" y="8859"/>
                  </a:cubicBezTo>
                  <a:cubicBezTo>
                    <a:pt x="29028" y="9347"/>
                    <a:pt x="28992" y="9871"/>
                    <a:pt x="28516" y="10180"/>
                  </a:cubicBezTo>
                  <a:cubicBezTo>
                    <a:pt x="28480" y="10192"/>
                    <a:pt x="28468" y="10240"/>
                    <a:pt x="28433" y="10276"/>
                  </a:cubicBezTo>
                  <a:cubicBezTo>
                    <a:pt x="28242" y="10585"/>
                    <a:pt x="27944" y="10716"/>
                    <a:pt x="27587" y="10752"/>
                  </a:cubicBezTo>
                  <a:cubicBezTo>
                    <a:pt x="27504" y="10764"/>
                    <a:pt x="27409" y="10764"/>
                    <a:pt x="27301" y="10776"/>
                  </a:cubicBezTo>
                  <a:cubicBezTo>
                    <a:pt x="27087" y="11061"/>
                    <a:pt x="26920" y="11347"/>
                    <a:pt x="26849" y="11681"/>
                  </a:cubicBezTo>
                  <a:cubicBezTo>
                    <a:pt x="26801" y="11919"/>
                    <a:pt x="26682" y="12145"/>
                    <a:pt x="26587" y="12395"/>
                  </a:cubicBezTo>
                  <a:cubicBezTo>
                    <a:pt x="26635" y="12431"/>
                    <a:pt x="26706" y="12490"/>
                    <a:pt x="26790" y="12502"/>
                  </a:cubicBezTo>
                  <a:cubicBezTo>
                    <a:pt x="27159" y="12550"/>
                    <a:pt x="27528" y="12621"/>
                    <a:pt x="27885" y="12693"/>
                  </a:cubicBezTo>
                  <a:cubicBezTo>
                    <a:pt x="28278" y="12776"/>
                    <a:pt x="28659" y="12812"/>
                    <a:pt x="29052" y="12871"/>
                  </a:cubicBezTo>
                  <a:cubicBezTo>
                    <a:pt x="29718" y="12966"/>
                    <a:pt x="30385" y="13038"/>
                    <a:pt x="31040" y="13205"/>
                  </a:cubicBezTo>
                  <a:cubicBezTo>
                    <a:pt x="31433" y="13288"/>
                    <a:pt x="31814" y="13347"/>
                    <a:pt x="32207" y="13431"/>
                  </a:cubicBezTo>
                  <a:cubicBezTo>
                    <a:pt x="32457" y="13467"/>
                    <a:pt x="32719" y="13526"/>
                    <a:pt x="32981" y="13574"/>
                  </a:cubicBezTo>
                  <a:cubicBezTo>
                    <a:pt x="33290" y="13633"/>
                    <a:pt x="33600" y="13693"/>
                    <a:pt x="33933" y="13693"/>
                  </a:cubicBezTo>
                  <a:cubicBezTo>
                    <a:pt x="34362" y="13693"/>
                    <a:pt x="34791" y="13752"/>
                    <a:pt x="35219" y="13812"/>
                  </a:cubicBezTo>
                  <a:cubicBezTo>
                    <a:pt x="35457" y="13848"/>
                    <a:pt x="35672" y="13812"/>
                    <a:pt x="35862" y="13681"/>
                  </a:cubicBezTo>
                  <a:cubicBezTo>
                    <a:pt x="36398" y="13312"/>
                    <a:pt x="36946" y="12931"/>
                    <a:pt x="37481" y="12550"/>
                  </a:cubicBezTo>
                  <a:cubicBezTo>
                    <a:pt x="37767" y="12359"/>
                    <a:pt x="38053" y="12157"/>
                    <a:pt x="38303" y="11943"/>
                  </a:cubicBezTo>
                  <a:cubicBezTo>
                    <a:pt x="38791" y="11502"/>
                    <a:pt x="39267" y="11050"/>
                    <a:pt x="39744" y="10597"/>
                  </a:cubicBezTo>
                  <a:cubicBezTo>
                    <a:pt x="39970" y="10395"/>
                    <a:pt x="40184" y="10169"/>
                    <a:pt x="40458" y="10061"/>
                  </a:cubicBezTo>
                  <a:cubicBezTo>
                    <a:pt x="40565" y="10014"/>
                    <a:pt x="40672" y="9954"/>
                    <a:pt x="40744" y="9871"/>
                  </a:cubicBezTo>
                  <a:cubicBezTo>
                    <a:pt x="40958" y="9633"/>
                    <a:pt x="41208" y="9645"/>
                    <a:pt x="41470" y="9716"/>
                  </a:cubicBezTo>
                  <a:cubicBezTo>
                    <a:pt x="41625" y="9764"/>
                    <a:pt x="41756" y="9823"/>
                    <a:pt x="41910" y="9835"/>
                  </a:cubicBezTo>
                  <a:cubicBezTo>
                    <a:pt x="42172" y="9859"/>
                    <a:pt x="42327" y="10014"/>
                    <a:pt x="42422" y="10216"/>
                  </a:cubicBezTo>
                  <a:cubicBezTo>
                    <a:pt x="42625" y="10597"/>
                    <a:pt x="42649" y="11002"/>
                    <a:pt x="42518" y="11419"/>
                  </a:cubicBezTo>
                  <a:cubicBezTo>
                    <a:pt x="42303" y="12038"/>
                    <a:pt x="42101" y="12657"/>
                    <a:pt x="42030" y="13324"/>
                  </a:cubicBezTo>
                  <a:cubicBezTo>
                    <a:pt x="41970" y="13871"/>
                    <a:pt x="41815" y="14419"/>
                    <a:pt x="41684" y="14979"/>
                  </a:cubicBezTo>
                  <a:cubicBezTo>
                    <a:pt x="41553" y="15491"/>
                    <a:pt x="41398" y="16026"/>
                    <a:pt x="41256" y="16586"/>
                  </a:cubicBezTo>
                  <a:cubicBezTo>
                    <a:pt x="41387" y="16622"/>
                    <a:pt x="41506" y="16681"/>
                    <a:pt x="41625" y="16705"/>
                  </a:cubicBezTo>
                  <a:cubicBezTo>
                    <a:pt x="41934" y="16741"/>
                    <a:pt x="42268" y="16776"/>
                    <a:pt x="42577" y="16800"/>
                  </a:cubicBezTo>
                  <a:cubicBezTo>
                    <a:pt x="43006" y="16848"/>
                    <a:pt x="43423" y="16967"/>
                    <a:pt x="43827" y="17146"/>
                  </a:cubicBezTo>
                  <a:cubicBezTo>
                    <a:pt x="44137" y="17277"/>
                    <a:pt x="44304" y="17598"/>
                    <a:pt x="44208" y="17919"/>
                  </a:cubicBezTo>
                  <a:cubicBezTo>
                    <a:pt x="44173" y="18086"/>
                    <a:pt x="44089" y="18229"/>
                    <a:pt x="43958" y="18348"/>
                  </a:cubicBezTo>
                  <a:cubicBezTo>
                    <a:pt x="43661" y="18646"/>
                    <a:pt x="43399" y="18943"/>
                    <a:pt x="43113" y="19241"/>
                  </a:cubicBezTo>
                  <a:cubicBezTo>
                    <a:pt x="42934" y="19443"/>
                    <a:pt x="42720" y="19598"/>
                    <a:pt x="42541" y="19777"/>
                  </a:cubicBezTo>
                  <a:cubicBezTo>
                    <a:pt x="42530" y="19801"/>
                    <a:pt x="42518" y="19801"/>
                    <a:pt x="42506" y="19813"/>
                  </a:cubicBezTo>
                  <a:cubicBezTo>
                    <a:pt x="42303" y="20015"/>
                    <a:pt x="42125" y="20241"/>
                    <a:pt x="41910" y="20408"/>
                  </a:cubicBezTo>
                  <a:cubicBezTo>
                    <a:pt x="41684" y="20575"/>
                    <a:pt x="41434" y="20694"/>
                    <a:pt x="41196" y="20825"/>
                  </a:cubicBezTo>
                  <a:cubicBezTo>
                    <a:pt x="41160" y="21146"/>
                    <a:pt x="41279" y="21420"/>
                    <a:pt x="41398" y="21658"/>
                  </a:cubicBezTo>
                  <a:cubicBezTo>
                    <a:pt x="41589" y="22063"/>
                    <a:pt x="41791" y="22456"/>
                    <a:pt x="41922" y="22896"/>
                  </a:cubicBezTo>
                  <a:cubicBezTo>
                    <a:pt x="41946" y="22992"/>
                    <a:pt x="42006" y="23099"/>
                    <a:pt x="42065" y="23194"/>
                  </a:cubicBezTo>
                  <a:cubicBezTo>
                    <a:pt x="42232" y="23492"/>
                    <a:pt x="42363" y="23801"/>
                    <a:pt x="42458" y="24123"/>
                  </a:cubicBezTo>
                  <a:cubicBezTo>
                    <a:pt x="42518" y="24325"/>
                    <a:pt x="42601" y="24516"/>
                    <a:pt x="42684" y="24706"/>
                  </a:cubicBezTo>
                  <a:cubicBezTo>
                    <a:pt x="42756" y="24885"/>
                    <a:pt x="42815" y="25051"/>
                    <a:pt x="42875" y="25218"/>
                  </a:cubicBezTo>
                  <a:cubicBezTo>
                    <a:pt x="42720" y="25420"/>
                    <a:pt x="42601" y="25611"/>
                    <a:pt x="42482" y="25789"/>
                  </a:cubicBezTo>
                  <a:cubicBezTo>
                    <a:pt x="42399" y="25944"/>
                    <a:pt x="42268" y="26028"/>
                    <a:pt x="42101" y="26111"/>
                  </a:cubicBezTo>
                  <a:cubicBezTo>
                    <a:pt x="41803" y="26206"/>
                    <a:pt x="41506" y="26242"/>
                    <a:pt x="41208" y="26194"/>
                  </a:cubicBezTo>
                  <a:cubicBezTo>
                    <a:pt x="40672" y="26123"/>
                    <a:pt x="40136" y="26016"/>
                    <a:pt x="39601" y="25932"/>
                  </a:cubicBezTo>
                  <a:cubicBezTo>
                    <a:pt x="39470" y="25909"/>
                    <a:pt x="39351" y="25932"/>
                    <a:pt x="39208" y="25932"/>
                  </a:cubicBezTo>
                  <a:cubicBezTo>
                    <a:pt x="38910" y="25932"/>
                    <a:pt x="38660" y="25837"/>
                    <a:pt x="38434" y="25647"/>
                  </a:cubicBezTo>
                  <a:cubicBezTo>
                    <a:pt x="38243" y="25468"/>
                    <a:pt x="38053" y="25289"/>
                    <a:pt x="37862" y="25123"/>
                  </a:cubicBezTo>
                  <a:cubicBezTo>
                    <a:pt x="37684" y="24980"/>
                    <a:pt x="37517" y="24837"/>
                    <a:pt x="37398" y="24635"/>
                  </a:cubicBezTo>
                  <a:cubicBezTo>
                    <a:pt x="37338" y="24539"/>
                    <a:pt x="37243" y="24468"/>
                    <a:pt x="37160" y="24396"/>
                  </a:cubicBezTo>
                  <a:cubicBezTo>
                    <a:pt x="36636" y="23885"/>
                    <a:pt x="36076" y="23396"/>
                    <a:pt x="35612" y="22837"/>
                  </a:cubicBezTo>
                  <a:cubicBezTo>
                    <a:pt x="35398" y="22599"/>
                    <a:pt x="35195" y="22361"/>
                    <a:pt x="34957" y="22134"/>
                  </a:cubicBezTo>
                  <a:cubicBezTo>
                    <a:pt x="34850" y="22039"/>
                    <a:pt x="34707" y="21980"/>
                    <a:pt x="34552" y="21956"/>
                  </a:cubicBezTo>
                  <a:cubicBezTo>
                    <a:pt x="34267" y="21908"/>
                    <a:pt x="33993" y="21908"/>
                    <a:pt x="33707" y="21860"/>
                  </a:cubicBezTo>
                  <a:cubicBezTo>
                    <a:pt x="33052" y="21765"/>
                    <a:pt x="32409" y="21646"/>
                    <a:pt x="31754" y="21539"/>
                  </a:cubicBezTo>
                  <a:cubicBezTo>
                    <a:pt x="31290" y="21468"/>
                    <a:pt x="30814" y="21408"/>
                    <a:pt x="30361" y="21325"/>
                  </a:cubicBezTo>
                  <a:cubicBezTo>
                    <a:pt x="29778" y="21241"/>
                    <a:pt x="29206" y="21075"/>
                    <a:pt x="28635" y="21110"/>
                  </a:cubicBezTo>
                  <a:cubicBezTo>
                    <a:pt x="28111" y="20896"/>
                    <a:pt x="27516" y="21003"/>
                    <a:pt x="26992" y="20765"/>
                  </a:cubicBezTo>
                  <a:cubicBezTo>
                    <a:pt x="26754" y="20658"/>
                    <a:pt x="26492" y="20658"/>
                    <a:pt x="26194" y="20598"/>
                  </a:cubicBezTo>
                  <a:cubicBezTo>
                    <a:pt x="26087" y="20872"/>
                    <a:pt x="26289" y="21122"/>
                    <a:pt x="26313" y="21384"/>
                  </a:cubicBezTo>
                  <a:cubicBezTo>
                    <a:pt x="26325" y="21670"/>
                    <a:pt x="26409" y="21944"/>
                    <a:pt x="26528" y="22206"/>
                  </a:cubicBezTo>
                  <a:cubicBezTo>
                    <a:pt x="26980" y="22277"/>
                    <a:pt x="27361" y="22444"/>
                    <a:pt x="27706" y="22742"/>
                  </a:cubicBezTo>
                  <a:cubicBezTo>
                    <a:pt x="27813" y="22837"/>
                    <a:pt x="27885" y="22920"/>
                    <a:pt x="27897" y="23075"/>
                  </a:cubicBezTo>
                  <a:cubicBezTo>
                    <a:pt x="27992" y="23765"/>
                    <a:pt x="28075" y="24456"/>
                    <a:pt x="27873" y="25135"/>
                  </a:cubicBezTo>
                  <a:cubicBezTo>
                    <a:pt x="27802" y="25373"/>
                    <a:pt x="27742" y="25611"/>
                    <a:pt x="27528" y="25766"/>
                  </a:cubicBezTo>
                  <a:cubicBezTo>
                    <a:pt x="27409" y="25849"/>
                    <a:pt x="27385" y="25968"/>
                    <a:pt x="27409" y="26111"/>
                  </a:cubicBezTo>
                  <a:cubicBezTo>
                    <a:pt x="27444" y="26349"/>
                    <a:pt x="27528" y="26635"/>
                    <a:pt x="27599" y="26909"/>
                  </a:cubicBezTo>
                  <a:close/>
                  <a:moveTo>
                    <a:pt x="30981" y="4977"/>
                  </a:moveTo>
                  <a:cubicBezTo>
                    <a:pt x="30933" y="5025"/>
                    <a:pt x="30873" y="5061"/>
                    <a:pt x="30838" y="5120"/>
                  </a:cubicBezTo>
                  <a:cubicBezTo>
                    <a:pt x="30790" y="5168"/>
                    <a:pt x="30766" y="5227"/>
                    <a:pt x="30719" y="5335"/>
                  </a:cubicBezTo>
                  <a:cubicBezTo>
                    <a:pt x="30969" y="5299"/>
                    <a:pt x="30992" y="5168"/>
                    <a:pt x="31016" y="5001"/>
                  </a:cubicBezTo>
                  <a:cubicBezTo>
                    <a:pt x="31159" y="4966"/>
                    <a:pt x="31231" y="4870"/>
                    <a:pt x="31159" y="4644"/>
                  </a:cubicBezTo>
                  <a:cubicBezTo>
                    <a:pt x="31064" y="4799"/>
                    <a:pt x="31028" y="4882"/>
                    <a:pt x="30981" y="4977"/>
                  </a:cubicBezTo>
                  <a:close/>
                  <a:moveTo>
                    <a:pt x="40684" y="10514"/>
                  </a:moveTo>
                  <a:cubicBezTo>
                    <a:pt x="40636" y="10514"/>
                    <a:pt x="40625" y="10502"/>
                    <a:pt x="40613" y="10514"/>
                  </a:cubicBezTo>
                  <a:cubicBezTo>
                    <a:pt x="39946" y="11061"/>
                    <a:pt x="39327" y="11657"/>
                    <a:pt x="38660" y="12204"/>
                  </a:cubicBezTo>
                  <a:cubicBezTo>
                    <a:pt x="38470" y="12359"/>
                    <a:pt x="38303" y="12550"/>
                    <a:pt x="38124" y="12705"/>
                  </a:cubicBezTo>
                  <a:cubicBezTo>
                    <a:pt x="37993" y="12800"/>
                    <a:pt x="37839" y="12895"/>
                    <a:pt x="37708" y="12978"/>
                  </a:cubicBezTo>
                  <a:cubicBezTo>
                    <a:pt x="37088" y="13431"/>
                    <a:pt x="36457" y="13895"/>
                    <a:pt x="35838" y="14336"/>
                  </a:cubicBezTo>
                  <a:cubicBezTo>
                    <a:pt x="35731" y="14407"/>
                    <a:pt x="35612" y="14455"/>
                    <a:pt x="35457" y="14431"/>
                  </a:cubicBezTo>
                  <a:cubicBezTo>
                    <a:pt x="34957" y="14348"/>
                    <a:pt x="34469" y="14276"/>
                    <a:pt x="33957" y="14205"/>
                  </a:cubicBezTo>
                  <a:cubicBezTo>
                    <a:pt x="33136" y="14098"/>
                    <a:pt x="32338" y="13848"/>
                    <a:pt x="31516" y="13752"/>
                  </a:cubicBezTo>
                  <a:cubicBezTo>
                    <a:pt x="30861" y="13681"/>
                    <a:pt x="30219" y="13538"/>
                    <a:pt x="29564" y="13431"/>
                  </a:cubicBezTo>
                  <a:cubicBezTo>
                    <a:pt x="29111" y="13359"/>
                    <a:pt x="28647" y="13264"/>
                    <a:pt x="28183" y="13193"/>
                  </a:cubicBezTo>
                  <a:cubicBezTo>
                    <a:pt x="27718" y="13097"/>
                    <a:pt x="27266" y="13014"/>
                    <a:pt x="26801" y="12943"/>
                  </a:cubicBezTo>
                  <a:cubicBezTo>
                    <a:pt x="26028" y="12824"/>
                    <a:pt x="25242" y="12728"/>
                    <a:pt x="24444" y="12609"/>
                  </a:cubicBezTo>
                  <a:cubicBezTo>
                    <a:pt x="23646" y="12490"/>
                    <a:pt x="22860" y="12324"/>
                    <a:pt x="22051" y="12240"/>
                  </a:cubicBezTo>
                  <a:cubicBezTo>
                    <a:pt x="21670" y="12193"/>
                    <a:pt x="21277" y="12121"/>
                    <a:pt x="20908" y="11990"/>
                  </a:cubicBezTo>
                  <a:cubicBezTo>
                    <a:pt x="20420" y="11823"/>
                    <a:pt x="19884" y="11704"/>
                    <a:pt x="19360" y="11657"/>
                  </a:cubicBezTo>
                  <a:cubicBezTo>
                    <a:pt x="18765" y="11597"/>
                    <a:pt x="18169" y="11526"/>
                    <a:pt x="17574" y="11407"/>
                  </a:cubicBezTo>
                  <a:cubicBezTo>
                    <a:pt x="17265" y="11347"/>
                    <a:pt x="16943" y="11288"/>
                    <a:pt x="16633" y="11240"/>
                  </a:cubicBezTo>
                  <a:cubicBezTo>
                    <a:pt x="16145" y="11181"/>
                    <a:pt x="15669" y="11133"/>
                    <a:pt x="15181" y="11073"/>
                  </a:cubicBezTo>
                  <a:cubicBezTo>
                    <a:pt x="14645" y="11014"/>
                    <a:pt x="14086" y="10954"/>
                    <a:pt x="13550" y="10919"/>
                  </a:cubicBezTo>
                  <a:cubicBezTo>
                    <a:pt x="12919" y="10859"/>
                    <a:pt x="12276" y="10811"/>
                    <a:pt x="11645" y="10764"/>
                  </a:cubicBezTo>
                  <a:cubicBezTo>
                    <a:pt x="11014" y="10716"/>
                    <a:pt x="10395" y="10561"/>
                    <a:pt x="9740" y="10597"/>
                  </a:cubicBezTo>
                  <a:cubicBezTo>
                    <a:pt x="9728" y="10597"/>
                    <a:pt x="9704" y="10597"/>
                    <a:pt x="9680" y="10585"/>
                  </a:cubicBezTo>
                  <a:cubicBezTo>
                    <a:pt x="8371" y="10407"/>
                    <a:pt x="7061" y="10395"/>
                    <a:pt x="5739" y="10466"/>
                  </a:cubicBezTo>
                  <a:cubicBezTo>
                    <a:pt x="5215" y="10502"/>
                    <a:pt x="4703" y="10478"/>
                    <a:pt x="4180" y="10502"/>
                  </a:cubicBezTo>
                  <a:cubicBezTo>
                    <a:pt x="3691" y="10514"/>
                    <a:pt x="3215" y="10526"/>
                    <a:pt x="2691" y="10657"/>
                  </a:cubicBezTo>
                  <a:cubicBezTo>
                    <a:pt x="2810" y="10990"/>
                    <a:pt x="2882" y="11312"/>
                    <a:pt x="3156" y="11490"/>
                  </a:cubicBezTo>
                  <a:cubicBezTo>
                    <a:pt x="3310" y="11597"/>
                    <a:pt x="3418" y="11752"/>
                    <a:pt x="3537" y="11895"/>
                  </a:cubicBezTo>
                  <a:cubicBezTo>
                    <a:pt x="3644" y="12050"/>
                    <a:pt x="3763" y="12204"/>
                    <a:pt x="3906" y="12312"/>
                  </a:cubicBezTo>
                  <a:cubicBezTo>
                    <a:pt x="4322" y="12585"/>
                    <a:pt x="4668" y="12919"/>
                    <a:pt x="5061" y="13217"/>
                  </a:cubicBezTo>
                  <a:cubicBezTo>
                    <a:pt x="5251" y="13371"/>
                    <a:pt x="5454" y="13502"/>
                    <a:pt x="5715" y="13562"/>
                  </a:cubicBezTo>
                  <a:cubicBezTo>
                    <a:pt x="6085" y="13657"/>
                    <a:pt x="6263" y="13931"/>
                    <a:pt x="6406" y="14252"/>
                  </a:cubicBezTo>
                  <a:cubicBezTo>
                    <a:pt x="6454" y="14371"/>
                    <a:pt x="6430" y="14467"/>
                    <a:pt x="6323" y="14550"/>
                  </a:cubicBezTo>
                  <a:cubicBezTo>
                    <a:pt x="6049" y="14741"/>
                    <a:pt x="5787" y="14848"/>
                    <a:pt x="5442" y="14871"/>
                  </a:cubicBezTo>
                  <a:cubicBezTo>
                    <a:pt x="4680" y="14931"/>
                    <a:pt x="4120" y="14502"/>
                    <a:pt x="3525" y="14169"/>
                  </a:cubicBezTo>
                  <a:cubicBezTo>
                    <a:pt x="3287" y="14038"/>
                    <a:pt x="3108" y="13800"/>
                    <a:pt x="2917" y="13609"/>
                  </a:cubicBezTo>
                  <a:cubicBezTo>
                    <a:pt x="2703" y="13383"/>
                    <a:pt x="2513" y="13157"/>
                    <a:pt x="2334" y="12943"/>
                  </a:cubicBezTo>
                  <a:cubicBezTo>
                    <a:pt x="2215" y="12788"/>
                    <a:pt x="2155" y="12609"/>
                    <a:pt x="2025" y="12466"/>
                  </a:cubicBezTo>
                  <a:cubicBezTo>
                    <a:pt x="1703" y="12109"/>
                    <a:pt x="1489" y="11704"/>
                    <a:pt x="1382" y="11240"/>
                  </a:cubicBezTo>
                  <a:cubicBezTo>
                    <a:pt x="1370" y="11133"/>
                    <a:pt x="1310" y="11050"/>
                    <a:pt x="1263" y="10931"/>
                  </a:cubicBezTo>
                  <a:cubicBezTo>
                    <a:pt x="965" y="11061"/>
                    <a:pt x="810" y="11300"/>
                    <a:pt x="620" y="11490"/>
                  </a:cubicBezTo>
                  <a:cubicBezTo>
                    <a:pt x="453" y="11657"/>
                    <a:pt x="429" y="11847"/>
                    <a:pt x="477" y="12062"/>
                  </a:cubicBezTo>
                  <a:cubicBezTo>
                    <a:pt x="572" y="12538"/>
                    <a:pt x="751" y="12966"/>
                    <a:pt x="1036" y="13395"/>
                  </a:cubicBezTo>
                  <a:cubicBezTo>
                    <a:pt x="1560" y="14193"/>
                    <a:pt x="2227" y="14800"/>
                    <a:pt x="2953" y="15360"/>
                  </a:cubicBezTo>
                  <a:cubicBezTo>
                    <a:pt x="3346" y="15657"/>
                    <a:pt x="3810" y="15860"/>
                    <a:pt x="4239" y="16074"/>
                  </a:cubicBezTo>
                  <a:cubicBezTo>
                    <a:pt x="4525" y="16229"/>
                    <a:pt x="4858" y="16217"/>
                    <a:pt x="5084" y="16491"/>
                  </a:cubicBezTo>
                  <a:cubicBezTo>
                    <a:pt x="5120" y="16526"/>
                    <a:pt x="5192" y="16538"/>
                    <a:pt x="5251" y="16538"/>
                  </a:cubicBezTo>
                  <a:cubicBezTo>
                    <a:pt x="6013" y="16705"/>
                    <a:pt x="6751" y="16896"/>
                    <a:pt x="7525" y="16967"/>
                  </a:cubicBezTo>
                  <a:cubicBezTo>
                    <a:pt x="7751" y="17003"/>
                    <a:pt x="7978" y="17050"/>
                    <a:pt x="8192" y="17074"/>
                  </a:cubicBezTo>
                  <a:cubicBezTo>
                    <a:pt x="8906" y="17205"/>
                    <a:pt x="9645" y="17360"/>
                    <a:pt x="10359" y="17479"/>
                  </a:cubicBezTo>
                  <a:cubicBezTo>
                    <a:pt x="11026" y="17598"/>
                    <a:pt x="11692" y="17658"/>
                    <a:pt x="12347" y="17836"/>
                  </a:cubicBezTo>
                  <a:cubicBezTo>
                    <a:pt x="12383" y="17848"/>
                    <a:pt x="12419" y="17848"/>
                    <a:pt x="12466" y="17848"/>
                  </a:cubicBezTo>
                  <a:cubicBezTo>
                    <a:pt x="13181" y="17896"/>
                    <a:pt x="13883" y="18027"/>
                    <a:pt x="14598" y="18134"/>
                  </a:cubicBezTo>
                  <a:cubicBezTo>
                    <a:pt x="14764" y="18158"/>
                    <a:pt x="14883" y="18217"/>
                    <a:pt x="14967" y="18336"/>
                  </a:cubicBezTo>
                  <a:cubicBezTo>
                    <a:pt x="15098" y="18515"/>
                    <a:pt x="15252" y="18681"/>
                    <a:pt x="15419" y="18848"/>
                  </a:cubicBezTo>
                  <a:lnTo>
                    <a:pt x="16622" y="20182"/>
                  </a:lnTo>
                  <a:cubicBezTo>
                    <a:pt x="16753" y="20336"/>
                    <a:pt x="16872" y="20515"/>
                    <a:pt x="17026" y="20658"/>
                  </a:cubicBezTo>
                  <a:cubicBezTo>
                    <a:pt x="17229" y="20860"/>
                    <a:pt x="17443" y="21051"/>
                    <a:pt x="17562" y="21301"/>
                  </a:cubicBezTo>
                  <a:cubicBezTo>
                    <a:pt x="17598" y="21396"/>
                    <a:pt x="17657" y="21456"/>
                    <a:pt x="17741" y="21527"/>
                  </a:cubicBezTo>
                  <a:cubicBezTo>
                    <a:pt x="18229" y="22015"/>
                    <a:pt x="18705" y="22527"/>
                    <a:pt x="19050" y="23134"/>
                  </a:cubicBezTo>
                  <a:cubicBezTo>
                    <a:pt x="19170" y="23325"/>
                    <a:pt x="19300" y="23504"/>
                    <a:pt x="19431" y="23682"/>
                  </a:cubicBezTo>
                  <a:cubicBezTo>
                    <a:pt x="19777" y="24158"/>
                    <a:pt x="20122" y="24623"/>
                    <a:pt x="20455" y="25099"/>
                  </a:cubicBezTo>
                  <a:cubicBezTo>
                    <a:pt x="20491" y="25147"/>
                    <a:pt x="20515" y="25218"/>
                    <a:pt x="20551" y="25230"/>
                  </a:cubicBezTo>
                  <a:cubicBezTo>
                    <a:pt x="20789" y="25349"/>
                    <a:pt x="20872" y="25587"/>
                    <a:pt x="21015" y="25778"/>
                  </a:cubicBezTo>
                  <a:cubicBezTo>
                    <a:pt x="21086" y="25885"/>
                    <a:pt x="21158" y="26004"/>
                    <a:pt x="21253" y="26099"/>
                  </a:cubicBezTo>
                  <a:cubicBezTo>
                    <a:pt x="21682" y="26575"/>
                    <a:pt x="22146" y="27016"/>
                    <a:pt x="22456" y="27587"/>
                  </a:cubicBezTo>
                  <a:cubicBezTo>
                    <a:pt x="22479" y="27623"/>
                    <a:pt x="22515" y="27671"/>
                    <a:pt x="22563" y="27718"/>
                  </a:cubicBezTo>
                  <a:cubicBezTo>
                    <a:pt x="22980" y="28206"/>
                    <a:pt x="23372" y="28683"/>
                    <a:pt x="23789" y="29171"/>
                  </a:cubicBezTo>
                  <a:cubicBezTo>
                    <a:pt x="23884" y="29290"/>
                    <a:pt x="23956" y="29409"/>
                    <a:pt x="24063" y="29528"/>
                  </a:cubicBezTo>
                  <a:cubicBezTo>
                    <a:pt x="24313" y="29861"/>
                    <a:pt x="24527" y="30231"/>
                    <a:pt x="24825" y="30516"/>
                  </a:cubicBezTo>
                  <a:cubicBezTo>
                    <a:pt x="25277" y="30957"/>
                    <a:pt x="25658" y="31481"/>
                    <a:pt x="26075" y="31957"/>
                  </a:cubicBezTo>
                  <a:cubicBezTo>
                    <a:pt x="26504" y="32445"/>
                    <a:pt x="26944" y="32945"/>
                    <a:pt x="27421" y="33398"/>
                  </a:cubicBezTo>
                  <a:cubicBezTo>
                    <a:pt x="27635" y="33612"/>
                    <a:pt x="27885" y="33779"/>
                    <a:pt x="28171" y="33874"/>
                  </a:cubicBezTo>
                  <a:cubicBezTo>
                    <a:pt x="28516" y="33743"/>
                    <a:pt x="28647" y="33493"/>
                    <a:pt x="28647" y="33159"/>
                  </a:cubicBezTo>
                  <a:cubicBezTo>
                    <a:pt x="28647" y="32790"/>
                    <a:pt x="28611" y="32421"/>
                    <a:pt x="28516" y="32052"/>
                  </a:cubicBezTo>
                  <a:cubicBezTo>
                    <a:pt x="28290" y="31290"/>
                    <a:pt x="28099" y="30528"/>
                    <a:pt x="27897" y="29754"/>
                  </a:cubicBezTo>
                  <a:cubicBezTo>
                    <a:pt x="27802" y="29349"/>
                    <a:pt x="27766" y="28933"/>
                    <a:pt x="27575" y="28564"/>
                  </a:cubicBezTo>
                  <a:cubicBezTo>
                    <a:pt x="27504" y="28421"/>
                    <a:pt x="27480" y="28242"/>
                    <a:pt x="27456" y="28075"/>
                  </a:cubicBezTo>
                  <a:cubicBezTo>
                    <a:pt x="27444" y="27980"/>
                    <a:pt x="27421" y="27897"/>
                    <a:pt x="27397" y="27802"/>
                  </a:cubicBezTo>
                  <a:cubicBezTo>
                    <a:pt x="27290" y="27421"/>
                    <a:pt x="27147" y="27040"/>
                    <a:pt x="27087" y="26659"/>
                  </a:cubicBezTo>
                  <a:cubicBezTo>
                    <a:pt x="26980" y="26063"/>
                    <a:pt x="26813" y="25480"/>
                    <a:pt x="26647" y="24920"/>
                  </a:cubicBezTo>
                  <a:cubicBezTo>
                    <a:pt x="26551" y="24551"/>
                    <a:pt x="26444" y="24158"/>
                    <a:pt x="26349" y="23777"/>
                  </a:cubicBezTo>
                  <a:cubicBezTo>
                    <a:pt x="26170" y="23003"/>
                    <a:pt x="26028" y="22230"/>
                    <a:pt x="25849" y="21456"/>
                  </a:cubicBezTo>
                  <a:cubicBezTo>
                    <a:pt x="25777" y="21122"/>
                    <a:pt x="25682" y="20801"/>
                    <a:pt x="25611" y="20467"/>
                  </a:cubicBezTo>
                  <a:cubicBezTo>
                    <a:pt x="25575" y="20348"/>
                    <a:pt x="25611" y="20194"/>
                    <a:pt x="25730" y="20182"/>
                  </a:cubicBezTo>
                  <a:cubicBezTo>
                    <a:pt x="25980" y="20158"/>
                    <a:pt x="26194" y="19967"/>
                    <a:pt x="26468" y="20039"/>
                  </a:cubicBezTo>
                  <a:cubicBezTo>
                    <a:pt x="26920" y="20146"/>
                    <a:pt x="27385" y="20241"/>
                    <a:pt x="27861" y="20289"/>
                  </a:cubicBezTo>
                  <a:cubicBezTo>
                    <a:pt x="29004" y="20396"/>
                    <a:pt x="30135" y="20575"/>
                    <a:pt x="31278" y="20694"/>
                  </a:cubicBezTo>
                  <a:cubicBezTo>
                    <a:pt x="32159" y="20777"/>
                    <a:pt x="33016" y="20932"/>
                    <a:pt x="33909" y="20991"/>
                  </a:cubicBezTo>
                  <a:cubicBezTo>
                    <a:pt x="34386" y="21015"/>
                    <a:pt x="34862" y="21134"/>
                    <a:pt x="35374" y="21218"/>
                  </a:cubicBezTo>
                  <a:cubicBezTo>
                    <a:pt x="35541" y="21420"/>
                    <a:pt x="35683" y="21658"/>
                    <a:pt x="35862" y="21884"/>
                  </a:cubicBezTo>
                  <a:cubicBezTo>
                    <a:pt x="36172" y="22277"/>
                    <a:pt x="36517" y="22658"/>
                    <a:pt x="36815" y="23051"/>
                  </a:cubicBezTo>
                  <a:cubicBezTo>
                    <a:pt x="37219" y="23575"/>
                    <a:pt x="37636" y="24087"/>
                    <a:pt x="38136" y="24516"/>
                  </a:cubicBezTo>
                  <a:cubicBezTo>
                    <a:pt x="38291" y="24647"/>
                    <a:pt x="38434" y="24813"/>
                    <a:pt x="38589" y="24944"/>
                  </a:cubicBezTo>
                  <a:cubicBezTo>
                    <a:pt x="38839" y="25170"/>
                    <a:pt x="39124" y="25337"/>
                    <a:pt x="39482" y="25361"/>
                  </a:cubicBezTo>
                  <a:cubicBezTo>
                    <a:pt x="39982" y="25397"/>
                    <a:pt x="40494" y="25492"/>
                    <a:pt x="40994" y="25539"/>
                  </a:cubicBezTo>
                  <a:cubicBezTo>
                    <a:pt x="41291" y="25575"/>
                    <a:pt x="41589" y="25539"/>
                    <a:pt x="41887" y="25539"/>
                  </a:cubicBezTo>
                  <a:cubicBezTo>
                    <a:pt x="41934" y="25468"/>
                    <a:pt x="41970" y="25397"/>
                    <a:pt x="42030" y="25349"/>
                  </a:cubicBezTo>
                  <a:cubicBezTo>
                    <a:pt x="42244" y="25158"/>
                    <a:pt x="42244" y="24932"/>
                    <a:pt x="42160" y="24682"/>
                  </a:cubicBezTo>
                  <a:cubicBezTo>
                    <a:pt x="42065" y="24456"/>
                    <a:pt x="41994" y="24218"/>
                    <a:pt x="41875" y="24004"/>
                  </a:cubicBezTo>
                  <a:cubicBezTo>
                    <a:pt x="41756" y="23789"/>
                    <a:pt x="41637" y="23551"/>
                    <a:pt x="41565" y="23289"/>
                  </a:cubicBezTo>
                  <a:cubicBezTo>
                    <a:pt x="41434" y="22849"/>
                    <a:pt x="41232" y="22420"/>
                    <a:pt x="41017" y="22003"/>
                  </a:cubicBezTo>
                  <a:cubicBezTo>
                    <a:pt x="40779" y="21563"/>
                    <a:pt x="40625" y="21110"/>
                    <a:pt x="40517" y="20634"/>
                  </a:cubicBezTo>
                  <a:cubicBezTo>
                    <a:pt x="40613" y="20491"/>
                    <a:pt x="40684" y="20360"/>
                    <a:pt x="40791" y="20253"/>
                  </a:cubicBezTo>
                  <a:cubicBezTo>
                    <a:pt x="40898" y="20170"/>
                    <a:pt x="41053" y="20122"/>
                    <a:pt x="41196" y="20051"/>
                  </a:cubicBezTo>
                  <a:cubicBezTo>
                    <a:pt x="41256" y="20027"/>
                    <a:pt x="41315" y="19955"/>
                    <a:pt x="41375" y="19920"/>
                  </a:cubicBezTo>
                  <a:cubicBezTo>
                    <a:pt x="41529" y="19801"/>
                    <a:pt x="41708" y="19682"/>
                    <a:pt x="41875" y="19563"/>
                  </a:cubicBezTo>
                  <a:cubicBezTo>
                    <a:pt x="41946" y="19503"/>
                    <a:pt x="42041" y="19455"/>
                    <a:pt x="42089" y="19384"/>
                  </a:cubicBezTo>
                  <a:cubicBezTo>
                    <a:pt x="42339" y="18967"/>
                    <a:pt x="42720" y="18693"/>
                    <a:pt x="43065" y="18372"/>
                  </a:cubicBezTo>
                  <a:cubicBezTo>
                    <a:pt x="43303" y="18146"/>
                    <a:pt x="43470" y="17848"/>
                    <a:pt x="43673" y="17550"/>
                  </a:cubicBezTo>
                  <a:cubicBezTo>
                    <a:pt x="43244" y="17408"/>
                    <a:pt x="42839" y="17300"/>
                    <a:pt x="42422" y="17265"/>
                  </a:cubicBezTo>
                  <a:cubicBezTo>
                    <a:pt x="42006" y="17253"/>
                    <a:pt x="41577" y="17062"/>
                    <a:pt x="41148" y="17241"/>
                  </a:cubicBezTo>
                  <a:cubicBezTo>
                    <a:pt x="41077" y="17443"/>
                    <a:pt x="41017" y="17658"/>
                    <a:pt x="40934" y="17884"/>
                  </a:cubicBezTo>
                  <a:cubicBezTo>
                    <a:pt x="40898" y="17979"/>
                    <a:pt x="40851" y="18086"/>
                    <a:pt x="40791" y="18181"/>
                  </a:cubicBezTo>
                  <a:cubicBezTo>
                    <a:pt x="40756" y="18217"/>
                    <a:pt x="40684" y="18253"/>
                    <a:pt x="40636" y="18241"/>
                  </a:cubicBezTo>
                  <a:cubicBezTo>
                    <a:pt x="40601" y="18241"/>
                    <a:pt x="40517" y="18181"/>
                    <a:pt x="40517" y="18134"/>
                  </a:cubicBezTo>
                  <a:cubicBezTo>
                    <a:pt x="40494" y="18003"/>
                    <a:pt x="40458" y="17860"/>
                    <a:pt x="40482" y="17741"/>
                  </a:cubicBezTo>
                  <a:cubicBezTo>
                    <a:pt x="40565" y="17300"/>
                    <a:pt x="40625" y="16848"/>
                    <a:pt x="40791" y="16431"/>
                  </a:cubicBezTo>
                  <a:cubicBezTo>
                    <a:pt x="41041" y="15764"/>
                    <a:pt x="41256" y="15074"/>
                    <a:pt x="41434" y="14395"/>
                  </a:cubicBezTo>
                  <a:cubicBezTo>
                    <a:pt x="41553" y="13919"/>
                    <a:pt x="41696" y="13443"/>
                    <a:pt x="41732" y="12966"/>
                  </a:cubicBezTo>
                  <a:cubicBezTo>
                    <a:pt x="41768" y="12300"/>
                    <a:pt x="41910" y="11669"/>
                    <a:pt x="42041" y="11014"/>
                  </a:cubicBezTo>
                  <a:cubicBezTo>
                    <a:pt x="41994" y="10954"/>
                    <a:pt x="41946" y="10895"/>
                    <a:pt x="41922" y="10835"/>
                  </a:cubicBezTo>
                  <a:cubicBezTo>
                    <a:pt x="41887" y="10764"/>
                    <a:pt x="41922" y="10645"/>
                    <a:pt x="41756" y="10645"/>
                  </a:cubicBezTo>
                  <a:cubicBezTo>
                    <a:pt x="41684" y="10800"/>
                    <a:pt x="41589" y="10942"/>
                    <a:pt x="41553" y="11097"/>
                  </a:cubicBezTo>
                  <a:cubicBezTo>
                    <a:pt x="41327" y="11776"/>
                    <a:pt x="41089" y="12443"/>
                    <a:pt x="40898" y="13133"/>
                  </a:cubicBezTo>
                  <a:cubicBezTo>
                    <a:pt x="40601" y="14145"/>
                    <a:pt x="40303" y="15133"/>
                    <a:pt x="39982" y="16134"/>
                  </a:cubicBezTo>
                  <a:cubicBezTo>
                    <a:pt x="39910" y="16348"/>
                    <a:pt x="39791" y="16550"/>
                    <a:pt x="39744" y="16776"/>
                  </a:cubicBezTo>
                  <a:cubicBezTo>
                    <a:pt x="39660" y="17348"/>
                    <a:pt x="39410" y="17848"/>
                    <a:pt x="39243" y="18396"/>
                  </a:cubicBezTo>
                  <a:cubicBezTo>
                    <a:pt x="39172" y="18646"/>
                    <a:pt x="39029" y="18872"/>
                    <a:pt x="38910" y="19110"/>
                  </a:cubicBezTo>
                  <a:cubicBezTo>
                    <a:pt x="38827" y="19277"/>
                    <a:pt x="38672" y="19348"/>
                    <a:pt x="38493" y="19324"/>
                  </a:cubicBezTo>
                  <a:cubicBezTo>
                    <a:pt x="38315" y="19301"/>
                    <a:pt x="38231" y="19170"/>
                    <a:pt x="38184" y="19027"/>
                  </a:cubicBezTo>
                  <a:cubicBezTo>
                    <a:pt x="38136" y="18848"/>
                    <a:pt x="38100" y="18634"/>
                    <a:pt x="38124" y="18467"/>
                  </a:cubicBezTo>
                  <a:cubicBezTo>
                    <a:pt x="38231" y="18050"/>
                    <a:pt x="38160" y="17598"/>
                    <a:pt x="38493" y="17253"/>
                  </a:cubicBezTo>
                  <a:cubicBezTo>
                    <a:pt x="38529" y="17217"/>
                    <a:pt x="38541" y="17146"/>
                    <a:pt x="38553" y="17086"/>
                  </a:cubicBezTo>
                  <a:cubicBezTo>
                    <a:pt x="38672" y="16431"/>
                    <a:pt x="38970" y="15836"/>
                    <a:pt x="39172" y="15217"/>
                  </a:cubicBezTo>
                  <a:cubicBezTo>
                    <a:pt x="39291" y="14812"/>
                    <a:pt x="39482" y="14443"/>
                    <a:pt x="39565" y="14038"/>
                  </a:cubicBezTo>
                  <a:cubicBezTo>
                    <a:pt x="39624" y="13764"/>
                    <a:pt x="39708" y="13526"/>
                    <a:pt x="39827" y="13312"/>
                  </a:cubicBezTo>
                  <a:cubicBezTo>
                    <a:pt x="39970" y="13050"/>
                    <a:pt x="40077" y="12800"/>
                    <a:pt x="40077" y="12502"/>
                  </a:cubicBezTo>
                  <a:cubicBezTo>
                    <a:pt x="40077" y="12335"/>
                    <a:pt x="40136" y="12204"/>
                    <a:pt x="40255" y="12097"/>
                  </a:cubicBezTo>
                  <a:cubicBezTo>
                    <a:pt x="40422" y="11954"/>
                    <a:pt x="40494" y="11740"/>
                    <a:pt x="40482" y="11538"/>
                  </a:cubicBezTo>
                  <a:cubicBezTo>
                    <a:pt x="40458" y="11347"/>
                    <a:pt x="40517" y="11204"/>
                    <a:pt x="40613" y="11061"/>
                  </a:cubicBezTo>
                  <a:cubicBezTo>
                    <a:pt x="40613" y="10954"/>
                    <a:pt x="40720" y="10764"/>
                    <a:pt x="40684" y="10514"/>
                  </a:cubicBezTo>
                  <a:close/>
                  <a:moveTo>
                    <a:pt x="25813" y="12240"/>
                  </a:moveTo>
                  <a:cubicBezTo>
                    <a:pt x="25932" y="12085"/>
                    <a:pt x="26039" y="11954"/>
                    <a:pt x="26135" y="11823"/>
                  </a:cubicBezTo>
                  <a:cubicBezTo>
                    <a:pt x="26039" y="11490"/>
                    <a:pt x="26301" y="11300"/>
                    <a:pt x="26432" y="11061"/>
                  </a:cubicBezTo>
                  <a:cubicBezTo>
                    <a:pt x="26968" y="10109"/>
                    <a:pt x="27563" y="9204"/>
                    <a:pt x="28159" y="8299"/>
                  </a:cubicBezTo>
                  <a:cubicBezTo>
                    <a:pt x="28409" y="7906"/>
                    <a:pt x="28671" y="7525"/>
                    <a:pt x="28909" y="7121"/>
                  </a:cubicBezTo>
                  <a:cubicBezTo>
                    <a:pt x="29171" y="6704"/>
                    <a:pt x="29421" y="6287"/>
                    <a:pt x="29718" y="5894"/>
                  </a:cubicBezTo>
                  <a:cubicBezTo>
                    <a:pt x="29980" y="5537"/>
                    <a:pt x="30159" y="5120"/>
                    <a:pt x="30504" y="4811"/>
                  </a:cubicBezTo>
                  <a:cubicBezTo>
                    <a:pt x="30516" y="4799"/>
                    <a:pt x="30516" y="4787"/>
                    <a:pt x="30540" y="4763"/>
                  </a:cubicBezTo>
                  <a:cubicBezTo>
                    <a:pt x="30957" y="4108"/>
                    <a:pt x="31350" y="3477"/>
                    <a:pt x="31766" y="2822"/>
                  </a:cubicBezTo>
                  <a:cubicBezTo>
                    <a:pt x="32100" y="2310"/>
                    <a:pt x="32457" y="1834"/>
                    <a:pt x="32635" y="1239"/>
                  </a:cubicBezTo>
                  <a:cubicBezTo>
                    <a:pt x="32743" y="894"/>
                    <a:pt x="32671" y="620"/>
                    <a:pt x="32409" y="370"/>
                  </a:cubicBezTo>
                  <a:cubicBezTo>
                    <a:pt x="31695" y="441"/>
                    <a:pt x="31111" y="810"/>
                    <a:pt x="30516" y="1120"/>
                  </a:cubicBezTo>
                  <a:cubicBezTo>
                    <a:pt x="29897" y="1441"/>
                    <a:pt x="29302" y="1858"/>
                    <a:pt x="28683" y="2239"/>
                  </a:cubicBezTo>
                  <a:cubicBezTo>
                    <a:pt x="28623" y="2287"/>
                    <a:pt x="28575" y="2334"/>
                    <a:pt x="28492" y="2358"/>
                  </a:cubicBezTo>
                  <a:cubicBezTo>
                    <a:pt x="27992" y="2501"/>
                    <a:pt x="27635" y="2882"/>
                    <a:pt x="27182" y="3132"/>
                  </a:cubicBezTo>
                  <a:cubicBezTo>
                    <a:pt x="26790" y="3370"/>
                    <a:pt x="26432" y="3668"/>
                    <a:pt x="26028" y="3918"/>
                  </a:cubicBezTo>
                  <a:cubicBezTo>
                    <a:pt x="25551" y="4215"/>
                    <a:pt x="25015" y="4430"/>
                    <a:pt x="24623" y="4846"/>
                  </a:cubicBezTo>
                  <a:cubicBezTo>
                    <a:pt x="24551" y="4918"/>
                    <a:pt x="24432" y="4942"/>
                    <a:pt x="24325" y="5001"/>
                  </a:cubicBezTo>
                  <a:cubicBezTo>
                    <a:pt x="23539" y="5466"/>
                    <a:pt x="22765" y="5954"/>
                    <a:pt x="22003" y="6478"/>
                  </a:cubicBezTo>
                  <a:cubicBezTo>
                    <a:pt x="21467" y="6847"/>
                    <a:pt x="20920" y="7228"/>
                    <a:pt x="20396" y="7621"/>
                  </a:cubicBezTo>
                  <a:cubicBezTo>
                    <a:pt x="19920" y="7990"/>
                    <a:pt x="19420" y="8287"/>
                    <a:pt x="18896" y="8609"/>
                  </a:cubicBezTo>
                  <a:cubicBezTo>
                    <a:pt x="18693" y="8728"/>
                    <a:pt x="18455" y="8823"/>
                    <a:pt x="18277" y="8978"/>
                  </a:cubicBezTo>
                  <a:cubicBezTo>
                    <a:pt x="18098" y="9121"/>
                    <a:pt x="17896" y="9216"/>
                    <a:pt x="17693" y="9323"/>
                  </a:cubicBezTo>
                  <a:cubicBezTo>
                    <a:pt x="17515" y="9407"/>
                    <a:pt x="17336" y="9549"/>
                    <a:pt x="17157" y="9621"/>
                  </a:cubicBezTo>
                  <a:cubicBezTo>
                    <a:pt x="16764" y="9799"/>
                    <a:pt x="16455" y="10121"/>
                    <a:pt x="16026" y="10240"/>
                  </a:cubicBezTo>
                  <a:cubicBezTo>
                    <a:pt x="15931" y="10276"/>
                    <a:pt x="15860" y="10335"/>
                    <a:pt x="15895" y="10466"/>
                  </a:cubicBezTo>
                  <a:cubicBezTo>
                    <a:pt x="15931" y="10478"/>
                    <a:pt x="15967" y="10526"/>
                    <a:pt x="16026" y="10538"/>
                  </a:cubicBezTo>
                  <a:cubicBezTo>
                    <a:pt x="16562" y="10645"/>
                    <a:pt x="17086" y="10752"/>
                    <a:pt x="17622" y="10835"/>
                  </a:cubicBezTo>
                  <a:cubicBezTo>
                    <a:pt x="17872" y="10883"/>
                    <a:pt x="18134" y="10871"/>
                    <a:pt x="18408" y="10907"/>
                  </a:cubicBezTo>
                  <a:cubicBezTo>
                    <a:pt x="18884" y="11002"/>
                    <a:pt x="19348" y="11181"/>
                    <a:pt x="19824" y="11240"/>
                  </a:cubicBezTo>
                  <a:cubicBezTo>
                    <a:pt x="19908" y="11252"/>
                    <a:pt x="20003" y="11312"/>
                    <a:pt x="20086" y="11347"/>
                  </a:cubicBezTo>
                  <a:cubicBezTo>
                    <a:pt x="20503" y="11442"/>
                    <a:pt x="20920" y="11585"/>
                    <a:pt x="21336" y="11669"/>
                  </a:cubicBezTo>
                  <a:cubicBezTo>
                    <a:pt x="21753" y="11764"/>
                    <a:pt x="22182" y="11800"/>
                    <a:pt x="22622" y="11883"/>
                  </a:cubicBezTo>
                  <a:cubicBezTo>
                    <a:pt x="22753" y="11895"/>
                    <a:pt x="22872" y="11919"/>
                    <a:pt x="23003" y="11954"/>
                  </a:cubicBezTo>
                  <a:cubicBezTo>
                    <a:pt x="23408" y="12014"/>
                    <a:pt x="23825" y="12085"/>
                    <a:pt x="24230" y="12133"/>
                  </a:cubicBezTo>
                  <a:cubicBezTo>
                    <a:pt x="24765" y="12145"/>
                    <a:pt x="25254" y="12312"/>
                    <a:pt x="25813" y="12240"/>
                  </a:cubicBezTo>
                  <a:close/>
                  <a:moveTo>
                    <a:pt x="27099" y="24992"/>
                  </a:moveTo>
                  <a:cubicBezTo>
                    <a:pt x="27230" y="24980"/>
                    <a:pt x="27242" y="24885"/>
                    <a:pt x="27266" y="24825"/>
                  </a:cubicBezTo>
                  <a:cubicBezTo>
                    <a:pt x="27290" y="24361"/>
                    <a:pt x="27301" y="23908"/>
                    <a:pt x="27301" y="23444"/>
                  </a:cubicBezTo>
                  <a:cubicBezTo>
                    <a:pt x="27301" y="23337"/>
                    <a:pt x="27266" y="23218"/>
                    <a:pt x="27218" y="23123"/>
                  </a:cubicBezTo>
                  <a:cubicBezTo>
                    <a:pt x="27123" y="22944"/>
                    <a:pt x="26980" y="22837"/>
                    <a:pt x="26790" y="22789"/>
                  </a:cubicBezTo>
                  <a:cubicBezTo>
                    <a:pt x="26718" y="22777"/>
                    <a:pt x="26647" y="22825"/>
                    <a:pt x="26575" y="22837"/>
                  </a:cubicBezTo>
                  <a:cubicBezTo>
                    <a:pt x="26682" y="23242"/>
                    <a:pt x="26754" y="23599"/>
                    <a:pt x="26861" y="23956"/>
                  </a:cubicBezTo>
                  <a:cubicBezTo>
                    <a:pt x="26968" y="24289"/>
                    <a:pt x="26885" y="24682"/>
                    <a:pt x="27099" y="24992"/>
                  </a:cubicBezTo>
                  <a:close/>
                  <a:moveTo>
                    <a:pt x="28183" y="28992"/>
                  </a:moveTo>
                  <a:cubicBezTo>
                    <a:pt x="28218" y="28075"/>
                    <a:pt x="28159" y="27885"/>
                    <a:pt x="27825" y="27564"/>
                  </a:cubicBezTo>
                  <a:cubicBezTo>
                    <a:pt x="27837" y="28075"/>
                    <a:pt x="27980" y="28504"/>
                    <a:pt x="28183" y="28992"/>
                  </a:cubicBezTo>
                  <a:close/>
                  <a:moveTo>
                    <a:pt x="27956" y="9740"/>
                  </a:moveTo>
                  <a:cubicBezTo>
                    <a:pt x="28314" y="9573"/>
                    <a:pt x="28409" y="9228"/>
                    <a:pt x="28552" y="8918"/>
                  </a:cubicBezTo>
                  <a:cubicBezTo>
                    <a:pt x="28587" y="8859"/>
                    <a:pt x="28552" y="8776"/>
                    <a:pt x="28552" y="8692"/>
                  </a:cubicBezTo>
                  <a:cubicBezTo>
                    <a:pt x="28302" y="9026"/>
                    <a:pt x="28075" y="9335"/>
                    <a:pt x="27956" y="97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7157682" y="1006780"/>
              <a:ext cx="51152" cy="46650"/>
            </a:xfrm>
            <a:custGeom>
              <a:avLst/>
              <a:gdLst/>
              <a:ahLst/>
              <a:cxnLst/>
              <a:rect l="l" t="t" r="r" b="b"/>
              <a:pathLst>
                <a:path w="1477" h="1347" extrusionOk="0">
                  <a:moveTo>
                    <a:pt x="655" y="1346"/>
                  </a:moveTo>
                  <a:cubicBezTo>
                    <a:pt x="310" y="1263"/>
                    <a:pt x="191" y="1025"/>
                    <a:pt x="1" y="834"/>
                  </a:cubicBezTo>
                  <a:cubicBezTo>
                    <a:pt x="84" y="608"/>
                    <a:pt x="155" y="406"/>
                    <a:pt x="251" y="191"/>
                  </a:cubicBezTo>
                  <a:cubicBezTo>
                    <a:pt x="286" y="72"/>
                    <a:pt x="394" y="37"/>
                    <a:pt x="513" y="25"/>
                  </a:cubicBezTo>
                  <a:cubicBezTo>
                    <a:pt x="810" y="1"/>
                    <a:pt x="1048" y="179"/>
                    <a:pt x="1298" y="299"/>
                  </a:cubicBezTo>
                  <a:cubicBezTo>
                    <a:pt x="1441" y="358"/>
                    <a:pt x="1477" y="572"/>
                    <a:pt x="1406" y="691"/>
                  </a:cubicBezTo>
                  <a:cubicBezTo>
                    <a:pt x="1322" y="834"/>
                    <a:pt x="1215" y="977"/>
                    <a:pt x="1096" y="1084"/>
                  </a:cubicBezTo>
                  <a:cubicBezTo>
                    <a:pt x="953" y="1192"/>
                    <a:pt x="798" y="1263"/>
                    <a:pt x="655" y="13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7290879" y="1009273"/>
              <a:ext cx="42494" cy="51568"/>
            </a:xfrm>
            <a:custGeom>
              <a:avLst/>
              <a:gdLst/>
              <a:ahLst/>
              <a:cxnLst/>
              <a:rect l="l" t="t" r="r" b="b"/>
              <a:pathLst>
                <a:path w="1227" h="1489" extrusionOk="0">
                  <a:moveTo>
                    <a:pt x="1227" y="310"/>
                  </a:moveTo>
                  <a:lnTo>
                    <a:pt x="1227" y="834"/>
                  </a:lnTo>
                  <a:cubicBezTo>
                    <a:pt x="929" y="1024"/>
                    <a:pt x="762" y="1405"/>
                    <a:pt x="358" y="1489"/>
                  </a:cubicBezTo>
                  <a:cubicBezTo>
                    <a:pt x="274" y="1417"/>
                    <a:pt x="167" y="1334"/>
                    <a:pt x="84" y="1250"/>
                  </a:cubicBezTo>
                  <a:cubicBezTo>
                    <a:pt x="48" y="1215"/>
                    <a:pt x="0" y="1143"/>
                    <a:pt x="12" y="1096"/>
                  </a:cubicBezTo>
                  <a:cubicBezTo>
                    <a:pt x="84" y="834"/>
                    <a:pt x="96" y="548"/>
                    <a:pt x="227" y="310"/>
                  </a:cubicBezTo>
                  <a:cubicBezTo>
                    <a:pt x="405" y="0"/>
                    <a:pt x="596" y="0"/>
                    <a:pt x="941" y="167"/>
                  </a:cubicBezTo>
                  <a:cubicBezTo>
                    <a:pt x="1012" y="215"/>
                    <a:pt x="1096" y="250"/>
                    <a:pt x="1227" y="3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226151" y="1013395"/>
              <a:ext cx="42910" cy="50321"/>
            </a:xfrm>
            <a:custGeom>
              <a:avLst/>
              <a:gdLst/>
              <a:ahLst/>
              <a:cxnLst/>
              <a:rect l="l" t="t" r="r" b="b"/>
              <a:pathLst>
                <a:path w="1239" h="1453" extrusionOk="0">
                  <a:moveTo>
                    <a:pt x="679" y="12"/>
                  </a:moveTo>
                  <a:cubicBezTo>
                    <a:pt x="941" y="0"/>
                    <a:pt x="1036" y="179"/>
                    <a:pt x="1131" y="369"/>
                  </a:cubicBezTo>
                  <a:cubicBezTo>
                    <a:pt x="1214" y="584"/>
                    <a:pt x="1238" y="774"/>
                    <a:pt x="1084" y="953"/>
                  </a:cubicBezTo>
                  <a:cubicBezTo>
                    <a:pt x="1024" y="1024"/>
                    <a:pt x="953" y="1072"/>
                    <a:pt x="857" y="1131"/>
                  </a:cubicBezTo>
                  <a:cubicBezTo>
                    <a:pt x="429" y="1453"/>
                    <a:pt x="83" y="1322"/>
                    <a:pt x="48" y="786"/>
                  </a:cubicBezTo>
                  <a:cubicBezTo>
                    <a:pt x="0" y="262"/>
                    <a:pt x="191" y="0"/>
                    <a:pt x="679" y="1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6943272" y="971316"/>
              <a:ext cx="40451" cy="45819"/>
            </a:xfrm>
            <a:custGeom>
              <a:avLst/>
              <a:gdLst/>
              <a:ahLst/>
              <a:cxnLst/>
              <a:rect l="l" t="t" r="r" b="b"/>
              <a:pathLst>
                <a:path w="1168" h="1323" extrusionOk="0">
                  <a:moveTo>
                    <a:pt x="679" y="1323"/>
                  </a:moveTo>
                  <a:lnTo>
                    <a:pt x="619" y="1323"/>
                  </a:lnTo>
                  <a:cubicBezTo>
                    <a:pt x="0" y="1108"/>
                    <a:pt x="36" y="894"/>
                    <a:pt x="119" y="382"/>
                  </a:cubicBezTo>
                  <a:cubicBezTo>
                    <a:pt x="143" y="156"/>
                    <a:pt x="334" y="1"/>
                    <a:pt x="548" y="13"/>
                  </a:cubicBezTo>
                  <a:cubicBezTo>
                    <a:pt x="774" y="13"/>
                    <a:pt x="1012" y="180"/>
                    <a:pt x="1072" y="370"/>
                  </a:cubicBezTo>
                  <a:cubicBezTo>
                    <a:pt x="1167" y="727"/>
                    <a:pt x="1036" y="1025"/>
                    <a:pt x="679" y="1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537518" y="897514"/>
              <a:ext cx="35914" cy="48278"/>
            </a:xfrm>
            <a:custGeom>
              <a:avLst/>
              <a:gdLst/>
              <a:ahLst/>
              <a:cxnLst/>
              <a:rect l="l" t="t" r="r" b="b"/>
              <a:pathLst>
                <a:path w="1037" h="1394" extrusionOk="0">
                  <a:moveTo>
                    <a:pt x="120" y="1310"/>
                  </a:moveTo>
                  <a:cubicBezTo>
                    <a:pt x="84" y="1096"/>
                    <a:pt x="60" y="941"/>
                    <a:pt x="24" y="775"/>
                  </a:cubicBezTo>
                  <a:cubicBezTo>
                    <a:pt x="1" y="489"/>
                    <a:pt x="167" y="203"/>
                    <a:pt x="417" y="108"/>
                  </a:cubicBezTo>
                  <a:cubicBezTo>
                    <a:pt x="679" y="1"/>
                    <a:pt x="977" y="132"/>
                    <a:pt x="1013" y="429"/>
                  </a:cubicBezTo>
                  <a:cubicBezTo>
                    <a:pt x="1036" y="715"/>
                    <a:pt x="1001" y="1001"/>
                    <a:pt x="846" y="1251"/>
                  </a:cubicBezTo>
                  <a:cubicBezTo>
                    <a:pt x="786" y="1358"/>
                    <a:pt x="679" y="1394"/>
                    <a:pt x="560" y="1382"/>
                  </a:cubicBezTo>
                  <a:cubicBezTo>
                    <a:pt x="417" y="1334"/>
                    <a:pt x="298" y="1322"/>
                    <a:pt x="120" y="13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7344490" y="1032373"/>
              <a:ext cx="40832" cy="46615"/>
            </a:xfrm>
            <a:custGeom>
              <a:avLst/>
              <a:gdLst/>
              <a:ahLst/>
              <a:cxnLst/>
              <a:rect l="l" t="t" r="r" b="b"/>
              <a:pathLst>
                <a:path w="1179" h="1346" extrusionOk="0">
                  <a:moveTo>
                    <a:pt x="798" y="1238"/>
                  </a:moveTo>
                  <a:cubicBezTo>
                    <a:pt x="464" y="1345"/>
                    <a:pt x="286" y="1167"/>
                    <a:pt x="36" y="1012"/>
                  </a:cubicBezTo>
                  <a:cubicBezTo>
                    <a:pt x="36" y="869"/>
                    <a:pt x="0" y="703"/>
                    <a:pt x="36" y="536"/>
                  </a:cubicBezTo>
                  <a:cubicBezTo>
                    <a:pt x="95" y="179"/>
                    <a:pt x="381" y="0"/>
                    <a:pt x="738" y="83"/>
                  </a:cubicBezTo>
                  <a:cubicBezTo>
                    <a:pt x="1000" y="143"/>
                    <a:pt x="1179" y="417"/>
                    <a:pt x="1072" y="679"/>
                  </a:cubicBezTo>
                  <a:cubicBezTo>
                    <a:pt x="1012" y="869"/>
                    <a:pt x="893" y="1048"/>
                    <a:pt x="798" y="1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6600203" y="903298"/>
              <a:ext cx="34252" cy="47447"/>
            </a:xfrm>
            <a:custGeom>
              <a:avLst/>
              <a:gdLst/>
              <a:ahLst/>
              <a:cxnLst/>
              <a:rect l="l" t="t" r="r" b="b"/>
              <a:pathLst>
                <a:path w="989" h="1370" extrusionOk="0">
                  <a:moveTo>
                    <a:pt x="0" y="393"/>
                  </a:moveTo>
                  <a:cubicBezTo>
                    <a:pt x="167" y="274"/>
                    <a:pt x="322" y="179"/>
                    <a:pt x="477" y="72"/>
                  </a:cubicBezTo>
                  <a:cubicBezTo>
                    <a:pt x="584" y="0"/>
                    <a:pt x="703" y="24"/>
                    <a:pt x="774" y="131"/>
                  </a:cubicBezTo>
                  <a:cubicBezTo>
                    <a:pt x="858" y="239"/>
                    <a:pt x="953" y="358"/>
                    <a:pt x="977" y="453"/>
                  </a:cubicBezTo>
                  <a:cubicBezTo>
                    <a:pt x="989" y="751"/>
                    <a:pt x="953" y="1048"/>
                    <a:pt x="703" y="1274"/>
                  </a:cubicBezTo>
                  <a:cubicBezTo>
                    <a:pt x="619" y="1370"/>
                    <a:pt x="500" y="1370"/>
                    <a:pt x="393" y="1286"/>
                  </a:cubicBezTo>
                  <a:cubicBezTo>
                    <a:pt x="238" y="1191"/>
                    <a:pt x="143" y="1084"/>
                    <a:pt x="108" y="893"/>
                  </a:cubicBezTo>
                  <a:cubicBezTo>
                    <a:pt x="96" y="751"/>
                    <a:pt x="60" y="620"/>
                    <a:pt x="0" y="3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6662888" y="916077"/>
              <a:ext cx="33420" cy="43325"/>
            </a:xfrm>
            <a:custGeom>
              <a:avLst/>
              <a:gdLst/>
              <a:ahLst/>
              <a:cxnLst/>
              <a:rect l="l" t="t" r="r" b="b"/>
              <a:pathLst>
                <a:path w="965" h="1251" extrusionOk="0">
                  <a:moveTo>
                    <a:pt x="917" y="703"/>
                  </a:moveTo>
                  <a:cubicBezTo>
                    <a:pt x="917" y="667"/>
                    <a:pt x="929" y="763"/>
                    <a:pt x="917" y="846"/>
                  </a:cubicBezTo>
                  <a:cubicBezTo>
                    <a:pt x="881" y="1072"/>
                    <a:pt x="738" y="1215"/>
                    <a:pt x="572" y="1239"/>
                  </a:cubicBezTo>
                  <a:cubicBezTo>
                    <a:pt x="381" y="1251"/>
                    <a:pt x="131" y="1120"/>
                    <a:pt x="83" y="941"/>
                  </a:cubicBezTo>
                  <a:cubicBezTo>
                    <a:pt x="12" y="703"/>
                    <a:pt x="0" y="465"/>
                    <a:pt x="143" y="239"/>
                  </a:cubicBezTo>
                  <a:cubicBezTo>
                    <a:pt x="250" y="84"/>
                    <a:pt x="429" y="1"/>
                    <a:pt x="572" y="24"/>
                  </a:cubicBezTo>
                  <a:cubicBezTo>
                    <a:pt x="774" y="72"/>
                    <a:pt x="953" y="262"/>
                    <a:pt x="965" y="465"/>
                  </a:cubicBezTo>
                  <a:cubicBezTo>
                    <a:pt x="953" y="501"/>
                    <a:pt x="929" y="548"/>
                    <a:pt x="917" y="7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801002" y="943714"/>
              <a:ext cx="38373" cy="42910"/>
            </a:xfrm>
            <a:custGeom>
              <a:avLst/>
              <a:gdLst/>
              <a:ahLst/>
              <a:cxnLst/>
              <a:rect l="l" t="t" r="r" b="b"/>
              <a:pathLst>
                <a:path w="1108" h="1239" extrusionOk="0">
                  <a:moveTo>
                    <a:pt x="691" y="1238"/>
                  </a:moveTo>
                  <a:cubicBezTo>
                    <a:pt x="560" y="1179"/>
                    <a:pt x="429" y="1155"/>
                    <a:pt x="322" y="1096"/>
                  </a:cubicBezTo>
                  <a:cubicBezTo>
                    <a:pt x="60" y="941"/>
                    <a:pt x="1" y="691"/>
                    <a:pt x="132" y="417"/>
                  </a:cubicBezTo>
                  <a:cubicBezTo>
                    <a:pt x="310" y="60"/>
                    <a:pt x="739" y="0"/>
                    <a:pt x="1013" y="322"/>
                  </a:cubicBezTo>
                  <a:cubicBezTo>
                    <a:pt x="1084" y="405"/>
                    <a:pt x="1108" y="512"/>
                    <a:pt x="1084" y="631"/>
                  </a:cubicBezTo>
                  <a:cubicBezTo>
                    <a:pt x="1013" y="857"/>
                    <a:pt x="894" y="1036"/>
                    <a:pt x="691" y="1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7019568" y="979593"/>
              <a:ext cx="35879" cy="44537"/>
            </a:xfrm>
            <a:custGeom>
              <a:avLst/>
              <a:gdLst/>
              <a:ahLst/>
              <a:cxnLst/>
              <a:rect l="l" t="t" r="r" b="b"/>
              <a:pathLst>
                <a:path w="1036" h="1286" extrusionOk="0">
                  <a:moveTo>
                    <a:pt x="12" y="679"/>
                  </a:moveTo>
                  <a:cubicBezTo>
                    <a:pt x="0" y="441"/>
                    <a:pt x="119" y="298"/>
                    <a:pt x="274" y="155"/>
                  </a:cubicBezTo>
                  <a:cubicBezTo>
                    <a:pt x="500" y="0"/>
                    <a:pt x="762" y="72"/>
                    <a:pt x="869" y="322"/>
                  </a:cubicBezTo>
                  <a:cubicBezTo>
                    <a:pt x="1036" y="714"/>
                    <a:pt x="762" y="1191"/>
                    <a:pt x="357" y="1262"/>
                  </a:cubicBezTo>
                  <a:cubicBezTo>
                    <a:pt x="202" y="1286"/>
                    <a:pt x="95" y="1215"/>
                    <a:pt x="71" y="1072"/>
                  </a:cubicBezTo>
                  <a:cubicBezTo>
                    <a:pt x="36" y="929"/>
                    <a:pt x="24" y="798"/>
                    <a:pt x="12" y="6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890492" y="959784"/>
              <a:ext cx="32208" cy="39204"/>
            </a:xfrm>
            <a:custGeom>
              <a:avLst/>
              <a:gdLst/>
              <a:ahLst/>
              <a:cxnLst/>
              <a:rect l="l" t="t" r="r" b="b"/>
              <a:pathLst>
                <a:path w="930" h="1132" extrusionOk="0">
                  <a:moveTo>
                    <a:pt x="131" y="1120"/>
                  </a:moveTo>
                  <a:cubicBezTo>
                    <a:pt x="96" y="894"/>
                    <a:pt x="36" y="715"/>
                    <a:pt x="12" y="536"/>
                  </a:cubicBezTo>
                  <a:cubicBezTo>
                    <a:pt x="0" y="263"/>
                    <a:pt x="119" y="132"/>
                    <a:pt x="369" y="48"/>
                  </a:cubicBezTo>
                  <a:cubicBezTo>
                    <a:pt x="489" y="1"/>
                    <a:pt x="596" y="48"/>
                    <a:pt x="691" y="120"/>
                  </a:cubicBezTo>
                  <a:cubicBezTo>
                    <a:pt x="846" y="263"/>
                    <a:pt x="929" y="441"/>
                    <a:pt x="929" y="667"/>
                  </a:cubicBezTo>
                  <a:cubicBezTo>
                    <a:pt x="929" y="965"/>
                    <a:pt x="810" y="1096"/>
                    <a:pt x="489" y="1132"/>
                  </a:cubicBezTo>
                  <a:cubicBezTo>
                    <a:pt x="393" y="1120"/>
                    <a:pt x="298" y="1120"/>
                    <a:pt x="131" y="11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7097907" y="991957"/>
              <a:ext cx="42078" cy="37126"/>
            </a:xfrm>
            <a:custGeom>
              <a:avLst/>
              <a:gdLst/>
              <a:ahLst/>
              <a:cxnLst/>
              <a:rect l="l" t="t" r="r" b="b"/>
              <a:pathLst>
                <a:path w="1215" h="1072" extrusionOk="0">
                  <a:moveTo>
                    <a:pt x="857" y="72"/>
                  </a:moveTo>
                  <a:cubicBezTo>
                    <a:pt x="1215" y="619"/>
                    <a:pt x="1191" y="679"/>
                    <a:pt x="596" y="1072"/>
                  </a:cubicBezTo>
                  <a:cubicBezTo>
                    <a:pt x="429" y="1072"/>
                    <a:pt x="322" y="965"/>
                    <a:pt x="215" y="846"/>
                  </a:cubicBezTo>
                  <a:cubicBezTo>
                    <a:pt x="24" y="631"/>
                    <a:pt x="0" y="500"/>
                    <a:pt x="95" y="298"/>
                  </a:cubicBezTo>
                  <a:cubicBezTo>
                    <a:pt x="203" y="72"/>
                    <a:pt x="369" y="0"/>
                    <a:pt x="607" y="12"/>
                  </a:cubicBezTo>
                  <a:cubicBezTo>
                    <a:pt x="691" y="36"/>
                    <a:pt x="786" y="60"/>
                    <a:pt x="857" y="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6723910" y="930935"/>
              <a:ext cx="34252" cy="38788"/>
            </a:xfrm>
            <a:custGeom>
              <a:avLst/>
              <a:gdLst/>
              <a:ahLst/>
              <a:cxnLst/>
              <a:rect l="l" t="t" r="r" b="b"/>
              <a:pathLst>
                <a:path w="989" h="1120" extrusionOk="0">
                  <a:moveTo>
                    <a:pt x="988" y="845"/>
                  </a:moveTo>
                  <a:cubicBezTo>
                    <a:pt x="750" y="941"/>
                    <a:pt x="536" y="1024"/>
                    <a:pt x="334" y="1119"/>
                  </a:cubicBezTo>
                  <a:cubicBezTo>
                    <a:pt x="143" y="988"/>
                    <a:pt x="0" y="834"/>
                    <a:pt x="24" y="643"/>
                  </a:cubicBezTo>
                  <a:cubicBezTo>
                    <a:pt x="36" y="476"/>
                    <a:pt x="107" y="334"/>
                    <a:pt x="238" y="214"/>
                  </a:cubicBezTo>
                  <a:cubicBezTo>
                    <a:pt x="512" y="0"/>
                    <a:pt x="798" y="72"/>
                    <a:pt x="881" y="405"/>
                  </a:cubicBezTo>
                  <a:cubicBezTo>
                    <a:pt x="929" y="536"/>
                    <a:pt x="953" y="691"/>
                    <a:pt x="988" y="8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6560618" y="892978"/>
              <a:ext cx="6615" cy="3359"/>
            </a:xfrm>
            <a:custGeom>
              <a:avLst/>
              <a:gdLst/>
              <a:ahLst/>
              <a:cxnLst/>
              <a:rect l="l" t="t" r="r" b="b"/>
              <a:pathLst>
                <a:path w="191" h="97" extrusionOk="0">
                  <a:moveTo>
                    <a:pt x="191" y="25"/>
                  </a:moveTo>
                  <a:cubicBezTo>
                    <a:pt x="155" y="60"/>
                    <a:pt x="119" y="96"/>
                    <a:pt x="108" y="84"/>
                  </a:cubicBezTo>
                  <a:cubicBezTo>
                    <a:pt x="60" y="72"/>
                    <a:pt x="36" y="36"/>
                    <a:pt x="0" y="25"/>
                  </a:cubicBezTo>
                  <a:cubicBezTo>
                    <a:pt x="12" y="13"/>
                    <a:pt x="36" y="1"/>
                    <a:pt x="48" y="1"/>
                  </a:cubicBezTo>
                  <a:cubicBezTo>
                    <a:pt x="72" y="1"/>
                    <a:pt x="119" y="13"/>
                    <a:pt x="191" y="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15"/>
          <p:cNvGrpSpPr/>
          <p:nvPr/>
        </p:nvGrpSpPr>
        <p:grpSpPr>
          <a:xfrm>
            <a:off x="4701680" y="2834189"/>
            <a:ext cx="1351974" cy="1122320"/>
            <a:chOff x="1110535" y="3343550"/>
            <a:chExt cx="1483241" cy="1231289"/>
          </a:xfrm>
        </p:grpSpPr>
        <p:sp>
          <p:nvSpPr>
            <p:cNvPr id="86" name="Google Shape;86;p15"/>
            <p:cNvSpPr/>
            <p:nvPr/>
          </p:nvSpPr>
          <p:spPr>
            <a:xfrm>
              <a:off x="1955754" y="3422246"/>
              <a:ext cx="109300" cy="31793"/>
            </a:xfrm>
            <a:custGeom>
              <a:avLst/>
              <a:gdLst/>
              <a:ahLst/>
              <a:cxnLst/>
              <a:rect l="l" t="t" r="r" b="b"/>
              <a:pathLst>
                <a:path w="3156" h="918" extrusionOk="0">
                  <a:moveTo>
                    <a:pt x="3155" y="810"/>
                  </a:moveTo>
                  <a:cubicBezTo>
                    <a:pt x="2584" y="846"/>
                    <a:pt x="2072" y="858"/>
                    <a:pt x="1548" y="894"/>
                  </a:cubicBezTo>
                  <a:cubicBezTo>
                    <a:pt x="1393" y="894"/>
                    <a:pt x="1238" y="906"/>
                    <a:pt x="1083" y="906"/>
                  </a:cubicBezTo>
                  <a:cubicBezTo>
                    <a:pt x="845" y="917"/>
                    <a:pt x="655" y="870"/>
                    <a:pt x="500" y="667"/>
                  </a:cubicBezTo>
                  <a:cubicBezTo>
                    <a:pt x="369" y="477"/>
                    <a:pt x="107" y="394"/>
                    <a:pt x="0" y="120"/>
                  </a:cubicBezTo>
                  <a:cubicBezTo>
                    <a:pt x="298" y="1"/>
                    <a:pt x="583" y="1"/>
                    <a:pt x="857" y="36"/>
                  </a:cubicBezTo>
                  <a:cubicBezTo>
                    <a:pt x="1083" y="72"/>
                    <a:pt x="1298" y="132"/>
                    <a:pt x="1512" y="191"/>
                  </a:cubicBezTo>
                  <a:cubicBezTo>
                    <a:pt x="1845" y="263"/>
                    <a:pt x="2155" y="370"/>
                    <a:pt x="2488" y="441"/>
                  </a:cubicBezTo>
                  <a:cubicBezTo>
                    <a:pt x="2703" y="501"/>
                    <a:pt x="2703" y="489"/>
                    <a:pt x="3155" y="810"/>
                  </a:cubicBezTo>
                  <a:close/>
                </a:path>
              </a:pathLst>
            </a:custGeom>
            <a:solidFill>
              <a:srgbClr val="FEA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762042" y="3646204"/>
              <a:ext cx="545981" cy="845345"/>
            </a:xfrm>
            <a:custGeom>
              <a:avLst/>
              <a:gdLst/>
              <a:ahLst/>
              <a:cxnLst/>
              <a:rect l="l" t="t" r="r" b="b"/>
              <a:pathLst>
                <a:path w="15765" h="24409" extrusionOk="0">
                  <a:moveTo>
                    <a:pt x="10526" y="11883"/>
                  </a:moveTo>
                  <a:cubicBezTo>
                    <a:pt x="9823" y="11800"/>
                    <a:pt x="9371" y="12181"/>
                    <a:pt x="8871" y="12574"/>
                  </a:cubicBezTo>
                  <a:cubicBezTo>
                    <a:pt x="8204" y="13098"/>
                    <a:pt x="7799" y="13776"/>
                    <a:pt x="7561" y="14550"/>
                  </a:cubicBezTo>
                  <a:cubicBezTo>
                    <a:pt x="7251" y="15539"/>
                    <a:pt x="7406" y="16217"/>
                    <a:pt x="8359" y="16872"/>
                  </a:cubicBezTo>
                  <a:cubicBezTo>
                    <a:pt x="9264" y="17479"/>
                    <a:pt x="10264" y="17717"/>
                    <a:pt x="11347" y="17682"/>
                  </a:cubicBezTo>
                  <a:cubicBezTo>
                    <a:pt x="11716" y="17658"/>
                    <a:pt x="12050" y="17503"/>
                    <a:pt x="12347" y="17301"/>
                  </a:cubicBezTo>
                  <a:cubicBezTo>
                    <a:pt x="12740" y="17039"/>
                    <a:pt x="13026" y="16670"/>
                    <a:pt x="13205" y="16217"/>
                  </a:cubicBezTo>
                  <a:cubicBezTo>
                    <a:pt x="13371" y="15801"/>
                    <a:pt x="13478" y="15360"/>
                    <a:pt x="13133" y="14908"/>
                  </a:cubicBezTo>
                  <a:cubicBezTo>
                    <a:pt x="13264" y="14860"/>
                    <a:pt x="13359" y="14789"/>
                    <a:pt x="13443" y="14789"/>
                  </a:cubicBezTo>
                  <a:cubicBezTo>
                    <a:pt x="13979" y="14824"/>
                    <a:pt x="14502" y="14860"/>
                    <a:pt x="15086" y="14908"/>
                  </a:cubicBezTo>
                  <a:cubicBezTo>
                    <a:pt x="15264" y="15420"/>
                    <a:pt x="15229" y="15979"/>
                    <a:pt x="15336" y="16515"/>
                  </a:cubicBezTo>
                  <a:cubicBezTo>
                    <a:pt x="15455" y="17039"/>
                    <a:pt x="15479" y="17575"/>
                    <a:pt x="15526" y="18110"/>
                  </a:cubicBezTo>
                  <a:cubicBezTo>
                    <a:pt x="15574" y="18658"/>
                    <a:pt x="15538" y="19230"/>
                    <a:pt x="15645" y="19777"/>
                  </a:cubicBezTo>
                  <a:cubicBezTo>
                    <a:pt x="15753" y="20313"/>
                    <a:pt x="15753" y="20813"/>
                    <a:pt x="15764" y="21349"/>
                  </a:cubicBezTo>
                  <a:cubicBezTo>
                    <a:pt x="14633" y="21623"/>
                    <a:pt x="13538" y="21885"/>
                    <a:pt x="12431" y="22158"/>
                  </a:cubicBezTo>
                  <a:cubicBezTo>
                    <a:pt x="12240" y="22206"/>
                    <a:pt x="12062" y="22278"/>
                    <a:pt x="11871" y="22349"/>
                  </a:cubicBezTo>
                  <a:cubicBezTo>
                    <a:pt x="11812" y="22361"/>
                    <a:pt x="11752" y="22408"/>
                    <a:pt x="11693" y="22420"/>
                  </a:cubicBezTo>
                  <a:cubicBezTo>
                    <a:pt x="10954" y="22528"/>
                    <a:pt x="10288" y="22861"/>
                    <a:pt x="9561" y="23004"/>
                  </a:cubicBezTo>
                  <a:cubicBezTo>
                    <a:pt x="9037" y="23123"/>
                    <a:pt x="8514" y="23230"/>
                    <a:pt x="8013" y="23373"/>
                  </a:cubicBezTo>
                  <a:cubicBezTo>
                    <a:pt x="7025" y="23671"/>
                    <a:pt x="5989" y="23909"/>
                    <a:pt x="5096" y="23992"/>
                  </a:cubicBezTo>
                  <a:cubicBezTo>
                    <a:pt x="4906" y="24004"/>
                    <a:pt x="4692" y="24028"/>
                    <a:pt x="4501" y="24087"/>
                  </a:cubicBezTo>
                  <a:cubicBezTo>
                    <a:pt x="3799" y="24266"/>
                    <a:pt x="3096" y="24349"/>
                    <a:pt x="2346" y="24409"/>
                  </a:cubicBezTo>
                  <a:cubicBezTo>
                    <a:pt x="2310" y="24290"/>
                    <a:pt x="2251" y="24171"/>
                    <a:pt x="2251" y="24052"/>
                  </a:cubicBezTo>
                  <a:cubicBezTo>
                    <a:pt x="2251" y="22754"/>
                    <a:pt x="2120" y="21456"/>
                    <a:pt x="2001" y="20182"/>
                  </a:cubicBezTo>
                  <a:cubicBezTo>
                    <a:pt x="1965" y="19896"/>
                    <a:pt x="1965" y="19599"/>
                    <a:pt x="1953" y="19325"/>
                  </a:cubicBezTo>
                  <a:cubicBezTo>
                    <a:pt x="2001" y="19289"/>
                    <a:pt x="2025" y="19241"/>
                    <a:pt x="2060" y="19230"/>
                  </a:cubicBezTo>
                  <a:cubicBezTo>
                    <a:pt x="2322" y="19122"/>
                    <a:pt x="2620" y="19063"/>
                    <a:pt x="2858" y="18884"/>
                  </a:cubicBezTo>
                  <a:cubicBezTo>
                    <a:pt x="3239" y="18610"/>
                    <a:pt x="3596" y="18301"/>
                    <a:pt x="3894" y="17944"/>
                  </a:cubicBezTo>
                  <a:cubicBezTo>
                    <a:pt x="4144" y="17646"/>
                    <a:pt x="4323" y="17265"/>
                    <a:pt x="4489" y="16908"/>
                  </a:cubicBezTo>
                  <a:cubicBezTo>
                    <a:pt x="4620" y="16610"/>
                    <a:pt x="4680" y="16265"/>
                    <a:pt x="4799" y="15955"/>
                  </a:cubicBezTo>
                  <a:cubicBezTo>
                    <a:pt x="4989" y="15372"/>
                    <a:pt x="4882" y="14789"/>
                    <a:pt x="4704" y="14241"/>
                  </a:cubicBezTo>
                  <a:cubicBezTo>
                    <a:pt x="4382" y="13157"/>
                    <a:pt x="3834" y="12181"/>
                    <a:pt x="2858" y="11526"/>
                  </a:cubicBezTo>
                  <a:cubicBezTo>
                    <a:pt x="2834" y="11502"/>
                    <a:pt x="2787" y="11467"/>
                    <a:pt x="2775" y="11443"/>
                  </a:cubicBezTo>
                  <a:cubicBezTo>
                    <a:pt x="2763" y="11431"/>
                    <a:pt x="2763" y="11395"/>
                    <a:pt x="2763" y="11336"/>
                  </a:cubicBezTo>
                  <a:cubicBezTo>
                    <a:pt x="3013" y="11098"/>
                    <a:pt x="3215" y="10788"/>
                    <a:pt x="3561" y="10609"/>
                  </a:cubicBezTo>
                  <a:cubicBezTo>
                    <a:pt x="4084" y="10336"/>
                    <a:pt x="4346" y="9836"/>
                    <a:pt x="4715" y="9419"/>
                  </a:cubicBezTo>
                  <a:cubicBezTo>
                    <a:pt x="5001" y="9109"/>
                    <a:pt x="4858" y="8597"/>
                    <a:pt x="4454" y="8300"/>
                  </a:cubicBezTo>
                  <a:cubicBezTo>
                    <a:pt x="4251" y="8133"/>
                    <a:pt x="3989" y="8014"/>
                    <a:pt x="3775" y="7883"/>
                  </a:cubicBezTo>
                  <a:cubicBezTo>
                    <a:pt x="3287" y="7585"/>
                    <a:pt x="2822" y="7299"/>
                    <a:pt x="2370" y="6978"/>
                  </a:cubicBezTo>
                  <a:cubicBezTo>
                    <a:pt x="2013" y="6704"/>
                    <a:pt x="1644" y="6454"/>
                    <a:pt x="1239" y="6276"/>
                  </a:cubicBezTo>
                  <a:cubicBezTo>
                    <a:pt x="1048" y="6192"/>
                    <a:pt x="870" y="6037"/>
                    <a:pt x="691" y="5918"/>
                  </a:cubicBezTo>
                  <a:cubicBezTo>
                    <a:pt x="596" y="5394"/>
                    <a:pt x="524" y="4894"/>
                    <a:pt x="417" y="4382"/>
                  </a:cubicBezTo>
                  <a:cubicBezTo>
                    <a:pt x="358" y="4109"/>
                    <a:pt x="251" y="3835"/>
                    <a:pt x="203" y="3549"/>
                  </a:cubicBezTo>
                  <a:cubicBezTo>
                    <a:pt x="120" y="3228"/>
                    <a:pt x="60" y="2894"/>
                    <a:pt x="1" y="2620"/>
                  </a:cubicBezTo>
                  <a:cubicBezTo>
                    <a:pt x="143" y="2394"/>
                    <a:pt x="334" y="2323"/>
                    <a:pt x="536" y="2299"/>
                  </a:cubicBezTo>
                  <a:cubicBezTo>
                    <a:pt x="1370" y="2239"/>
                    <a:pt x="2144" y="1930"/>
                    <a:pt x="2965" y="1763"/>
                  </a:cubicBezTo>
                  <a:cubicBezTo>
                    <a:pt x="4275" y="1513"/>
                    <a:pt x="5585" y="1227"/>
                    <a:pt x="6906" y="965"/>
                  </a:cubicBezTo>
                  <a:cubicBezTo>
                    <a:pt x="7466" y="846"/>
                    <a:pt x="7990" y="715"/>
                    <a:pt x="8549" y="620"/>
                  </a:cubicBezTo>
                  <a:cubicBezTo>
                    <a:pt x="9526" y="442"/>
                    <a:pt x="10514" y="203"/>
                    <a:pt x="11514" y="132"/>
                  </a:cubicBezTo>
                  <a:cubicBezTo>
                    <a:pt x="11907" y="96"/>
                    <a:pt x="12312" y="37"/>
                    <a:pt x="12716" y="13"/>
                  </a:cubicBezTo>
                  <a:cubicBezTo>
                    <a:pt x="12824" y="1"/>
                    <a:pt x="12943" y="25"/>
                    <a:pt x="13050" y="25"/>
                  </a:cubicBezTo>
                  <a:cubicBezTo>
                    <a:pt x="13300" y="453"/>
                    <a:pt x="13514" y="894"/>
                    <a:pt x="13633" y="1370"/>
                  </a:cubicBezTo>
                  <a:cubicBezTo>
                    <a:pt x="13943" y="2573"/>
                    <a:pt x="14193" y="4240"/>
                    <a:pt x="14229" y="5680"/>
                  </a:cubicBezTo>
                  <a:cubicBezTo>
                    <a:pt x="13919" y="5799"/>
                    <a:pt x="13621" y="5656"/>
                    <a:pt x="13324" y="5609"/>
                  </a:cubicBezTo>
                  <a:cubicBezTo>
                    <a:pt x="12740" y="5537"/>
                    <a:pt x="12181" y="5430"/>
                    <a:pt x="11609" y="5621"/>
                  </a:cubicBezTo>
                  <a:cubicBezTo>
                    <a:pt x="11502" y="5656"/>
                    <a:pt x="11383" y="5633"/>
                    <a:pt x="11288" y="5633"/>
                  </a:cubicBezTo>
                  <a:cubicBezTo>
                    <a:pt x="10942" y="5656"/>
                    <a:pt x="10788" y="5752"/>
                    <a:pt x="10704" y="6073"/>
                  </a:cubicBezTo>
                  <a:cubicBezTo>
                    <a:pt x="10645" y="6276"/>
                    <a:pt x="10609" y="6502"/>
                    <a:pt x="10597" y="6728"/>
                  </a:cubicBezTo>
                  <a:cubicBezTo>
                    <a:pt x="10538" y="8038"/>
                    <a:pt x="10514" y="9359"/>
                    <a:pt x="10597" y="10669"/>
                  </a:cubicBezTo>
                  <a:cubicBezTo>
                    <a:pt x="10609" y="10895"/>
                    <a:pt x="10669" y="11109"/>
                    <a:pt x="10669" y="11324"/>
                  </a:cubicBezTo>
                  <a:cubicBezTo>
                    <a:pt x="10657" y="11455"/>
                    <a:pt x="10597" y="11633"/>
                    <a:pt x="10526" y="118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1412392" y="3768283"/>
              <a:ext cx="271346" cy="774798"/>
            </a:xfrm>
            <a:custGeom>
              <a:avLst/>
              <a:gdLst/>
              <a:ahLst/>
              <a:cxnLst/>
              <a:rect l="l" t="t" r="r" b="b"/>
              <a:pathLst>
                <a:path w="7835" h="22372" extrusionOk="0">
                  <a:moveTo>
                    <a:pt x="7049" y="11299"/>
                  </a:moveTo>
                  <a:cubicBezTo>
                    <a:pt x="7168" y="11954"/>
                    <a:pt x="7311" y="12514"/>
                    <a:pt x="7358" y="13097"/>
                  </a:cubicBezTo>
                  <a:cubicBezTo>
                    <a:pt x="7453" y="14169"/>
                    <a:pt x="7644" y="15204"/>
                    <a:pt x="7703" y="16276"/>
                  </a:cubicBezTo>
                  <a:cubicBezTo>
                    <a:pt x="7799" y="17800"/>
                    <a:pt x="7763" y="19312"/>
                    <a:pt x="7775" y="20836"/>
                  </a:cubicBezTo>
                  <a:cubicBezTo>
                    <a:pt x="7775" y="21146"/>
                    <a:pt x="7822" y="21455"/>
                    <a:pt x="7834" y="21789"/>
                  </a:cubicBezTo>
                  <a:cubicBezTo>
                    <a:pt x="7453" y="21967"/>
                    <a:pt x="7120" y="22229"/>
                    <a:pt x="6656" y="22146"/>
                  </a:cubicBezTo>
                  <a:cubicBezTo>
                    <a:pt x="6501" y="22110"/>
                    <a:pt x="6322" y="22182"/>
                    <a:pt x="6144" y="22229"/>
                  </a:cubicBezTo>
                  <a:cubicBezTo>
                    <a:pt x="5501" y="22372"/>
                    <a:pt x="4858" y="22336"/>
                    <a:pt x="4227" y="22277"/>
                  </a:cubicBezTo>
                  <a:cubicBezTo>
                    <a:pt x="3977" y="22241"/>
                    <a:pt x="3727" y="22229"/>
                    <a:pt x="3489" y="22229"/>
                  </a:cubicBezTo>
                  <a:cubicBezTo>
                    <a:pt x="3274" y="22253"/>
                    <a:pt x="3108" y="22170"/>
                    <a:pt x="2953" y="22015"/>
                  </a:cubicBezTo>
                  <a:cubicBezTo>
                    <a:pt x="2643" y="21622"/>
                    <a:pt x="2393" y="21217"/>
                    <a:pt x="2334" y="20705"/>
                  </a:cubicBezTo>
                  <a:cubicBezTo>
                    <a:pt x="2286" y="20288"/>
                    <a:pt x="2155" y="19872"/>
                    <a:pt x="2096" y="19455"/>
                  </a:cubicBezTo>
                  <a:cubicBezTo>
                    <a:pt x="1977" y="18526"/>
                    <a:pt x="1762" y="17610"/>
                    <a:pt x="1679" y="16681"/>
                  </a:cubicBezTo>
                  <a:cubicBezTo>
                    <a:pt x="1619" y="16086"/>
                    <a:pt x="1560" y="15490"/>
                    <a:pt x="1405" y="14907"/>
                  </a:cubicBezTo>
                  <a:cubicBezTo>
                    <a:pt x="1334" y="14633"/>
                    <a:pt x="1393" y="14347"/>
                    <a:pt x="1345" y="14061"/>
                  </a:cubicBezTo>
                  <a:cubicBezTo>
                    <a:pt x="1226" y="13466"/>
                    <a:pt x="1215" y="12871"/>
                    <a:pt x="1143" y="12264"/>
                  </a:cubicBezTo>
                  <a:cubicBezTo>
                    <a:pt x="1048" y="11597"/>
                    <a:pt x="953" y="10942"/>
                    <a:pt x="869" y="10263"/>
                  </a:cubicBezTo>
                  <a:cubicBezTo>
                    <a:pt x="845" y="10001"/>
                    <a:pt x="857" y="9728"/>
                    <a:pt x="810" y="9466"/>
                  </a:cubicBezTo>
                  <a:cubicBezTo>
                    <a:pt x="738" y="8954"/>
                    <a:pt x="679" y="8442"/>
                    <a:pt x="572" y="7942"/>
                  </a:cubicBezTo>
                  <a:cubicBezTo>
                    <a:pt x="202" y="6370"/>
                    <a:pt x="0" y="4775"/>
                    <a:pt x="95" y="3155"/>
                  </a:cubicBezTo>
                  <a:cubicBezTo>
                    <a:pt x="119" y="2834"/>
                    <a:pt x="60" y="2524"/>
                    <a:pt x="36" y="2215"/>
                  </a:cubicBezTo>
                  <a:lnTo>
                    <a:pt x="36" y="1774"/>
                  </a:lnTo>
                  <a:cubicBezTo>
                    <a:pt x="595" y="1548"/>
                    <a:pt x="1095" y="1310"/>
                    <a:pt x="1619" y="1143"/>
                  </a:cubicBezTo>
                  <a:cubicBezTo>
                    <a:pt x="2715" y="786"/>
                    <a:pt x="3834" y="441"/>
                    <a:pt x="4941" y="119"/>
                  </a:cubicBezTo>
                  <a:cubicBezTo>
                    <a:pt x="5310" y="0"/>
                    <a:pt x="5536" y="131"/>
                    <a:pt x="5679" y="476"/>
                  </a:cubicBezTo>
                  <a:lnTo>
                    <a:pt x="5727" y="607"/>
                  </a:lnTo>
                  <a:cubicBezTo>
                    <a:pt x="5810" y="1036"/>
                    <a:pt x="5929" y="1488"/>
                    <a:pt x="5977" y="1917"/>
                  </a:cubicBezTo>
                  <a:cubicBezTo>
                    <a:pt x="6037" y="2584"/>
                    <a:pt x="6084" y="3239"/>
                    <a:pt x="5810" y="3894"/>
                  </a:cubicBezTo>
                  <a:cubicBezTo>
                    <a:pt x="5548" y="4596"/>
                    <a:pt x="5548" y="5334"/>
                    <a:pt x="5382" y="6049"/>
                  </a:cubicBezTo>
                  <a:cubicBezTo>
                    <a:pt x="5263" y="6584"/>
                    <a:pt x="5144" y="7144"/>
                    <a:pt x="5013" y="7680"/>
                  </a:cubicBezTo>
                  <a:cubicBezTo>
                    <a:pt x="4727" y="8823"/>
                    <a:pt x="4429" y="9966"/>
                    <a:pt x="4143" y="11109"/>
                  </a:cubicBezTo>
                  <a:cubicBezTo>
                    <a:pt x="4048" y="11525"/>
                    <a:pt x="3965" y="11942"/>
                    <a:pt x="3882" y="12359"/>
                  </a:cubicBezTo>
                  <a:cubicBezTo>
                    <a:pt x="3870" y="12466"/>
                    <a:pt x="3882" y="12585"/>
                    <a:pt x="3905" y="12692"/>
                  </a:cubicBezTo>
                  <a:cubicBezTo>
                    <a:pt x="3953" y="12823"/>
                    <a:pt x="4072" y="12918"/>
                    <a:pt x="4227" y="12895"/>
                  </a:cubicBezTo>
                  <a:cubicBezTo>
                    <a:pt x="4489" y="12859"/>
                    <a:pt x="4727" y="12764"/>
                    <a:pt x="4965" y="12621"/>
                  </a:cubicBezTo>
                  <a:cubicBezTo>
                    <a:pt x="5620" y="12156"/>
                    <a:pt x="6310" y="11740"/>
                    <a:pt x="7049" y="112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239195" y="3769115"/>
              <a:ext cx="265978" cy="778123"/>
            </a:xfrm>
            <a:custGeom>
              <a:avLst/>
              <a:gdLst/>
              <a:ahLst/>
              <a:cxnLst/>
              <a:rect l="l" t="t" r="r" b="b"/>
              <a:pathLst>
                <a:path w="7680" h="22468" extrusionOk="0">
                  <a:moveTo>
                    <a:pt x="322" y="48"/>
                  </a:moveTo>
                  <a:cubicBezTo>
                    <a:pt x="631" y="0"/>
                    <a:pt x="965" y="48"/>
                    <a:pt x="1274" y="143"/>
                  </a:cubicBezTo>
                  <a:cubicBezTo>
                    <a:pt x="1679" y="238"/>
                    <a:pt x="2096" y="381"/>
                    <a:pt x="2501" y="500"/>
                  </a:cubicBezTo>
                  <a:cubicBezTo>
                    <a:pt x="2703" y="560"/>
                    <a:pt x="2894" y="643"/>
                    <a:pt x="3060" y="822"/>
                  </a:cubicBezTo>
                  <a:cubicBezTo>
                    <a:pt x="3298" y="1060"/>
                    <a:pt x="3620" y="1167"/>
                    <a:pt x="3941" y="1286"/>
                  </a:cubicBezTo>
                  <a:cubicBezTo>
                    <a:pt x="4049" y="1334"/>
                    <a:pt x="4144" y="1345"/>
                    <a:pt x="4275" y="1393"/>
                  </a:cubicBezTo>
                  <a:cubicBezTo>
                    <a:pt x="4382" y="1703"/>
                    <a:pt x="4418" y="2024"/>
                    <a:pt x="4418" y="2369"/>
                  </a:cubicBezTo>
                  <a:cubicBezTo>
                    <a:pt x="4418" y="2917"/>
                    <a:pt x="4453" y="3489"/>
                    <a:pt x="4477" y="4036"/>
                  </a:cubicBezTo>
                  <a:cubicBezTo>
                    <a:pt x="4477" y="4227"/>
                    <a:pt x="4453" y="4441"/>
                    <a:pt x="4477" y="4632"/>
                  </a:cubicBezTo>
                  <a:cubicBezTo>
                    <a:pt x="4489" y="5167"/>
                    <a:pt x="4501" y="5691"/>
                    <a:pt x="4549" y="6227"/>
                  </a:cubicBezTo>
                  <a:cubicBezTo>
                    <a:pt x="4561" y="6465"/>
                    <a:pt x="4632" y="6703"/>
                    <a:pt x="4692" y="6941"/>
                  </a:cubicBezTo>
                  <a:cubicBezTo>
                    <a:pt x="4894" y="7715"/>
                    <a:pt x="4834" y="8537"/>
                    <a:pt x="5049" y="9323"/>
                  </a:cubicBezTo>
                  <a:cubicBezTo>
                    <a:pt x="5192" y="9811"/>
                    <a:pt x="5215" y="10335"/>
                    <a:pt x="5227" y="10835"/>
                  </a:cubicBezTo>
                  <a:cubicBezTo>
                    <a:pt x="5275" y="12132"/>
                    <a:pt x="5501" y="13395"/>
                    <a:pt x="5704" y="14680"/>
                  </a:cubicBezTo>
                  <a:cubicBezTo>
                    <a:pt x="5763" y="15061"/>
                    <a:pt x="5763" y="15478"/>
                    <a:pt x="5811" y="15871"/>
                  </a:cubicBezTo>
                  <a:cubicBezTo>
                    <a:pt x="5846" y="16097"/>
                    <a:pt x="5930" y="16300"/>
                    <a:pt x="5965" y="16514"/>
                  </a:cubicBezTo>
                  <a:cubicBezTo>
                    <a:pt x="6108" y="17657"/>
                    <a:pt x="6251" y="18800"/>
                    <a:pt x="6466" y="19931"/>
                  </a:cubicBezTo>
                  <a:cubicBezTo>
                    <a:pt x="6513" y="20205"/>
                    <a:pt x="6489" y="20479"/>
                    <a:pt x="6585" y="20717"/>
                  </a:cubicBezTo>
                  <a:cubicBezTo>
                    <a:pt x="6847" y="21253"/>
                    <a:pt x="7001" y="21848"/>
                    <a:pt x="7513" y="22241"/>
                  </a:cubicBezTo>
                  <a:cubicBezTo>
                    <a:pt x="7549" y="22288"/>
                    <a:pt x="7585" y="22348"/>
                    <a:pt x="7680" y="22467"/>
                  </a:cubicBezTo>
                  <a:cubicBezTo>
                    <a:pt x="7466" y="22431"/>
                    <a:pt x="7299" y="22467"/>
                    <a:pt x="7180" y="22408"/>
                  </a:cubicBezTo>
                  <a:cubicBezTo>
                    <a:pt x="6644" y="22122"/>
                    <a:pt x="6073" y="22110"/>
                    <a:pt x="5501" y="22062"/>
                  </a:cubicBezTo>
                  <a:cubicBezTo>
                    <a:pt x="5192" y="22027"/>
                    <a:pt x="4894" y="21967"/>
                    <a:pt x="4596" y="21848"/>
                  </a:cubicBezTo>
                  <a:cubicBezTo>
                    <a:pt x="4001" y="21610"/>
                    <a:pt x="3370" y="21407"/>
                    <a:pt x="2763" y="21217"/>
                  </a:cubicBezTo>
                  <a:cubicBezTo>
                    <a:pt x="2513" y="21122"/>
                    <a:pt x="2334" y="21003"/>
                    <a:pt x="2286" y="20717"/>
                  </a:cubicBezTo>
                  <a:cubicBezTo>
                    <a:pt x="2263" y="20574"/>
                    <a:pt x="2203" y="20419"/>
                    <a:pt x="2167" y="20276"/>
                  </a:cubicBezTo>
                  <a:cubicBezTo>
                    <a:pt x="2060" y="19526"/>
                    <a:pt x="1977" y="18776"/>
                    <a:pt x="1798" y="18038"/>
                  </a:cubicBezTo>
                  <a:cubicBezTo>
                    <a:pt x="1703" y="17657"/>
                    <a:pt x="1620" y="17252"/>
                    <a:pt x="1572" y="16871"/>
                  </a:cubicBezTo>
                  <a:cubicBezTo>
                    <a:pt x="1405" y="15502"/>
                    <a:pt x="1263" y="14109"/>
                    <a:pt x="1132" y="12740"/>
                  </a:cubicBezTo>
                  <a:cubicBezTo>
                    <a:pt x="1084" y="12240"/>
                    <a:pt x="1096" y="11716"/>
                    <a:pt x="1084" y="11216"/>
                  </a:cubicBezTo>
                  <a:cubicBezTo>
                    <a:pt x="1072" y="10882"/>
                    <a:pt x="1048" y="10537"/>
                    <a:pt x="1012" y="10216"/>
                  </a:cubicBezTo>
                  <a:cubicBezTo>
                    <a:pt x="929" y="9549"/>
                    <a:pt x="870" y="8894"/>
                    <a:pt x="751" y="8215"/>
                  </a:cubicBezTo>
                  <a:cubicBezTo>
                    <a:pt x="620" y="7430"/>
                    <a:pt x="501" y="6644"/>
                    <a:pt x="334" y="5870"/>
                  </a:cubicBezTo>
                  <a:cubicBezTo>
                    <a:pt x="191" y="5108"/>
                    <a:pt x="131" y="4322"/>
                    <a:pt x="72" y="3548"/>
                  </a:cubicBezTo>
                  <a:cubicBezTo>
                    <a:pt x="0" y="2429"/>
                    <a:pt x="191" y="1310"/>
                    <a:pt x="262" y="214"/>
                  </a:cubicBezTo>
                  <a:cubicBezTo>
                    <a:pt x="239" y="155"/>
                    <a:pt x="274" y="119"/>
                    <a:pt x="322" y="4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33355" y="3624766"/>
              <a:ext cx="229717" cy="762885"/>
            </a:xfrm>
            <a:custGeom>
              <a:avLst/>
              <a:gdLst/>
              <a:ahLst/>
              <a:cxnLst/>
              <a:rect l="l" t="t" r="r" b="b"/>
              <a:pathLst>
                <a:path w="6633" h="22028" extrusionOk="0">
                  <a:moveTo>
                    <a:pt x="6620" y="20896"/>
                  </a:moveTo>
                  <a:cubicBezTo>
                    <a:pt x="6132" y="21313"/>
                    <a:pt x="5608" y="21575"/>
                    <a:pt x="4989" y="21634"/>
                  </a:cubicBezTo>
                  <a:cubicBezTo>
                    <a:pt x="4501" y="21694"/>
                    <a:pt x="4037" y="21873"/>
                    <a:pt x="3560" y="21968"/>
                  </a:cubicBezTo>
                  <a:cubicBezTo>
                    <a:pt x="3394" y="22015"/>
                    <a:pt x="3215" y="22015"/>
                    <a:pt x="3048" y="22027"/>
                  </a:cubicBezTo>
                  <a:cubicBezTo>
                    <a:pt x="2846" y="21837"/>
                    <a:pt x="2798" y="21623"/>
                    <a:pt x="2810" y="21408"/>
                  </a:cubicBezTo>
                  <a:cubicBezTo>
                    <a:pt x="2822" y="21087"/>
                    <a:pt x="2798" y="20777"/>
                    <a:pt x="2775" y="20468"/>
                  </a:cubicBezTo>
                  <a:cubicBezTo>
                    <a:pt x="2763" y="20158"/>
                    <a:pt x="2739" y="19837"/>
                    <a:pt x="2703" y="19527"/>
                  </a:cubicBezTo>
                  <a:cubicBezTo>
                    <a:pt x="2679" y="19289"/>
                    <a:pt x="2644" y="19051"/>
                    <a:pt x="2596" y="18801"/>
                  </a:cubicBezTo>
                  <a:cubicBezTo>
                    <a:pt x="2536" y="18372"/>
                    <a:pt x="2525" y="17920"/>
                    <a:pt x="2453" y="17479"/>
                  </a:cubicBezTo>
                  <a:cubicBezTo>
                    <a:pt x="2346" y="16908"/>
                    <a:pt x="2322" y="16336"/>
                    <a:pt x="2275" y="15753"/>
                  </a:cubicBezTo>
                  <a:cubicBezTo>
                    <a:pt x="2215" y="15038"/>
                    <a:pt x="2203" y="14324"/>
                    <a:pt x="2144" y="13610"/>
                  </a:cubicBezTo>
                  <a:cubicBezTo>
                    <a:pt x="2024" y="12050"/>
                    <a:pt x="1905" y="10478"/>
                    <a:pt x="1763" y="8931"/>
                  </a:cubicBezTo>
                  <a:cubicBezTo>
                    <a:pt x="1739" y="8609"/>
                    <a:pt x="1667" y="8276"/>
                    <a:pt x="1584" y="7954"/>
                  </a:cubicBezTo>
                  <a:cubicBezTo>
                    <a:pt x="1501" y="7537"/>
                    <a:pt x="1441" y="7121"/>
                    <a:pt x="1346" y="6704"/>
                  </a:cubicBezTo>
                  <a:cubicBezTo>
                    <a:pt x="1203" y="6013"/>
                    <a:pt x="1155" y="5335"/>
                    <a:pt x="1048" y="4644"/>
                  </a:cubicBezTo>
                  <a:cubicBezTo>
                    <a:pt x="989" y="4204"/>
                    <a:pt x="977" y="3751"/>
                    <a:pt x="905" y="3323"/>
                  </a:cubicBezTo>
                  <a:cubicBezTo>
                    <a:pt x="727" y="2323"/>
                    <a:pt x="358" y="1406"/>
                    <a:pt x="0" y="418"/>
                  </a:cubicBezTo>
                  <a:cubicBezTo>
                    <a:pt x="203" y="358"/>
                    <a:pt x="417" y="287"/>
                    <a:pt x="631" y="263"/>
                  </a:cubicBezTo>
                  <a:cubicBezTo>
                    <a:pt x="1739" y="144"/>
                    <a:pt x="2858" y="25"/>
                    <a:pt x="3965" y="1"/>
                  </a:cubicBezTo>
                  <a:cubicBezTo>
                    <a:pt x="4203" y="239"/>
                    <a:pt x="4287" y="513"/>
                    <a:pt x="4346" y="799"/>
                  </a:cubicBezTo>
                  <a:cubicBezTo>
                    <a:pt x="4561" y="1846"/>
                    <a:pt x="4703" y="2906"/>
                    <a:pt x="4846" y="3966"/>
                  </a:cubicBezTo>
                  <a:cubicBezTo>
                    <a:pt x="4882" y="4204"/>
                    <a:pt x="4965" y="4442"/>
                    <a:pt x="5013" y="4680"/>
                  </a:cubicBezTo>
                  <a:cubicBezTo>
                    <a:pt x="5215" y="5823"/>
                    <a:pt x="5370" y="6966"/>
                    <a:pt x="5382" y="8133"/>
                  </a:cubicBezTo>
                  <a:cubicBezTo>
                    <a:pt x="5382" y="8204"/>
                    <a:pt x="5370" y="8264"/>
                    <a:pt x="5382" y="8335"/>
                  </a:cubicBezTo>
                  <a:cubicBezTo>
                    <a:pt x="5489" y="9383"/>
                    <a:pt x="5596" y="10419"/>
                    <a:pt x="5715" y="11467"/>
                  </a:cubicBezTo>
                  <a:cubicBezTo>
                    <a:pt x="5811" y="12324"/>
                    <a:pt x="5977" y="13193"/>
                    <a:pt x="5954" y="14050"/>
                  </a:cubicBezTo>
                  <a:cubicBezTo>
                    <a:pt x="5930" y="14419"/>
                    <a:pt x="6013" y="14776"/>
                    <a:pt x="5977" y="15169"/>
                  </a:cubicBezTo>
                  <a:cubicBezTo>
                    <a:pt x="5954" y="15515"/>
                    <a:pt x="6144" y="15860"/>
                    <a:pt x="6192" y="16205"/>
                  </a:cubicBezTo>
                  <a:cubicBezTo>
                    <a:pt x="6263" y="16670"/>
                    <a:pt x="6287" y="17146"/>
                    <a:pt x="6335" y="17610"/>
                  </a:cubicBezTo>
                  <a:cubicBezTo>
                    <a:pt x="6370" y="17920"/>
                    <a:pt x="6406" y="18241"/>
                    <a:pt x="6442" y="18539"/>
                  </a:cubicBezTo>
                  <a:cubicBezTo>
                    <a:pt x="6442" y="18575"/>
                    <a:pt x="6454" y="18622"/>
                    <a:pt x="6454" y="18670"/>
                  </a:cubicBezTo>
                  <a:cubicBezTo>
                    <a:pt x="6513" y="19206"/>
                    <a:pt x="6561" y="19729"/>
                    <a:pt x="6608" y="20265"/>
                  </a:cubicBezTo>
                  <a:cubicBezTo>
                    <a:pt x="6632" y="20515"/>
                    <a:pt x="6620" y="20706"/>
                    <a:pt x="6620" y="208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626802" y="3738188"/>
              <a:ext cx="193838" cy="795024"/>
            </a:xfrm>
            <a:custGeom>
              <a:avLst/>
              <a:gdLst/>
              <a:ahLst/>
              <a:cxnLst/>
              <a:rect l="l" t="t" r="r" b="b"/>
              <a:pathLst>
                <a:path w="5597" h="22956" extrusionOk="0">
                  <a:moveTo>
                    <a:pt x="0" y="798"/>
                  </a:moveTo>
                  <a:cubicBezTo>
                    <a:pt x="1096" y="536"/>
                    <a:pt x="2108" y="202"/>
                    <a:pt x="3191" y="0"/>
                  </a:cubicBezTo>
                  <a:cubicBezTo>
                    <a:pt x="3251" y="155"/>
                    <a:pt x="3346" y="286"/>
                    <a:pt x="3370" y="441"/>
                  </a:cubicBezTo>
                  <a:cubicBezTo>
                    <a:pt x="3536" y="1274"/>
                    <a:pt x="3787" y="2072"/>
                    <a:pt x="3882" y="2917"/>
                  </a:cubicBezTo>
                  <a:cubicBezTo>
                    <a:pt x="3953" y="3608"/>
                    <a:pt x="4120" y="4274"/>
                    <a:pt x="4203" y="4965"/>
                  </a:cubicBezTo>
                  <a:cubicBezTo>
                    <a:pt x="4322" y="5882"/>
                    <a:pt x="4429" y="6822"/>
                    <a:pt x="4537" y="7763"/>
                  </a:cubicBezTo>
                  <a:cubicBezTo>
                    <a:pt x="4584" y="8180"/>
                    <a:pt x="4608" y="8596"/>
                    <a:pt x="4668" y="9025"/>
                  </a:cubicBezTo>
                  <a:cubicBezTo>
                    <a:pt x="4703" y="9287"/>
                    <a:pt x="4679" y="9561"/>
                    <a:pt x="4679" y="9811"/>
                  </a:cubicBezTo>
                  <a:cubicBezTo>
                    <a:pt x="4679" y="10323"/>
                    <a:pt x="4775" y="10823"/>
                    <a:pt x="4834" y="11335"/>
                  </a:cubicBezTo>
                  <a:cubicBezTo>
                    <a:pt x="4846" y="11418"/>
                    <a:pt x="4906" y="11490"/>
                    <a:pt x="4906" y="11585"/>
                  </a:cubicBezTo>
                  <a:cubicBezTo>
                    <a:pt x="4953" y="12299"/>
                    <a:pt x="5001" y="13002"/>
                    <a:pt x="5037" y="13716"/>
                  </a:cubicBezTo>
                  <a:cubicBezTo>
                    <a:pt x="5037" y="13752"/>
                    <a:pt x="5025" y="13799"/>
                    <a:pt x="5025" y="13847"/>
                  </a:cubicBezTo>
                  <a:cubicBezTo>
                    <a:pt x="5072" y="14133"/>
                    <a:pt x="5144" y="14407"/>
                    <a:pt x="5156" y="14692"/>
                  </a:cubicBezTo>
                  <a:cubicBezTo>
                    <a:pt x="5180" y="14978"/>
                    <a:pt x="5120" y="15276"/>
                    <a:pt x="5132" y="15561"/>
                  </a:cubicBezTo>
                  <a:cubicBezTo>
                    <a:pt x="5144" y="15919"/>
                    <a:pt x="5191" y="16276"/>
                    <a:pt x="5215" y="16633"/>
                  </a:cubicBezTo>
                  <a:cubicBezTo>
                    <a:pt x="5311" y="17919"/>
                    <a:pt x="5382" y="19217"/>
                    <a:pt x="5477" y="20503"/>
                  </a:cubicBezTo>
                  <a:cubicBezTo>
                    <a:pt x="5501" y="21050"/>
                    <a:pt x="5596" y="21610"/>
                    <a:pt x="5489" y="22193"/>
                  </a:cubicBezTo>
                  <a:cubicBezTo>
                    <a:pt x="5322" y="22253"/>
                    <a:pt x="5156" y="22348"/>
                    <a:pt x="5001" y="22372"/>
                  </a:cubicBezTo>
                  <a:cubicBezTo>
                    <a:pt x="4537" y="22491"/>
                    <a:pt x="4072" y="22586"/>
                    <a:pt x="3667" y="22824"/>
                  </a:cubicBezTo>
                  <a:cubicBezTo>
                    <a:pt x="3465" y="22955"/>
                    <a:pt x="3239" y="22884"/>
                    <a:pt x="3013" y="22848"/>
                  </a:cubicBezTo>
                  <a:cubicBezTo>
                    <a:pt x="2263" y="22741"/>
                    <a:pt x="2227" y="22741"/>
                    <a:pt x="2179" y="22003"/>
                  </a:cubicBezTo>
                  <a:cubicBezTo>
                    <a:pt x="2143" y="21229"/>
                    <a:pt x="2167" y="20443"/>
                    <a:pt x="2167" y="19669"/>
                  </a:cubicBezTo>
                  <a:cubicBezTo>
                    <a:pt x="2167" y="19348"/>
                    <a:pt x="2167" y="19038"/>
                    <a:pt x="2155" y="18729"/>
                  </a:cubicBezTo>
                  <a:cubicBezTo>
                    <a:pt x="2143" y="18371"/>
                    <a:pt x="2143" y="18014"/>
                    <a:pt x="2120" y="17657"/>
                  </a:cubicBezTo>
                  <a:cubicBezTo>
                    <a:pt x="2084" y="16883"/>
                    <a:pt x="2036" y="16097"/>
                    <a:pt x="2001" y="15323"/>
                  </a:cubicBezTo>
                  <a:cubicBezTo>
                    <a:pt x="2001" y="15240"/>
                    <a:pt x="2001" y="15180"/>
                    <a:pt x="1989" y="15121"/>
                  </a:cubicBezTo>
                  <a:cubicBezTo>
                    <a:pt x="1798" y="14430"/>
                    <a:pt x="1846" y="13716"/>
                    <a:pt x="1739" y="13002"/>
                  </a:cubicBezTo>
                  <a:cubicBezTo>
                    <a:pt x="1620" y="12252"/>
                    <a:pt x="1512" y="11490"/>
                    <a:pt x="1405" y="10751"/>
                  </a:cubicBezTo>
                  <a:cubicBezTo>
                    <a:pt x="1334" y="10216"/>
                    <a:pt x="1286" y="9680"/>
                    <a:pt x="1215" y="9156"/>
                  </a:cubicBezTo>
                  <a:cubicBezTo>
                    <a:pt x="1108" y="8382"/>
                    <a:pt x="989" y="7608"/>
                    <a:pt x="893" y="6834"/>
                  </a:cubicBezTo>
                  <a:cubicBezTo>
                    <a:pt x="869" y="6691"/>
                    <a:pt x="869" y="6525"/>
                    <a:pt x="846" y="6370"/>
                  </a:cubicBezTo>
                  <a:cubicBezTo>
                    <a:pt x="750" y="5644"/>
                    <a:pt x="679" y="4917"/>
                    <a:pt x="596" y="4191"/>
                  </a:cubicBezTo>
                  <a:cubicBezTo>
                    <a:pt x="500" y="3500"/>
                    <a:pt x="381" y="2810"/>
                    <a:pt x="274" y="2131"/>
                  </a:cubicBezTo>
                  <a:cubicBezTo>
                    <a:pt x="155" y="1726"/>
                    <a:pt x="84" y="1298"/>
                    <a:pt x="0" y="7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394154" y="3602117"/>
              <a:ext cx="183552" cy="736045"/>
            </a:xfrm>
            <a:custGeom>
              <a:avLst/>
              <a:gdLst/>
              <a:ahLst/>
              <a:cxnLst/>
              <a:rect l="l" t="t" r="r" b="b"/>
              <a:pathLst>
                <a:path w="5300" h="21253" extrusionOk="0">
                  <a:moveTo>
                    <a:pt x="25" y="345"/>
                  </a:moveTo>
                  <a:cubicBezTo>
                    <a:pt x="406" y="274"/>
                    <a:pt x="763" y="179"/>
                    <a:pt x="1132" y="119"/>
                  </a:cubicBezTo>
                  <a:cubicBezTo>
                    <a:pt x="1894" y="0"/>
                    <a:pt x="2918" y="572"/>
                    <a:pt x="3227" y="1274"/>
                  </a:cubicBezTo>
                  <a:cubicBezTo>
                    <a:pt x="3323" y="1476"/>
                    <a:pt x="3418" y="1667"/>
                    <a:pt x="3513" y="1881"/>
                  </a:cubicBezTo>
                  <a:cubicBezTo>
                    <a:pt x="3954" y="2893"/>
                    <a:pt x="4228" y="3929"/>
                    <a:pt x="4275" y="5048"/>
                  </a:cubicBezTo>
                  <a:cubicBezTo>
                    <a:pt x="4275" y="5203"/>
                    <a:pt x="4299" y="5358"/>
                    <a:pt x="4335" y="5513"/>
                  </a:cubicBezTo>
                  <a:cubicBezTo>
                    <a:pt x="4525" y="6489"/>
                    <a:pt x="4609" y="7489"/>
                    <a:pt x="4668" y="8501"/>
                  </a:cubicBezTo>
                  <a:cubicBezTo>
                    <a:pt x="4751" y="9585"/>
                    <a:pt x="4763" y="10692"/>
                    <a:pt x="4871" y="11775"/>
                  </a:cubicBezTo>
                  <a:cubicBezTo>
                    <a:pt x="4978" y="13204"/>
                    <a:pt x="5013" y="14621"/>
                    <a:pt x="5109" y="16050"/>
                  </a:cubicBezTo>
                  <a:cubicBezTo>
                    <a:pt x="5132" y="16514"/>
                    <a:pt x="5168" y="16990"/>
                    <a:pt x="5216" y="17443"/>
                  </a:cubicBezTo>
                  <a:cubicBezTo>
                    <a:pt x="5299" y="18086"/>
                    <a:pt x="5144" y="18693"/>
                    <a:pt x="5013" y="19288"/>
                  </a:cubicBezTo>
                  <a:cubicBezTo>
                    <a:pt x="4918" y="19681"/>
                    <a:pt x="4704" y="20026"/>
                    <a:pt x="4525" y="20383"/>
                  </a:cubicBezTo>
                  <a:cubicBezTo>
                    <a:pt x="4478" y="20467"/>
                    <a:pt x="4370" y="20574"/>
                    <a:pt x="4287" y="20598"/>
                  </a:cubicBezTo>
                  <a:cubicBezTo>
                    <a:pt x="3823" y="20753"/>
                    <a:pt x="3430" y="21098"/>
                    <a:pt x="2918" y="21122"/>
                  </a:cubicBezTo>
                  <a:cubicBezTo>
                    <a:pt x="2799" y="21122"/>
                    <a:pt x="2680" y="21217"/>
                    <a:pt x="2561" y="21253"/>
                  </a:cubicBezTo>
                  <a:cubicBezTo>
                    <a:pt x="2513" y="21169"/>
                    <a:pt x="2442" y="21098"/>
                    <a:pt x="2454" y="21050"/>
                  </a:cubicBezTo>
                  <a:cubicBezTo>
                    <a:pt x="2513" y="20693"/>
                    <a:pt x="2418" y="20336"/>
                    <a:pt x="2358" y="19991"/>
                  </a:cubicBezTo>
                  <a:cubicBezTo>
                    <a:pt x="2323" y="19729"/>
                    <a:pt x="2275" y="19455"/>
                    <a:pt x="2263" y="19193"/>
                  </a:cubicBezTo>
                  <a:cubicBezTo>
                    <a:pt x="2239" y="18514"/>
                    <a:pt x="2108" y="17859"/>
                    <a:pt x="2025" y="17193"/>
                  </a:cubicBezTo>
                  <a:cubicBezTo>
                    <a:pt x="1989" y="16954"/>
                    <a:pt x="1977" y="16716"/>
                    <a:pt x="1965" y="16466"/>
                  </a:cubicBezTo>
                  <a:cubicBezTo>
                    <a:pt x="2227" y="16312"/>
                    <a:pt x="2477" y="16419"/>
                    <a:pt x="2704" y="16419"/>
                  </a:cubicBezTo>
                  <a:cubicBezTo>
                    <a:pt x="2989" y="16419"/>
                    <a:pt x="3168" y="16300"/>
                    <a:pt x="3251" y="16038"/>
                  </a:cubicBezTo>
                  <a:cubicBezTo>
                    <a:pt x="3454" y="15478"/>
                    <a:pt x="3537" y="14919"/>
                    <a:pt x="3513" y="14335"/>
                  </a:cubicBezTo>
                  <a:cubicBezTo>
                    <a:pt x="3513" y="14228"/>
                    <a:pt x="3513" y="14109"/>
                    <a:pt x="3525" y="14014"/>
                  </a:cubicBezTo>
                  <a:cubicBezTo>
                    <a:pt x="3537" y="13776"/>
                    <a:pt x="3561" y="13514"/>
                    <a:pt x="3561" y="13275"/>
                  </a:cubicBezTo>
                  <a:cubicBezTo>
                    <a:pt x="3561" y="12371"/>
                    <a:pt x="3454" y="11466"/>
                    <a:pt x="3573" y="10537"/>
                  </a:cubicBezTo>
                  <a:cubicBezTo>
                    <a:pt x="3597" y="10299"/>
                    <a:pt x="3561" y="10049"/>
                    <a:pt x="3585" y="9799"/>
                  </a:cubicBezTo>
                  <a:cubicBezTo>
                    <a:pt x="3680" y="9168"/>
                    <a:pt x="3287" y="8799"/>
                    <a:pt x="2882" y="8442"/>
                  </a:cubicBezTo>
                  <a:cubicBezTo>
                    <a:pt x="2608" y="8191"/>
                    <a:pt x="2227" y="8061"/>
                    <a:pt x="1858" y="7977"/>
                  </a:cubicBezTo>
                  <a:cubicBezTo>
                    <a:pt x="1632" y="7941"/>
                    <a:pt x="1430" y="7882"/>
                    <a:pt x="1191" y="7822"/>
                  </a:cubicBezTo>
                  <a:cubicBezTo>
                    <a:pt x="1096" y="7227"/>
                    <a:pt x="1001" y="6656"/>
                    <a:pt x="918" y="6096"/>
                  </a:cubicBezTo>
                  <a:cubicBezTo>
                    <a:pt x="799" y="5179"/>
                    <a:pt x="715" y="4274"/>
                    <a:pt x="584" y="3369"/>
                  </a:cubicBezTo>
                  <a:cubicBezTo>
                    <a:pt x="429" y="2405"/>
                    <a:pt x="382" y="1417"/>
                    <a:pt x="25" y="476"/>
                  </a:cubicBezTo>
                  <a:cubicBezTo>
                    <a:pt x="1" y="441"/>
                    <a:pt x="25" y="393"/>
                    <a:pt x="25" y="3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130345" y="3736941"/>
              <a:ext cx="164955" cy="747612"/>
            </a:xfrm>
            <a:custGeom>
              <a:avLst/>
              <a:gdLst/>
              <a:ahLst/>
              <a:cxnLst/>
              <a:rect l="l" t="t" r="r" b="b"/>
              <a:pathLst>
                <a:path w="4763" h="21587" extrusionOk="0">
                  <a:moveTo>
                    <a:pt x="4679" y="21586"/>
                  </a:moveTo>
                  <a:cubicBezTo>
                    <a:pt x="4120" y="21396"/>
                    <a:pt x="3596" y="21110"/>
                    <a:pt x="3167" y="20741"/>
                  </a:cubicBezTo>
                  <a:cubicBezTo>
                    <a:pt x="2822" y="20455"/>
                    <a:pt x="2596" y="20003"/>
                    <a:pt x="2512" y="19515"/>
                  </a:cubicBezTo>
                  <a:cubicBezTo>
                    <a:pt x="2441" y="19074"/>
                    <a:pt x="2381" y="18645"/>
                    <a:pt x="2322" y="18193"/>
                  </a:cubicBezTo>
                  <a:lnTo>
                    <a:pt x="2322" y="18122"/>
                  </a:lnTo>
                  <a:cubicBezTo>
                    <a:pt x="2167" y="17538"/>
                    <a:pt x="2108" y="16931"/>
                    <a:pt x="2000" y="16348"/>
                  </a:cubicBezTo>
                  <a:cubicBezTo>
                    <a:pt x="1846" y="15514"/>
                    <a:pt x="1762" y="14669"/>
                    <a:pt x="1667" y="13835"/>
                  </a:cubicBezTo>
                  <a:cubicBezTo>
                    <a:pt x="1512" y="12597"/>
                    <a:pt x="1369" y="11371"/>
                    <a:pt x="1215" y="10121"/>
                  </a:cubicBezTo>
                  <a:cubicBezTo>
                    <a:pt x="1203" y="10061"/>
                    <a:pt x="1203" y="9978"/>
                    <a:pt x="1179" y="9918"/>
                  </a:cubicBezTo>
                  <a:cubicBezTo>
                    <a:pt x="977" y="9537"/>
                    <a:pt x="965" y="9109"/>
                    <a:pt x="917" y="8692"/>
                  </a:cubicBezTo>
                  <a:cubicBezTo>
                    <a:pt x="834" y="8001"/>
                    <a:pt x="667" y="7335"/>
                    <a:pt x="655" y="6644"/>
                  </a:cubicBezTo>
                  <a:cubicBezTo>
                    <a:pt x="643" y="5953"/>
                    <a:pt x="405" y="5299"/>
                    <a:pt x="441" y="4596"/>
                  </a:cubicBezTo>
                  <a:cubicBezTo>
                    <a:pt x="476" y="4179"/>
                    <a:pt x="369" y="3763"/>
                    <a:pt x="286" y="3346"/>
                  </a:cubicBezTo>
                  <a:cubicBezTo>
                    <a:pt x="131" y="2596"/>
                    <a:pt x="107" y="1846"/>
                    <a:pt x="24" y="1096"/>
                  </a:cubicBezTo>
                  <a:cubicBezTo>
                    <a:pt x="0" y="810"/>
                    <a:pt x="60" y="512"/>
                    <a:pt x="84" y="238"/>
                  </a:cubicBezTo>
                  <a:cubicBezTo>
                    <a:pt x="107" y="143"/>
                    <a:pt x="143" y="72"/>
                    <a:pt x="179" y="0"/>
                  </a:cubicBezTo>
                  <a:cubicBezTo>
                    <a:pt x="643" y="12"/>
                    <a:pt x="1727" y="310"/>
                    <a:pt x="3001" y="798"/>
                  </a:cubicBezTo>
                  <a:cubicBezTo>
                    <a:pt x="2929" y="1370"/>
                    <a:pt x="2893" y="1941"/>
                    <a:pt x="2798" y="2513"/>
                  </a:cubicBezTo>
                  <a:cubicBezTo>
                    <a:pt x="2560" y="3810"/>
                    <a:pt x="2608" y="5084"/>
                    <a:pt x="2810" y="6370"/>
                  </a:cubicBezTo>
                  <a:cubicBezTo>
                    <a:pt x="3024" y="7597"/>
                    <a:pt x="3143" y="8835"/>
                    <a:pt x="3382" y="10073"/>
                  </a:cubicBezTo>
                  <a:cubicBezTo>
                    <a:pt x="3524" y="10799"/>
                    <a:pt x="3513" y="11526"/>
                    <a:pt x="3584" y="12264"/>
                  </a:cubicBezTo>
                  <a:cubicBezTo>
                    <a:pt x="3691" y="13216"/>
                    <a:pt x="3691" y="14181"/>
                    <a:pt x="3739" y="15133"/>
                  </a:cubicBezTo>
                  <a:cubicBezTo>
                    <a:pt x="3751" y="15359"/>
                    <a:pt x="3763" y="15574"/>
                    <a:pt x="3786" y="15800"/>
                  </a:cubicBezTo>
                  <a:cubicBezTo>
                    <a:pt x="3894" y="16550"/>
                    <a:pt x="4001" y="17300"/>
                    <a:pt x="4120" y="18050"/>
                  </a:cubicBezTo>
                  <a:cubicBezTo>
                    <a:pt x="4179" y="18431"/>
                    <a:pt x="4298" y="18824"/>
                    <a:pt x="4370" y="19229"/>
                  </a:cubicBezTo>
                  <a:cubicBezTo>
                    <a:pt x="4453" y="19610"/>
                    <a:pt x="4513" y="20015"/>
                    <a:pt x="4572" y="20396"/>
                  </a:cubicBezTo>
                  <a:cubicBezTo>
                    <a:pt x="4632" y="20729"/>
                    <a:pt x="4703" y="21051"/>
                    <a:pt x="4763" y="21384"/>
                  </a:cubicBezTo>
                  <a:cubicBezTo>
                    <a:pt x="4727" y="21432"/>
                    <a:pt x="4703" y="21491"/>
                    <a:pt x="4679" y="21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738526" y="3538601"/>
              <a:ext cx="472180" cy="171569"/>
            </a:xfrm>
            <a:custGeom>
              <a:avLst/>
              <a:gdLst/>
              <a:ahLst/>
              <a:cxnLst/>
              <a:rect l="l" t="t" r="r" b="b"/>
              <a:pathLst>
                <a:path w="13634" h="4954" extrusionOk="0">
                  <a:moveTo>
                    <a:pt x="12764" y="1644"/>
                  </a:moveTo>
                  <a:cubicBezTo>
                    <a:pt x="13062" y="1810"/>
                    <a:pt x="13348" y="2048"/>
                    <a:pt x="13634" y="2370"/>
                  </a:cubicBezTo>
                  <a:cubicBezTo>
                    <a:pt x="13443" y="2453"/>
                    <a:pt x="13300" y="2536"/>
                    <a:pt x="13157" y="2536"/>
                  </a:cubicBezTo>
                  <a:cubicBezTo>
                    <a:pt x="12491" y="2536"/>
                    <a:pt x="11812" y="2644"/>
                    <a:pt x="11157" y="2763"/>
                  </a:cubicBezTo>
                  <a:cubicBezTo>
                    <a:pt x="10681" y="2846"/>
                    <a:pt x="10193" y="2882"/>
                    <a:pt x="9716" y="2965"/>
                  </a:cubicBezTo>
                  <a:cubicBezTo>
                    <a:pt x="8883" y="3144"/>
                    <a:pt x="8050" y="3251"/>
                    <a:pt x="7228" y="3441"/>
                  </a:cubicBezTo>
                  <a:cubicBezTo>
                    <a:pt x="6371" y="3668"/>
                    <a:pt x="5478" y="3739"/>
                    <a:pt x="4609" y="3965"/>
                  </a:cubicBezTo>
                  <a:cubicBezTo>
                    <a:pt x="4001" y="4132"/>
                    <a:pt x="3370" y="4072"/>
                    <a:pt x="2775" y="4311"/>
                  </a:cubicBezTo>
                  <a:cubicBezTo>
                    <a:pt x="2215" y="4513"/>
                    <a:pt x="1632" y="4668"/>
                    <a:pt x="1049" y="4834"/>
                  </a:cubicBezTo>
                  <a:cubicBezTo>
                    <a:pt x="906" y="4870"/>
                    <a:pt x="751" y="4906"/>
                    <a:pt x="596" y="4953"/>
                  </a:cubicBezTo>
                  <a:cubicBezTo>
                    <a:pt x="358" y="4811"/>
                    <a:pt x="144" y="4668"/>
                    <a:pt x="1" y="4441"/>
                  </a:cubicBezTo>
                  <a:cubicBezTo>
                    <a:pt x="299" y="4180"/>
                    <a:pt x="561" y="3906"/>
                    <a:pt x="846" y="3656"/>
                  </a:cubicBezTo>
                  <a:cubicBezTo>
                    <a:pt x="1156" y="3358"/>
                    <a:pt x="1227" y="3013"/>
                    <a:pt x="1096" y="2608"/>
                  </a:cubicBezTo>
                  <a:cubicBezTo>
                    <a:pt x="1025" y="2406"/>
                    <a:pt x="930" y="2191"/>
                    <a:pt x="834" y="2001"/>
                  </a:cubicBezTo>
                  <a:cubicBezTo>
                    <a:pt x="739" y="1822"/>
                    <a:pt x="644" y="1655"/>
                    <a:pt x="501" y="1453"/>
                  </a:cubicBezTo>
                  <a:cubicBezTo>
                    <a:pt x="1632" y="1215"/>
                    <a:pt x="2704" y="989"/>
                    <a:pt x="3799" y="751"/>
                  </a:cubicBezTo>
                  <a:cubicBezTo>
                    <a:pt x="3990" y="703"/>
                    <a:pt x="4180" y="643"/>
                    <a:pt x="4371" y="584"/>
                  </a:cubicBezTo>
                  <a:cubicBezTo>
                    <a:pt x="5180" y="274"/>
                    <a:pt x="5978" y="48"/>
                    <a:pt x="6859" y="84"/>
                  </a:cubicBezTo>
                  <a:cubicBezTo>
                    <a:pt x="7049" y="96"/>
                    <a:pt x="7264" y="36"/>
                    <a:pt x="7490" y="0"/>
                  </a:cubicBezTo>
                  <a:cubicBezTo>
                    <a:pt x="7585" y="215"/>
                    <a:pt x="7728" y="417"/>
                    <a:pt x="7800" y="643"/>
                  </a:cubicBezTo>
                  <a:cubicBezTo>
                    <a:pt x="7942" y="1060"/>
                    <a:pt x="8204" y="1393"/>
                    <a:pt x="8585" y="1608"/>
                  </a:cubicBezTo>
                  <a:cubicBezTo>
                    <a:pt x="8835" y="1763"/>
                    <a:pt x="9062" y="1941"/>
                    <a:pt x="9312" y="2084"/>
                  </a:cubicBezTo>
                  <a:cubicBezTo>
                    <a:pt x="9693" y="2346"/>
                    <a:pt x="10074" y="2429"/>
                    <a:pt x="10526" y="2275"/>
                  </a:cubicBezTo>
                  <a:cubicBezTo>
                    <a:pt x="10788" y="2179"/>
                    <a:pt x="11086" y="2179"/>
                    <a:pt x="11371" y="2108"/>
                  </a:cubicBezTo>
                  <a:cubicBezTo>
                    <a:pt x="11812" y="2001"/>
                    <a:pt x="12264" y="1822"/>
                    <a:pt x="12764" y="164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662265" y="3357992"/>
              <a:ext cx="423105" cy="280835"/>
            </a:xfrm>
            <a:custGeom>
              <a:avLst/>
              <a:gdLst/>
              <a:ahLst/>
              <a:cxnLst/>
              <a:rect l="l" t="t" r="r" b="b"/>
              <a:pathLst>
                <a:path w="12217" h="8109" extrusionOk="0">
                  <a:moveTo>
                    <a:pt x="12216" y="6728"/>
                  </a:moveTo>
                  <a:cubicBezTo>
                    <a:pt x="12157" y="6787"/>
                    <a:pt x="12133" y="6847"/>
                    <a:pt x="12097" y="6847"/>
                  </a:cubicBezTo>
                  <a:cubicBezTo>
                    <a:pt x="11383" y="6787"/>
                    <a:pt x="10442" y="6180"/>
                    <a:pt x="10478" y="5204"/>
                  </a:cubicBezTo>
                  <a:cubicBezTo>
                    <a:pt x="10490" y="4823"/>
                    <a:pt x="10371" y="4477"/>
                    <a:pt x="10192" y="4132"/>
                  </a:cubicBezTo>
                  <a:cubicBezTo>
                    <a:pt x="9966" y="3703"/>
                    <a:pt x="9835" y="3227"/>
                    <a:pt x="9668" y="2763"/>
                  </a:cubicBezTo>
                  <a:cubicBezTo>
                    <a:pt x="9609" y="2620"/>
                    <a:pt x="9573" y="2465"/>
                    <a:pt x="9525" y="2322"/>
                  </a:cubicBezTo>
                  <a:cubicBezTo>
                    <a:pt x="9418" y="2001"/>
                    <a:pt x="9216" y="1834"/>
                    <a:pt x="8882" y="1834"/>
                  </a:cubicBezTo>
                  <a:cubicBezTo>
                    <a:pt x="8394" y="1846"/>
                    <a:pt x="7906" y="1834"/>
                    <a:pt x="7430" y="1941"/>
                  </a:cubicBezTo>
                  <a:cubicBezTo>
                    <a:pt x="6787" y="2108"/>
                    <a:pt x="6120" y="2227"/>
                    <a:pt x="5477" y="2358"/>
                  </a:cubicBezTo>
                  <a:cubicBezTo>
                    <a:pt x="5144" y="2441"/>
                    <a:pt x="4810" y="2501"/>
                    <a:pt x="4513" y="2632"/>
                  </a:cubicBezTo>
                  <a:cubicBezTo>
                    <a:pt x="3739" y="3001"/>
                    <a:pt x="2882" y="3132"/>
                    <a:pt x="2084" y="3394"/>
                  </a:cubicBezTo>
                  <a:cubicBezTo>
                    <a:pt x="1965" y="3430"/>
                    <a:pt x="1834" y="3477"/>
                    <a:pt x="1715" y="3537"/>
                  </a:cubicBezTo>
                  <a:cubicBezTo>
                    <a:pt x="1631" y="3584"/>
                    <a:pt x="1548" y="3656"/>
                    <a:pt x="1536" y="3715"/>
                  </a:cubicBezTo>
                  <a:cubicBezTo>
                    <a:pt x="1441" y="4168"/>
                    <a:pt x="1155" y="4561"/>
                    <a:pt x="1334" y="5073"/>
                  </a:cubicBezTo>
                  <a:cubicBezTo>
                    <a:pt x="1536" y="5632"/>
                    <a:pt x="1620" y="6227"/>
                    <a:pt x="1774" y="6847"/>
                  </a:cubicBezTo>
                  <a:cubicBezTo>
                    <a:pt x="2286" y="6989"/>
                    <a:pt x="2524" y="7442"/>
                    <a:pt x="2846" y="7751"/>
                  </a:cubicBezTo>
                  <a:cubicBezTo>
                    <a:pt x="2810" y="8013"/>
                    <a:pt x="2667" y="8061"/>
                    <a:pt x="2501" y="8109"/>
                  </a:cubicBezTo>
                  <a:cubicBezTo>
                    <a:pt x="2012" y="7775"/>
                    <a:pt x="1500" y="7454"/>
                    <a:pt x="1012" y="7097"/>
                  </a:cubicBezTo>
                  <a:cubicBezTo>
                    <a:pt x="786" y="6930"/>
                    <a:pt x="655" y="6704"/>
                    <a:pt x="596" y="6430"/>
                  </a:cubicBezTo>
                  <a:cubicBezTo>
                    <a:pt x="536" y="6073"/>
                    <a:pt x="417" y="5739"/>
                    <a:pt x="357" y="5382"/>
                  </a:cubicBezTo>
                  <a:cubicBezTo>
                    <a:pt x="262" y="4918"/>
                    <a:pt x="226" y="4465"/>
                    <a:pt x="143" y="4001"/>
                  </a:cubicBezTo>
                  <a:cubicBezTo>
                    <a:pt x="119" y="3811"/>
                    <a:pt x="119" y="3596"/>
                    <a:pt x="72" y="3406"/>
                  </a:cubicBezTo>
                  <a:cubicBezTo>
                    <a:pt x="0" y="3037"/>
                    <a:pt x="119" y="2739"/>
                    <a:pt x="417" y="2525"/>
                  </a:cubicBezTo>
                  <a:cubicBezTo>
                    <a:pt x="738" y="2310"/>
                    <a:pt x="1096" y="2096"/>
                    <a:pt x="1453" y="1929"/>
                  </a:cubicBezTo>
                  <a:cubicBezTo>
                    <a:pt x="2108" y="1655"/>
                    <a:pt x="2763" y="1334"/>
                    <a:pt x="3453" y="1179"/>
                  </a:cubicBezTo>
                  <a:cubicBezTo>
                    <a:pt x="4108" y="1013"/>
                    <a:pt x="4727" y="822"/>
                    <a:pt x="5382" y="632"/>
                  </a:cubicBezTo>
                  <a:cubicBezTo>
                    <a:pt x="6096" y="441"/>
                    <a:pt x="6811" y="322"/>
                    <a:pt x="7549" y="191"/>
                  </a:cubicBezTo>
                  <a:cubicBezTo>
                    <a:pt x="8144" y="72"/>
                    <a:pt x="8739" y="1"/>
                    <a:pt x="9359" y="239"/>
                  </a:cubicBezTo>
                  <a:cubicBezTo>
                    <a:pt x="9454" y="334"/>
                    <a:pt x="9525" y="501"/>
                    <a:pt x="9656" y="608"/>
                  </a:cubicBezTo>
                  <a:cubicBezTo>
                    <a:pt x="10085" y="989"/>
                    <a:pt x="10418" y="1465"/>
                    <a:pt x="10716" y="1977"/>
                  </a:cubicBezTo>
                  <a:cubicBezTo>
                    <a:pt x="11025" y="2513"/>
                    <a:pt x="11216" y="3060"/>
                    <a:pt x="11395" y="3644"/>
                  </a:cubicBezTo>
                  <a:cubicBezTo>
                    <a:pt x="11442" y="3775"/>
                    <a:pt x="11478" y="3894"/>
                    <a:pt x="11490" y="4037"/>
                  </a:cubicBezTo>
                  <a:cubicBezTo>
                    <a:pt x="11561" y="4584"/>
                    <a:pt x="11633" y="5132"/>
                    <a:pt x="11692" y="5704"/>
                  </a:cubicBezTo>
                  <a:cubicBezTo>
                    <a:pt x="11728" y="5966"/>
                    <a:pt x="11811" y="6216"/>
                    <a:pt x="12014" y="6430"/>
                  </a:cubicBezTo>
                  <a:cubicBezTo>
                    <a:pt x="12085" y="6537"/>
                    <a:pt x="12145" y="6632"/>
                    <a:pt x="12216" y="67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384340" y="3579017"/>
              <a:ext cx="343935" cy="165370"/>
            </a:xfrm>
            <a:custGeom>
              <a:avLst/>
              <a:gdLst/>
              <a:ahLst/>
              <a:cxnLst/>
              <a:rect l="l" t="t" r="r" b="b"/>
              <a:pathLst>
                <a:path w="9931" h="4775" extrusionOk="0">
                  <a:moveTo>
                    <a:pt x="0" y="1143"/>
                  </a:moveTo>
                  <a:cubicBezTo>
                    <a:pt x="346" y="869"/>
                    <a:pt x="691" y="631"/>
                    <a:pt x="1084" y="584"/>
                  </a:cubicBezTo>
                  <a:cubicBezTo>
                    <a:pt x="1536" y="536"/>
                    <a:pt x="1941" y="334"/>
                    <a:pt x="2370" y="191"/>
                  </a:cubicBezTo>
                  <a:cubicBezTo>
                    <a:pt x="2513" y="155"/>
                    <a:pt x="2667" y="119"/>
                    <a:pt x="2810" y="96"/>
                  </a:cubicBezTo>
                  <a:cubicBezTo>
                    <a:pt x="3263" y="0"/>
                    <a:pt x="3632" y="119"/>
                    <a:pt x="4037" y="310"/>
                  </a:cubicBezTo>
                  <a:cubicBezTo>
                    <a:pt x="4739" y="655"/>
                    <a:pt x="5465" y="941"/>
                    <a:pt x="6180" y="1239"/>
                  </a:cubicBezTo>
                  <a:cubicBezTo>
                    <a:pt x="6668" y="1441"/>
                    <a:pt x="7120" y="1727"/>
                    <a:pt x="7549" y="2036"/>
                  </a:cubicBezTo>
                  <a:cubicBezTo>
                    <a:pt x="8335" y="2596"/>
                    <a:pt x="9025" y="3251"/>
                    <a:pt x="9799" y="3810"/>
                  </a:cubicBezTo>
                  <a:cubicBezTo>
                    <a:pt x="9835" y="3846"/>
                    <a:pt x="9871" y="3917"/>
                    <a:pt x="9930" y="4025"/>
                  </a:cubicBezTo>
                  <a:cubicBezTo>
                    <a:pt x="9799" y="4084"/>
                    <a:pt x="9692" y="4156"/>
                    <a:pt x="9573" y="4167"/>
                  </a:cubicBezTo>
                  <a:cubicBezTo>
                    <a:pt x="9109" y="4227"/>
                    <a:pt x="8632" y="4239"/>
                    <a:pt x="8168" y="4322"/>
                  </a:cubicBezTo>
                  <a:cubicBezTo>
                    <a:pt x="7740" y="4394"/>
                    <a:pt x="7311" y="4513"/>
                    <a:pt x="6882" y="4620"/>
                  </a:cubicBezTo>
                  <a:cubicBezTo>
                    <a:pt x="6775" y="4644"/>
                    <a:pt x="6656" y="4679"/>
                    <a:pt x="6549" y="4703"/>
                  </a:cubicBezTo>
                  <a:cubicBezTo>
                    <a:pt x="6299" y="4775"/>
                    <a:pt x="6085" y="4739"/>
                    <a:pt x="5894" y="4513"/>
                  </a:cubicBezTo>
                  <a:cubicBezTo>
                    <a:pt x="5751" y="4346"/>
                    <a:pt x="5573" y="4215"/>
                    <a:pt x="5370" y="4096"/>
                  </a:cubicBezTo>
                  <a:lnTo>
                    <a:pt x="3632" y="2977"/>
                  </a:lnTo>
                  <a:cubicBezTo>
                    <a:pt x="3572" y="2953"/>
                    <a:pt x="3525" y="2893"/>
                    <a:pt x="3465" y="2870"/>
                  </a:cubicBezTo>
                  <a:cubicBezTo>
                    <a:pt x="2703" y="2596"/>
                    <a:pt x="2060" y="2120"/>
                    <a:pt x="1358" y="1739"/>
                  </a:cubicBezTo>
                  <a:cubicBezTo>
                    <a:pt x="1001" y="1548"/>
                    <a:pt x="643" y="1369"/>
                    <a:pt x="250" y="1250"/>
                  </a:cubicBezTo>
                  <a:cubicBezTo>
                    <a:pt x="191" y="1239"/>
                    <a:pt x="120" y="1203"/>
                    <a:pt x="0" y="11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072938" y="3449941"/>
              <a:ext cx="284991" cy="171569"/>
            </a:xfrm>
            <a:custGeom>
              <a:avLst/>
              <a:gdLst/>
              <a:ahLst/>
              <a:cxnLst/>
              <a:rect l="l" t="t" r="r" b="b"/>
              <a:pathLst>
                <a:path w="8229" h="4954" extrusionOk="0">
                  <a:moveTo>
                    <a:pt x="8192" y="4656"/>
                  </a:moveTo>
                  <a:cubicBezTo>
                    <a:pt x="6942" y="4596"/>
                    <a:pt x="5716" y="4799"/>
                    <a:pt x="4466" y="4954"/>
                  </a:cubicBezTo>
                  <a:cubicBezTo>
                    <a:pt x="4359" y="4799"/>
                    <a:pt x="4287" y="4668"/>
                    <a:pt x="4204" y="4549"/>
                  </a:cubicBezTo>
                  <a:cubicBezTo>
                    <a:pt x="3966" y="4215"/>
                    <a:pt x="3704" y="3918"/>
                    <a:pt x="3382" y="3680"/>
                  </a:cubicBezTo>
                  <a:cubicBezTo>
                    <a:pt x="2811" y="3287"/>
                    <a:pt x="2311" y="2822"/>
                    <a:pt x="1763" y="2394"/>
                  </a:cubicBezTo>
                  <a:cubicBezTo>
                    <a:pt x="1358" y="2072"/>
                    <a:pt x="930" y="1775"/>
                    <a:pt x="406" y="1608"/>
                  </a:cubicBezTo>
                  <a:cubicBezTo>
                    <a:pt x="275" y="1132"/>
                    <a:pt x="132" y="667"/>
                    <a:pt x="1" y="143"/>
                  </a:cubicBezTo>
                  <a:cubicBezTo>
                    <a:pt x="358" y="84"/>
                    <a:pt x="691" y="120"/>
                    <a:pt x="1013" y="108"/>
                  </a:cubicBezTo>
                  <a:cubicBezTo>
                    <a:pt x="1382" y="96"/>
                    <a:pt x="1775" y="96"/>
                    <a:pt x="2144" y="36"/>
                  </a:cubicBezTo>
                  <a:cubicBezTo>
                    <a:pt x="2358" y="1"/>
                    <a:pt x="2537" y="24"/>
                    <a:pt x="2727" y="84"/>
                  </a:cubicBezTo>
                  <a:cubicBezTo>
                    <a:pt x="3585" y="358"/>
                    <a:pt x="4347" y="822"/>
                    <a:pt x="5013" y="1406"/>
                  </a:cubicBezTo>
                  <a:cubicBezTo>
                    <a:pt x="5299" y="1656"/>
                    <a:pt x="5597" y="1894"/>
                    <a:pt x="5871" y="2168"/>
                  </a:cubicBezTo>
                  <a:cubicBezTo>
                    <a:pt x="6109" y="2406"/>
                    <a:pt x="6347" y="2620"/>
                    <a:pt x="6537" y="2894"/>
                  </a:cubicBezTo>
                  <a:cubicBezTo>
                    <a:pt x="6823" y="3275"/>
                    <a:pt x="7157" y="3596"/>
                    <a:pt x="7538" y="3870"/>
                  </a:cubicBezTo>
                  <a:cubicBezTo>
                    <a:pt x="7788" y="4049"/>
                    <a:pt x="7990" y="4275"/>
                    <a:pt x="8216" y="4489"/>
                  </a:cubicBezTo>
                  <a:cubicBezTo>
                    <a:pt x="8228" y="4561"/>
                    <a:pt x="8216" y="4608"/>
                    <a:pt x="8192" y="465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1274658" y="3675918"/>
              <a:ext cx="298567" cy="122911"/>
            </a:xfrm>
            <a:custGeom>
              <a:avLst/>
              <a:gdLst/>
              <a:ahLst/>
              <a:cxnLst/>
              <a:rect l="l" t="t" r="r" b="b"/>
              <a:pathLst>
                <a:path w="8621" h="3549" extrusionOk="0">
                  <a:moveTo>
                    <a:pt x="0" y="2131"/>
                  </a:moveTo>
                  <a:cubicBezTo>
                    <a:pt x="215" y="1977"/>
                    <a:pt x="334" y="1881"/>
                    <a:pt x="465" y="1798"/>
                  </a:cubicBezTo>
                  <a:cubicBezTo>
                    <a:pt x="810" y="1608"/>
                    <a:pt x="1155" y="1429"/>
                    <a:pt x="1536" y="1250"/>
                  </a:cubicBezTo>
                  <a:cubicBezTo>
                    <a:pt x="2048" y="1012"/>
                    <a:pt x="2608" y="786"/>
                    <a:pt x="3120" y="560"/>
                  </a:cubicBezTo>
                  <a:cubicBezTo>
                    <a:pt x="3287" y="488"/>
                    <a:pt x="3465" y="429"/>
                    <a:pt x="3620" y="357"/>
                  </a:cubicBezTo>
                  <a:cubicBezTo>
                    <a:pt x="3894" y="191"/>
                    <a:pt x="4179" y="107"/>
                    <a:pt x="4513" y="119"/>
                  </a:cubicBezTo>
                  <a:cubicBezTo>
                    <a:pt x="4715" y="131"/>
                    <a:pt x="4941" y="48"/>
                    <a:pt x="5180" y="0"/>
                  </a:cubicBezTo>
                  <a:cubicBezTo>
                    <a:pt x="5834" y="298"/>
                    <a:pt x="6442" y="703"/>
                    <a:pt x="7073" y="1084"/>
                  </a:cubicBezTo>
                  <a:cubicBezTo>
                    <a:pt x="7311" y="1250"/>
                    <a:pt x="7573" y="1369"/>
                    <a:pt x="7811" y="1536"/>
                  </a:cubicBezTo>
                  <a:cubicBezTo>
                    <a:pt x="8037" y="1667"/>
                    <a:pt x="8263" y="1834"/>
                    <a:pt x="8478" y="1977"/>
                  </a:cubicBezTo>
                  <a:cubicBezTo>
                    <a:pt x="8525" y="2012"/>
                    <a:pt x="8561" y="2084"/>
                    <a:pt x="8621" y="2155"/>
                  </a:cubicBezTo>
                  <a:cubicBezTo>
                    <a:pt x="7823" y="2286"/>
                    <a:pt x="7132" y="2643"/>
                    <a:pt x="6335" y="2739"/>
                  </a:cubicBezTo>
                  <a:cubicBezTo>
                    <a:pt x="6215" y="2751"/>
                    <a:pt x="6096" y="2858"/>
                    <a:pt x="5977" y="2905"/>
                  </a:cubicBezTo>
                  <a:cubicBezTo>
                    <a:pt x="5823" y="2965"/>
                    <a:pt x="5656" y="3024"/>
                    <a:pt x="5489" y="3072"/>
                  </a:cubicBezTo>
                  <a:cubicBezTo>
                    <a:pt x="5382" y="3096"/>
                    <a:pt x="5251" y="3096"/>
                    <a:pt x="5180" y="3155"/>
                  </a:cubicBezTo>
                  <a:cubicBezTo>
                    <a:pt x="4608" y="3548"/>
                    <a:pt x="3977" y="3441"/>
                    <a:pt x="3358" y="3382"/>
                  </a:cubicBezTo>
                  <a:cubicBezTo>
                    <a:pt x="3156" y="3370"/>
                    <a:pt x="2941" y="3227"/>
                    <a:pt x="2739" y="3143"/>
                  </a:cubicBezTo>
                  <a:cubicBezTo>
                    <a:pt x="2525" y="3048"/>
                    <a:pt x="2334" y="2917"/>
                    <a:pt x="2132" y="2882"/>
                  </a:cubicBezTo>
                  <a:cubicBezTo>
                    <a:pt x="1786" y="2846"/>
                    <a:pt x="1489" y="2691"/>
                    <a:pt x="1191" y="2560"/>
                  </a:cubicBezTo>
                  <a:cubicBezTo>
                    <a:pt x="1012" y="2489"/>
                    <a:pt x="822" y="2405"/>
                    <a:pt x="620" y="2346"/>
                  </a:cubicBezTo>
                  <a:cubicBezTo>
                    <a:pt x="429" y="2298"/>
                    <a:pt x="262" y="2239"/>
                    <a:pt x="0" y="21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037093" y="4076305"/>
              <a:ext cx="167829" cy="163708"/>
            </a:xfrm>
            <a:custGeom>
              <a:avLst/>
              <a:gdLst/>
              <a:ahLst/>
              <a:cxnLst/>
              <a:rect l="l" t="t" r="r" b="b"/>
              <a:pathLst>
                <a:path w="4846" h="4727" extrusionOk="0">
                  <a:moveTo>
                    <a:pt x="4679" y="2465"/>
                  </a:moveTo>
                  <a:cubicBezTo>
                    <a:pt x="4739" y="2727"/>
                    <a:pt x="4786" y="2977"/>
                    <a:pt x="4846" y="3298"/>
                  </a:cubicBezTo>
                  <a:cubicBezTo>
                    <a:pt x="4774" y="3715"/>
                    <a:pt x="4429" y="4024"/>
                    <a:pt x="4132" y="4346"/>
                  </a:cubicBezTo>
                  <a:cubicBezTo>
                    <a:pt x="3941" y="4572"/>
                    <a:pt x="3655" y="4691"/>
                    <a:pt x="3358" y="4691"/>
                  </a:cubicBezTo>
                  <a:cubicBezTo>
                    <a:pt x="2262" y="4727"/>
                    <a:pt x="1250" y="4465"/>
                    <a:pt x="429" y="3655"/>
                  </a:cubicBezTo>
                  <a:cubicBezTo>
                    <a:pt x="83" y="3310"/>
                    <a:pt x="0" y="2953"/>
                    <a:pt x="131" y="2489"/>
                  </a:cubicBezTo>
                  <a:cubicBezTo>
                    <a:pt x="333" y="1727"/>
                    <a:pt x="798" y="1131"/>
                    <a:pt x="1286" y="572"/>
                  </a:cubicBezTo>
                  <a:cubicBezTo>
                    <a:pt x="1560" y="274"/>
                    <a:pt x="1929" y="95"/>
                    <a:pt x="2346" y="36"/>
                  </a:cubicBezTo>
                  <a:cubicBezTo>
                    <a:pt x="2631" y="0"/>
                    <a:pt x="2762" y="95"/>
                    <a:pt x="2810" y="393"/>
                  </a:cubicBezTo>
                  <a:cubicBezTo>
                    <a:pt x="2858" y="715"/>
                    <a:pt x="2893" y="1048"/>
                    <a:pt x="2977" y="1369"/>
                  </a:cubicBezTo>
                  <a:cubicBezTo>
                    <a:pt x="3072" y="1869"/>
                    <a:pt x="3393" y="2143"/>
                    <a:pt x="3881" y="2227"/>
                  </a:cubicBezTo>
                  <a:cubicBezTo>
                    <a:pt x="4132" y="2286"/>
                    <a:pt x="4429" y="2298"/>
                    <a:pt x="4679" y="24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188818" y="3896908"/>
              <a:ext cx="93646" cy="202081"/>
            </a:xfrm>
            <a:custGeom>
              <a:avLst/>
              <a:gdLst/>
              <a:ahLst/>
              <a:cxnLst/>
              <a:rect l="l" t="t" r="r" b="b"/>
              <a:pathLst>
                <a:path w="2704" h="5835" extrusionOk="0">
                  <a:moveTo>
                    <a:pt x="441" y="5633"/>
                  </a:moveTo>
                  <a:cubicBezTo>
                    <a:pt x="358" y="4918"/>
                    <a:pt x="298" y="4263"/>
                    <a:pt x="239" y="3620"/>
                  </a:cubicBezTo>
                  <a:lnTo>
                    <a:pt x="24" y="763"/>
                  </a:lnTo>
                  <a:cubicBezTo>
                    <a:pt x="1" y="525"/>
                    <a:pt x="24" y="275"/>
                    <a:pt x="24" y="1"/>
                  </a:cubicBezTo>
                  <a:cubicBezTo>
                    <a:pt x="798" y="156"/>
                    <a:pt x="1536" y="287"/>
                    <a:pt x="2310" y="430"/>
                  </a:cubicBezTo>
                  <a:cubicBezTo>
                    <a:pt x="2441" y="751"/>
                    <a:pt x="2525" y="1120"/>
                    <a:pt x="2548" y="1489"/>
                  </a:cubicBezTo>
                  <a:cubicBezTo>
                    <a:pt x="2584" y="1894"/>
                    <a:pt x="2620" y="2299"/>
                    <a:pt x="2656" y="2680"/>
                  </a:cubicBezTo>
                  <a:cubicBezTo>
                    <a:pt x="2668" y="2918"/>
                    <a:pt x="2620" y="3168"/>
                    <a:pt x="2644" y="3406"/>
                  </a:cubicBezTo>
                  <a:cubicBezTo>
                    <a:pt x="2656" y="4037"/>
                    <a:pt x="2679" y="4656"/>
                    <a:pt x="2703" y="5287"/>
                  </a:cubicBezTo>
                  <a:cubicBezTo>
                    <a:pt x="2703" y="5466"/>
                    <a:pt x="2668" y="5633"/>
                    <a:pt x="2644" y="5835"/>
                  </a:cubicBezTo>
                  <a:cubicBezTo>
                    <a:pt x="1882" y="5764"/>
                    <a:pt x="1179" y="5692"/>
                    <a:pt x="441" y="56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147190" y="3855280"/>
              <a:ext cx="138149" cy="284956"/>
            </a:xfrm>
            <a:custGeom>
              <a:avLst/>
              <a:gdLst/>
              <a:ahLst/>
              <a:cxnLst/>
              <a:rect l="l" t="t" r="r" b="b"/>
              <a:pathLst>
                <a:path w="3989" h="8228" extrusionOk="0">
                  <a:moveTo>
                    <a:pt x="583" y="7990"/>
                  </a:moveTo>
                  <a:cubicBezTo>
                    <a:pt x="405" y="7668"/>
                    <a:pt x="333" y="7382"/>
                    <a:pt x="286" y="7061"/>
                  </a:cubicBezTo>
                  <a:cubicBezTo>
                    <a:pt x="167" y="6073"/>
                    <a:pt x="95" y="5108"/>
                    <a:pt x="71" y="4120"/>
                  </a:cubicBezTo>
                  <a:cubicBezTo>
                    <a:pt x="60" y="3548"/>
                    <a:pt x="0" y="2965"/>
                    <a:pt x="12" y="2382"/>
                  </a:cubicBezTo>
                  <a:cubicBezTo>
                    <a:pt x="12" y="1643"/>
                    <a:pt x="48" y="881"/>
                    <a:pt x="119" y="119"/>
                  </a:cubicBezTo>
                  <a:cubicBezTo>
                    <a:pt x="691" y="72"/>
                    <a:pt x="1226" y="24"/>
                    <a:pt x="1762" y="0"/>
                  </a:cubicBezTo>
                  <a:cubicBezTo>
                    <a:pt x="1857" y="0"/>
                    <a:pt x="1976" y="12"/>
                    <a:pt x="2084" y="48"/>
                  </a:cubicBezTo>
                  <a:cubicBezTo>
                    <a:pt x="2477" y="131"/>
                    <a:pt x="2858" y="227"/>
                    <a:pt x="3286" y="310"/>
                  </a:cubicBezTo>
                  <a:cubicBezTo>
                    <a:pt x="3322" y="441"/>
                    <a:pt x="3369" y="596"/>
                    <a:pt x="3393" y="739"/>
                  </a:cubicBezTo>
                  <a:cubicBezTo>
                    <a:pt x="3405" y="798"/>
                    <a:pt x="3381" y="881"/>
                    <a:pt x="3381" y="941"/>
                  </a:cubicBezTo>
                  <a:cubicBezTo>
                    <a:pt x="3191" y="1060"/>
                    <a:pt x="2988" y="1024"/>
                    <a:pt x="2786" y="965"/>
                  </a:cubicBezTo>
                  <a:cubicBezTo>
                    <a:pt x="2453" y="881"/>
                    <a:pt x="2131" y="798"/>
                    <a:pt x="1822" y="679"/>
                  </a:cubicBezTo>
                  <a:cubicBezTo>
                    <a:pt x="1524" y="584"/>
                    <a:pt x="1250" y="584"/>
                    <a:pt x="941" y="715"/>
                  </a:cubicBezTo>
                  <a:cubicBezTo>
                    <a:pt x="810" y="893"/>
                    <a:pt x="762" y="1143"/>
                    <a:pt x="774" y="1382"/>
                  </a:cubicBezTo>
                  <a:cubicBezTo>
                    <a:pt x="786" y="2013"/>
                    <a:pt x="881" y="2632"/>
                    <a:pt x="845" y="3263"/>
                  </a:cubicBezTo>
                  <a:cubicBezTo>
                    <a:pt x="822" y="3965"/>
                    <a:pt x="964" y="4632"/>
                    <a:pt x="941" y="5334"/>
                  </a:cubicBezTo>
                  <a:cubicBezTo>
                    <a:pt x="929" y="5823"/>
                    <a:pt x="1000" y="6311"/>
                    <a:pt x="1191" y="6775"/>
                  </a:cubicBezTo>
                  <a:cubicBezTo>
                    <a:pt x="1310" y="7061"/>
                    <a:pt x="1500" y="7263"/>
                    <a:pt x="1798" y="7335"/>
                  </a:cubicBezTo>
                  <a:cubicBezTo>
                    <a:pt x="2060" y="7394"/>
                    <a:pt x="2322" y="7442"/>
                    <a:pt x="2596" y="7454"/>
                  </a:cubicBezTo>
                  <a:cubicBezTo>
                    <a:pt x="3012" y="7489"/>
                    <a:pt x="3441" y="7489"/>
                    <a:pt x="3905" y="7501"/>
                  </a:cubicBezTo>
                  <a:cubicBezTo>
                    <a:pt x="3929" y="7692"/>
                    <a:pt x="3965" y="7882"/>
                    <a:pt x="3989" y="8061"/>
                  </a:cubicBezTo>
                  <a:cubicBezTo>
                    <a:pt x="3917" y="8120"/>
                    <a:pt x="3858" y="8168"/>
                    <a:pt x="3810" y="8204"/>
                  </a:cubicBezTo>
                  <a:cubicBezTo>
                    <a:pt x="3762" y="8216"/>
                    <a:pt x="3727" y="8228"/>
                    <a:pt x="3679" y="8228"/>
                  </a:cubicBezTo>
                  <a:cubicBezTo>
                    <a:pt x="2917" y="8168"/>
                    <a:pt x="2179" y="8109"/>
                    <a:pt x="1417" y="8049"/>
                  </a:cubicBezTo>
                  <a:cubicBezTo>
                    <a:pt x="1167" y="8025"/>
                    <a:pt x="893" y="8013"/>
                    <a:pt x="583" y="79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157947" y="3640870"/>
              <a:ext cx="262722" cy="104348"/>
            </a:xfrm>
            <a:custGeom>
              <a:avLst/>
              <a:gdLst/>
              <a:ahLst/>
              <a:cxnLst/>
              <a:rect l="l" t="t" r="r" b="b"/>
              <a:pathLst>
                <a:path w="7586" h="3013" extrusionOk="0">
                  <a:moveTo>
                    <a:pt x="7585" y="429"/>
                  </a:moveTo>
                  <a:cubicBezTo>
                    <a:pt x="7526" y="512"/>
                    <a:pt x="7490" y="584"/>
                    <a:pt x="7430" y="596"/>
                  </a:cubicBezTo>
                  <a:cubicBezTo>
                    <a:pt x="6871" y="726"/>
                    <a:pt x="6359" y="1024"/>
                    <a:pt x="5811" y="1227"/>
                  </a:cubicBezTo>
                  <a:cubicBezTo>
                    <a:pt x="5085" y="1477"/>
                    <a:pt x="4442" y="1881"/>
                    <a:pt x="3787" y="2250"/>
                  </a:cubicBezTo>
                  <a:cubicBezTo>
                    <a:pt x="3394" y="2477"/>
                    <a:pt x="3025" y="2727"/>
                    <a:pt x="2561" y="3012"/>
                  </a:cubicBezTo>
                  <a:cubicBezTo>
                    <a:pt x="1775" y="2929"/>
                    <a:pt x="942" y="2596"/>
                    <a:pt x="108" y="2358"/>
                  </a:cubicBezTo>
                  <a:cubicBezTo>
                    <a:pt x="1" y="2191"/>
                    <a:pt x="49" y="2072"/>
                    <a:pt x="180" y="2012"/>
                  </a:cubicBezTo>
                  <a:cubicBezTo>
                    <a:pt x="834" y="1727"/>
                    <a:pt x="1477" y="1405"/>
                    <a:pt x="2156" y="1203"/>
                  </a:cubicBezTo>
                  <a:cubicBezTo>
                    <a:pt x="2954" y="988"/>
                    <a:pt x="3739" y="726"/>
                    <a:pt x="4525" y="476"/>
                  </a:cubicBezTo>
                  <a:cubicBezTo>
                    <a:pt x="4978" y="345"/>
                    <a:pt x="5418" y="226"/>
                    <a:pt x="5871" y="72"/>
                  </a:cubicBezTo>
                  <a:cubicBezTo>
                    <a:pt x="6085" y="0"/>
                    <a:pt x="6299" y="0"/>
                    <a:pt x="6526" y="72"/>
                  </a:cubicBezTo>
                  <a:cubicBezTo>
                    <a:pt x="6883" y="191"/>
                    <a:pt x="7228" y="298"/>
                    <a:pt x="7585" y="4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1570732" y="3915472"/>
              <a:ext cx="85369" cy="275086"/>
            </a:xfrm>
            <a:custGeom>
              <a:avLst/>
              <a:gdLst/>
              <a:ahLst/>
              <a:cxnLst/>
              <a:rect l="l" t="t" r="r" b="b"/>
              <a:pathLst>
                <a:path w="2465" h="7943" extrusionOk="0">
                  <a:moveTo>
                    <a:pt x="1679" y="1"/>
                  </a:moveTo>
                  <a:cubicBezTo>
                    <a:pt x="1988" y="1072"/>
                    <a:pt x="1762" y="2168"/>
                    <a:pt x="2084" y="3156"/>
                  </a:cubicBezTo>
                  <a:cubicBezTo>
                    <a:pt x="2107" y="4204"/>
                    <a:pt x="2369" y="5228"/>
                    <a:pt x="2465" y="6311"/>
                  </a:cubicBezTo>
                  <a:cubicBezTo>
                    <a:pt x="1679" y="6823"/>
                    <a:pt x="917" y="7442"/>
                    <a:pt x="24" y="7942"/>
                  </a:cubicBezTo>
                  <a:cubicBezTo>
                    <a:pt x="0" y="7537"/>
                    <a:pt x="131" y="7204"/>
                    <a:pt x="202" y="6871"/>
                  </a:cubicBezTo>
                  <a:cubicBezTo>
                    <a:pt x="441" y="5871"/>
                    <a:pt x="691" y="4870"/>
                    <a:pt x="917" y="3870"/>
                  </a:cubicBezTo>
                  <a:cubicBezTo>
                    <a:pt x="1000" y="3442"/>
                    <a:pt x="1024" y="3001"/>
                    <a:pt x="1107" y="2561"/>
                  </a:cubicBezTo>
                  <a:cubicBezTo>
                    <a:pt x="1238" y="1775"/>
                    <a:pt x="1405" y="989"/>
                    <a:pt x="1548" y="203"/>
                  </a:cubicBezTo>
                  <a:cubicBezTo>
                    <a:pt x="1536" y="167"/>
                    <a:pt x="1584" y="144"/>
                    <a:pt x="16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1809038" y="4049084"/>
              <a:ext cx="101889" cy="238375"/>
            </a:xfrm>
            <a:custGeom>
              <a:avLst/>
              <a:gdLst/>
              <a:ahLst/>
              <a:cxnLst/>
              <a:rect l="l" t="t" r="r" b="b"/>
              <a:pathLst>
                <a:path w="2942" h="6883" extrusionOk="0">
                  <a:moveTo>
                    <a:pt x="715" y="6882"/>
                  </a:moveTo>
                  <a:cubicBezTo>
                    <a:pt x="513" y="6549"/>
                    <a:pt x="537" y="6239"/>
                    <a:pt x="513" y="5942"/>
                  </a:cubicBezTo>
                  <a:cubicBezTo>
                    <a:pt x="763" y="5644"/>
                    <a:pt x="1025" y="5370"/>
                    <a:pt x="1227" y="5060"/>
                  </a:cubicBezTo>
                  <a:cubicBezTo>
                    <a:pt x="1799" y="4168"/>
                    <a:pt x="1906" y="3263"/>
                    <a:pt x="1358" y="2298"/>
                  </a:cubicBezTo>
                  <a:cubicBezTo>
                    <a:pt x="1120" y="1882"/>
                    <a:pt x="846" y="1501"/>
                    <a:pt x="477" y="1227"/>
                  </a:cubicBezTo>
                  <a:cubicBezTo>
                    <a:pt x="191" y="1000"/>
                    <a:pt x="37" y="727"/>
                    <a:pt x="13" y="393"/>
                  </a:cubicBezTo>
                  <a:cubicBezTo>
                    <a:pt x="13" y="298"/>
                    <a:pt x="1" y="215"/>
                    <a:pt x="1" y="96"/>
                  </a:cubicBezTo>
                  <a:cubicBezTo>
                    <a:pt x="132" y="60"/>
                    <a:pt x="251" y="12"/>
                    <a:pt x="382" y="0"/>
                  </a:cubicBezTo>
                  <a:cubicBezTo>
                    <a:pt x="644" y="0"/>
                    <a:pt x="870" y="108"/>
                    <a:pt x="1072" y="250"/>
                  </a:cubicBezTo>
                  <a:cubicBezTo>
                    <a:pt x="1727" y="762"/>
                    <a:pt x="2275" y="1358"/>
                    <a:pt x="2608" y="2143"/>
                  </a:cubicBezTo>
                  <a:cubicBezTo>
                    <a:pt x="2918" y="2894"/>
                    <a:pt x="2942" y="3644"/>
                    <a:pt x="2799" y="4418"/>
                  </a:cubicBezTo>
                  <a:cubicBezTo>
                    <a:pt x="2680" y="5060"/>
                    <a:pt x="2287" y="5549"/>
                    <a:pt x="1858" y="6001"/>
                  </a:cubicBezTo>
                  <a:cubicBezTo>
                    <a:pt x="1525" y="6323"/>
                    <a:pt x="1227" y="6680"/>
                    <a:pt x="715" y="68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1790925" y="3878380"/>
              <a:ext cx="121664" cy="151760"/>
            </a:xfrm>
            <a:custGeom>
              <a:avLst/>
              <a:gdLst/>
              <a:ahLst/>
              <a:cxnLst/>
              <a:rect l="l" t="t" r="r" b="b"/>
              <a:pathLst>
                <a:path w="3513" h="4382" extrusionOk="0">
                  <a:moveTo>
                    <a:pt x="524" y="4334"/>
                  </a:moveTo>
                  <a:cubicBezTo>
                    <a:pt x="452" y="3548"/>
                    <a:pt x="405" y="2834"/>
                    <a:pt x="298" y="2131"/>
                  </a:cubicBezTo>
                  <a:cubicBezTo>
                    <a:pt x="214" y="1429"/>
                    <a:pt x="143" y="715"/>
                    <a:pt x="0" y="24"/>
                  </a:cubicBezTo>
                  <a:cubicBezTo>
                    <a:pt x="119" y="24"/>
                    <a:pt x="167" y="0"/>
                    <a:pt x="202" y="24"/>
                  </a:cubicBezTo>
                  <a:lnTo>
                    <a:pt x="1941" y="1131"/>
                  </a:lnTo>
                  <a:cubicBezTo>
                    <a:pt x="2107" y="1238"/>
                    <a:pt x="2262" y="1357"/>
                    <a:pt x="2441" y="1465"/>
                  </a:cubicBezTo>
                  <a:cubicBezTo>
                    <a:pt x="2703" y="1608"/>
                    <a:pt x="2953" y="1762"/>
                    <a:pt x="3191" y="1905"/>
                  </a:cubicBezTo>
                  <a:cubicBezTo>
                    <a:pt x="3477" y="2108"/>
                    <a:pt x="3512" y="2298"/>
                    <a:pt x="3274" y="2500"/>
                  </a:cubicBezTo>
                  <a:cubicBezTo>
                    <a:pt x="2881" y="2834"/>
                    <a:pt x="2548" y="3239"/>
                    <a:pt x="2179" y="3572"/>
                  </a:cubicBezTo>
                  <a:cubicBezTo>
                    <a:pt x="1834" y="3894"/>
                    <a:pt x="1405" y="4096"/>
                    <a:pt x="1000" y="4322"/>
                  </a:cubicBezTo>
                  <a:cubicBezTo>
                    <a:pt x="881" y="4382"/>
                    <a:pt x="691" y="4334"/>
                    <a:pt x="524" y="433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285304" y="3510964"/>
              <a:ext cx="182721" cy="84988"/>
            </a:xfrm>
            <a:custGeom>
              <a:avLst/>
              <a:gdLst/>
              <a:ahLst/>
              <a:cxnLst/>
              <a:rect l="l" t="t" r="r" b="b"/>
              <a:pathLst>
                <a:path w="5276" h="2454" extrusionOk="0">
                  <a:moveTo>
                    <a:pt x="1" y="72"/>
                  </a:moveTo>
                  <a:cubicBezTo>
                    <a:pt x="1108" y="1"/>
                    <a:pt x="2120" y="1"/>
                    <a:pt x="3108" y="227"/>
                  </a:cubicBezTo>
                  <a:cubicBezTo>
                    <a:pt x="3465" y="298"/>
                    <a:pt x="3799" y="465"/>
                    <a:pt x="4049" y="691"/>
                  </a:cubicBezTo>
                  <a:cubicBezTo>
                    <a:pt x="4489" y="1084"/>
                    <a:pt x="4942" y="1501"/>
                    <a:pt x="5239" y="2037"/>
                  </a:cubicBezTo>
                  <a:cubicBezTo>
                    <a:pt x="5251" y="2072"/>
                    <a:pt x="5251" y="2132"/>
                    <a:pt x="5275" y="2203"/>
                  </a:cubicBezTo>
                  <a:cubicBezTo>
                    <a:pt x="5120" y="2203"/>
                    <a:pt x="4977" y="2239"/>
                    <a:pt x="4823" y="2203"/>
                  </a:cubicBezTo>
                  <a:cubicBezTo>
                    <a:pt x="4263" y="2084"/>
                    <a:pt x="3703" y="2180"/>
                    <a:pt x="3191" y="2358"/>
                  </a:cubicBezTo>
                  <a:cubicBezTo>
                    <a:pt x="2846" y="2453"/>
                    <a:pt x="2596" y="2442"/>
                    <a:pt x="2358" y="2156"/>
                  </a:cubicBezTo>
                  <a:cubicBezTo>
                    <a:pt x="2191" y="1977"/>
                    <a:pt x="1965" y="1858"/>
                    <a:pt x="1775" y="1715"/>
                  </a:cubicBezTo>
                  <a:cubicBezTo>
                    <a:pt x="1132" y="1239"/>
                    <a:pt x="608" y="667"/>
                    <a:pt x="1" y="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1733608" y="3495726"/>
              <a:ext cx="258982" cy="76295"/>
            </a:xfrm>
            <a:custGeom>
              <a:avLst/>
              <a:gdLst/>
              <a:ahLst/>
              <a:cxnLst/>
              <a:rect l="l" t="t" r="r" b="b"/>
              <a:pathLst>
                <a:path w="7478" h="2203" extrusionOk="0">
                  <a:moveTo>
                    <a:pt x="7287" y="36"/>
                  </a:moveTo>
                  <a:cubicBezTo>
                    <a:pt x="7346" y="215"/>
                    <a:pt x="7406" y="417"/>
                    <a:pt x="7477" y="631"/>
                  </a:cubicBezTo>
                  <a:cubicBezTo>
                    <a:pt x="7310" y="679"/>
                    <a:pt x="7168" y="726"/>
                    <a:pt x="7013" y="738"/>
                  </a:cubicBezTo>
                  <a:cubicBezTo>
                    <a:pt x="6596" y="798"/>
                    <a:pt x="6167" y="834"/>
                    <a:pt x="5751" y="905"/>
                  </a:cubicBezTo>
                  <a:cubicBezTo>
                    <a:pt x="5417" y="965"/>
                    <a:pt x="5108" y="1072"/>
                    <a:pt x="4786" y="1155"/>
                  </a:cubicBezTo>
                  <a:cubicBezTo>
                    <a:pt x="4143" y="1322"/>
                    <a:pt x="3512" y="1524"/>
                    <a:pt x="2846" y="1631"/>
                  </a:cubicBezTo>
                  <a:cubicBezTo>
                    <a:pt x="2238" y="1727"/>
                    <a:pt x="1643" y="1929"/>
                    <a:pt x="1048" y="2084"/>
                  </a:cubicBezTo>
                  <a:cubicBezTo>
                    <a:pt x="857" y="2120"/>
                    <a:pt x="655" y="2167"/>
                    <a:pt x="452" y="2179"/>
                  </a:cubicBezTo>
                  <a:cubicBezTo>
                    <a:pt x="238" y="2203"/>
                    <a:pt x="143" y="2096"/>
                    <a:pt x="83" y="1881"/>
                  </a:cubicBezTo>
                  <a:cubicBezTo>
                    <a:pt x="48" y="1798"/>
                    <a:pt x="36" y="1703"/>
                    <a:pt x="24" y="1619"/>
                  </a:cubicBezTo>
                  <a:cubicBezTo>
                    <a:pt x="0" y="1560"/>
                    <a:pt x="0" y="1488"/>
                    <a:pt x="0" y="1405"/>
                  </a:cubicBezTo>
                  <a:cubicBezTo>
                    <a:pt x="464" y="1203"/>
                    <a:pt x="953" y="1155"/>
                    <a:pt x="1417" y="1072"/>
                  </a:cubicBezTo>
                  <a:cubicBezTo>
                    <a:pt x="1988" y="953"/>
                    <a:pt x="2560" y="893"/>
                    <a:pt x="3119" y="750"/>
                  </a:cubicBezTo>
                  <a:cubicBezTo>
                    <a:pt x="3858" y="596"/>
                    <a:pt x="4584" y="441"/>
                    <a:pt x="5334" y="298"/>
                  </a:cubicBezTo>
                  <a:cubicBezTo>
                    <a:pt x="5894" y="179"/>
                    <a:pt x="6465" y="95"/>
                    <a:pt x="7025" y="0"/>
                  </a:cubicBezTo>
                  <a:cubicBezTo>
                    <a:pt x="7132" y="12"/>
                    <a:pt x="7191" y="36"/>
                    <a:pt x="7287" y="36"/>
                  </a:cubicBezTo>
                  <a:close/>
                </a:path>
              </a:pathLst>
            </a:custGeom>
            <a:solidFill>
              <a:srgbClr val="FEA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434986" y="3896528"/>
              <a:ext cx="62719" cy="252783"/>
            </a:xfrm>
            <a:custGeom>
              <a:avLst/>
              <a:gdLst/>
              <a:ahLst/>
              <a:cxnLst/>
              <a:rect l="l" t="t" r="r" b="b"/>
              <a:pathLst>
                <a:path w="1811" h="7299" extrusionOk="0">
                  <a:moveTo>
                    <a:pt x="1513" y="7180"/>
                  </a:moveTo>
                  <a:cubicBezTo>
                    <a:pt x="1263" y="7299"/>
                    <a:pt x="1036" y="7132"/>
                    <a:pt x="810" y="7060"/>
                  </a:cubicBezTo>
                  <a:cubicBezTo>
                    <a:pt x="679" y="7013"/>
                    <a:pt x="632" y="6739"/>
                    <a:pt x="751" y="6668"/>
                  </a:cubicBezTo>
                  <a:cubicBezTo>
                    <a:pt x="1286" y="6346"/>
                    <a:pt x="1334" y="5810"/>
                    <a:pt x="1334" y="5275"/>
                  </a:cubicBezTo>
                  <a:cubicBezTo>
                    <a:pt x="1334" y="5072"/>
                    <a:pt x="1322" y="4870"/>
                    <a:pt x="1370" y="4679"/>
                  </a:cubicBezTo>
                  <a:cubicBezTo>
                    <a:pt x="1465" y="4084"/>
                    <a:pt x="1406" y="3465"/>
                    <a:pt x="1429" y="2869"/>
                  </a:cubicBezTo>
                  <a:cubicBezTo>
                    <a:pt x="1441" y="2417"/>
                    <a:pt x="1394" y="1941"/>
                    <a:pt x="1370" y="1476"/>
                  </a:cubicBezTo>
                  <a:cubicBezTo>
                    <a:pt x="1346" y="1226"/>
                    <a:pt x="1227" y="1072"/>
                    <a:pt x="977" y="988"/>
                  </a:cubicBezTo>
                  <a:cubicBezTo>
                    <a:pt x="715" y="893"/>
                    <a:pt x="429" y="786"/>
                    <a:pt x="143" y="691"/>
                  </a:cubicBezTo>
                  <a:cubicBezTo>
                    <a:pt x="24" y="476"/>
                    <a:pt x="1" y="250"/>
                    <a:pt x="84" y="0"/>
                  </a:cubicBezTo>
                  <a:cubicBezTo>
                    <a:pt x="453" y="131"/>
                    <a:pt x="798" y="238"/>
                    <a:pt x="1132" y="369"/>
                  </a:cubicBezTo>
                  <a:cubicBezTo>
                    <a:pt x="1620" y="572"/>
                    <a:pt x="1810" y="833"/>
                    <a:pt x="1727" y="1357"/>
                  </a:cubicBezTo>
                  <a:cubicBezTo>
                    <a:pt x="1608" y="1976"/>
                    <a:pt x="1787" y="2608"/>
                    <a:pt x="1632" y="3215"/>
                  </a:cubicBezTo>
                  <a:cubicBezTo>
                    <a:pt x="1751" y="3631"/>
                    <a:pt x="1679" y="4048"/>
                    <a:pt x="1703" y="4465"/>
                  </a:cubicBezTo>
                  <a:cubicBezTo>
                    <a:pt x="1763" y="5346"/>
                    <a:pt x="1727" y="6203"/>
                    <a:pt x="1572" y="7060"/>
                  </a:cubicBezTo>
                  <a:cubicBezTo>
                    <a:pt x="1560" y="7096"/>
                    <a:pt x="1525" y="7132"/>
                    <a:pt x="1513" y="718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566195" y="3560454"/>
              <a:ext cx="98149" cy="49940"/>
            </a:xfrm>
            <a:custGeom>
              <a:avLst/>
              <a:gdLst/>
              <a:ahLst/>
              <a:cxnLst/>
              <a:rect l="l" t="t" r="r" b="b"/>
              <a:pathLst>
                <a:path w="2834" h="1442" extrusionOk="0">
                  <a:moveTo>
                    <a:pt x="2500" y="0"/>
                  </a:moveTo>
                  <a:cubicBezTo>
                    <a:pt x="2667" y="370"/>
                    <a:pt x="2834" y="691"/>
                    <a:pt x="2739" y="1084"/>
                  </a:cubicBezTo>
                  <a:cubicBezTo>
                    <a:pt x="2381" y="1203"/>
                    <a:pt x="2024" y="1310"/>
                    <a:pt x="1631" y="1441"/>
                  </a:cubicBezTo>
                  <a:cubicBezTo>
                    <a:pt x="1298" y="1251"/>
                    <a:pt x="929" y="1072"/>
                    <a:pt x="512" y="989"/>
                  </a:cubicBezTo>
                  <a:cubicBezTo>
                    <a:pt x="357" y="941"/>
                    <a:pt x="226" y="822"/>
                    <a:pt x="0" y="667"/>
                  </a:cubicBezTo>
                  <a:cubicBezTo>
                    <a:pt x="881" y="429"/>
                    <a:pt x="1667" y="227"/>
                    <a:pt x="2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439523" y="3941861"/>
              <a:ext cx="27256" cy="157128"/>
            </a:xfrm>
            <a:custGeom>
              <a:avLst/>
              <a:gdLst/>
              <a:ahLst/>
              <a:cxnLst/>
              <a:rect l="l" t="t" r="r" b="b"/>
              <a:pathLst>
                <a:path w="787" h="4537" extrusionOk="0">
                  <a:moveTo>
                    <a:pt x="60" y="1"/>
                  </a:moveTo>
                  <a:cubicBezTo>
                    <a:pt x="322" y="96"/>
                    <a:pt x="548" y="179"/>
                    <a:pt x="786" y="275"/>
                  </a:cubicBezTo>
                  <a:cubicBezTo>
                    <a:pt x="667" y="882"/>
                    <a:pt x="620" y="1465"/>
                    <a:pt x="763" y="2025"/>
                  </a:cubicBezTo>
                  <a:cubicBezTo>
                    <a:pt x="774" y="2084"/>
                    <a:pt x="774" y="2156"/>
                    <a:pt x="763" y="2215"/>
                  </a:cubicBezTo>
                  <a:cubicBezTo>
                    <a:pt x="608" y="2739"/>
                    <a:pt x="679" y="3287"/>
                    <a:pt x="667" y="3823"/>
                  </a:cubicBezTo>
                  <a:cubicBezTo>
                    <a:pt x="667" y="3977"/>
                    <a:pt x="655" y="4132"/>
                    <a:pt x="632" y="4287"/>
                  </a:cubicBezTo>
                  <a:cubicBezTo>
                    <a:pt x="620" y="4358"/>
                    <a:pt x="596" y="4454"/>
                    <a:pt x="584" y="4513"/>
                  </a:cubicBezTo>
                  <a:cubicBezTo>
                    <a:pt x="524" y="4525"/>
                    <a:pt x="489" y="4537"/>
                    <a:pt x="477" y="4525"/>
                  </a:cubicBezTo>
                  <a:cubicBezTo>
                    <a:pt x="453" y="4525"/>
                    <a:pt x="453" y="4477"/>
                    <a:pt x="441" y="4466"/>
                  </a:cubicBezTo>
                  <a:cubicBezTo>
                    <a:pt x="298" y="3049"/>
                    <a:pt x="143" y="1620"/>
                    <a:pt x="1" y="203"/>
                  </a:cubicBezTo>
                  <a:cubicBezTo>
                    <a:pt x="1" y="179"/>
                    <a:pt x="24" y="132"/>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646161" y="3615312"/>
              <a:ext cx="91984" cy="60226"/>
            </a:xfrm>
            <a:custGeom>
              <a:avLst/>
              <a:gdLst/>
              <a:ahLst/>
              <a:cxnLst/>
              <a:rect l="l" t="t" r="r" b="b"/>
              <a:pathLst>
                <a:path w="2656" h="1739" extrusionOk="0">
                  <a:moveTo>
                    <a:pt x="2656" y="1310"/>
                  </a:moveTo>
                  <a:cubicBezTo>
                    <a:pt x="2549" y="1560"/>
                    <a:pt x="2358" y="1667"/>
                    <a:pt x="2085" y="1738"/>
                  </a:cubicBezTo>
                  <a:cubicBezTo>
                    <a:pt x="1906" y="1619"/>
                    <a:pt x="1715" y="1488"/>
                    <a:pt x="1525" y="1334"/>
                  </a:cubicBezTo>
                  <a:cubicBezTo>
                    <a:pt x="1132" y="1036"/>
                    <a:pt x="763" y="726"/>
                    <a:pt x="251" y="619"/>
                  </a:cubicBezTo>
                  <a:cubicBezTo>
                    <a:pt x="13" y="572"/>
                    <a:pt x="1" y="310"/>
                    <a:pt x="180" y="155"/>
                  </a:cubicBezTo>
                  <a:cubicBezTo>
                    <a:pt x="310" y="60"/>
                    <a:pt x="453" y="0"/>
                    <a:pt x="608" y="60"/>
                  </a:cubicBezTo>
                  <a:cubicBezTo>
                    <a:pt x="811" y="107"/>
                    <a:pt x="989" y="191"/>
                    <a:pt x="1168" y="262"/>
                  </a:cubicBezTo>
                  <a:cubicBezTo>
                    <a:pt x="1239" y="298"/>
                    <a:pt x="1323" y="369"/>
                    <a:pt x="1406" y="369"/>
                  </a:cubicBezTo>
                  <a:cubicBezTo>
                    <a:pt x="1537" y="369"/>
                    <a:pt x="1680" y="333"/>
                    <a:pt x="1775" y="441"/>
                  </a:cubicBezTo>
                  <a:cubicBezTo>
                    <a:pt x="2061" y="750"/>
                    <a:pt x="2501" y="857"/>
                    <a:pt x="2656" y="1310"/>
                  </a:cubicBezTo>
                  <a:close/>
                </a:path>
              </a:pathLst>
            </a:custGeom>
            <a:solidFill>
              <a:srgbClr val="D668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1813159" y="4107232"/>
              <a:ext cx="36329" cy="109716"/>
            </a:xfrm>
            <a:custGeom>
              <a:avLst/>
              <a:gdLst/>
              <a:ahLst/>
              <a:cxnLst/>
              <a:rect l="l" t="t" r="r" b="b"/>
              <a:pathLst>
                <a:path w="1049" h="3168" extrusionOk="0">
                  <a:moveTo>
                    <a:pt x="72" y="0"/>
                  </a:moveTo>
                  <a:cubicBezTo>
                    <a:pt x="644" y="322"/>
                    <a:pt x="763" y="857"/>
                    <a:pt x="953" y="1334"/>
                  </a:cubicBezTo>
                  <a:cubicBezTo>
                    <a:pt x="882" y="1965"/>
                    <a:pt x="1049" y="2667"/>
                    <a:pt x="477" y="3167"/>
                  </a:cubicBezTo>
                  <a:cubicBezTo>
                    <a:pt x="299" y="3155"/>
                    <a:pt x="299" y="3024"/>
                    <a:pt x="263" y="2917"/>
                  </a:cubicBezTo>
                  <a:cubicBezTo>
                    <a:pt x="227" y="2727"/>
                    <a:pt x="168" y="2536"/>
                    <a:pt x="168" y="2334"/>
                  </a:cubicBezTo>
                  <a:cubicBezTo>
                    <a:pt x="191" y="1631"/>
                    <a:pt x="60" y="941"/>
                    <a:pt x="1" y="226"/>
                  </a:cubicBezTo>
                  <a:cubicBezTo>
                    <a:pt x="13" y="179"/>
                    <a:pt x="49" y="143"/>
                    <a:pt x="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1110535" y="3343550"/>
              <a:ext cx="1483241" cy="1231289"/>
            </a:xfrm>
            <a:custGeom>
              <a:avLst/>
              <a:gdLst/>
              <a:ahLst/>
              <a:cxnLst/>
              <a:rect l="l" t="t" r="r" b="b"/>
              <a:pathLst>
                <a:path w="42828" h="35553" extrusionOk="0">
                  <a:moveTo>
                    <a:pt x="27409" y="2525"/>
                  </a:moveTo>
                  <a:cubicBezTo>
                    <a:pt x="28326" y="2549"/>
                    <a:pt x="29195" y="2561"/>
                    <a:pt x="30064" y="2573"/>
                  </a:cubicBezTo>
                  <a:cubicBezTo>
                    <a:pt x="30516" y="2584"/>
                    <a:pt x="30957" y="2573"/>
                    <a:pt x="31362" y="2811"/>
                  </a:cubicBezTo>
                  <a:cubicBezTo>
                    <a:pt x="31457" y="2858"/>
                    <a:pt x="31576" y="2858"/>
                    <a:pt x="31671" y="2858"/>
                  </a:cubicBezTo>
                  <a:cubicBezTo>
                    <a:pt x="31898" y="2846"/>
                    <a:pt x="32124" y="2823"/>
                    <a:pt x="32350" y="2799"/>
                  </a:cubicBezTo>
                  <a:cubicBezTo>
                    <a:pt x="32910" y="2739"/>
                    <a:pt x="33445" y="2799"/>
                    <a:pt x="34017" y="2858"/>
                  </a:cubicBezTo>
                  <a:cubicBezTo>
                    <a:pt x="34696" y="2942"/>
                    <a:pt x="35291" y="3215"/>
                    <a:pt x="35934" y="3418"/>
                  </a:cubicBezTo>
                  <a:cubicBezTo>
                    <a:pt x="36362" y="3549"/>
                    <a:pt x="36720" y="3847"/>
                    <a:pt x="37124" y="4013"/>
                  </a:cubicBezTo>
                  <a:cubicBezTo>
                    <a:pt x="37624" y="4228"/>
                    <a:pt x="37970" y="4656"/>
                    <a:pt x="38422" y="4942"/>
                  </a:cubicBezTo>
                  <a:cubicBezTo>
                    <a:pt x="38851" y="5228"/>
                    <a:pt x="39160" y="5644"/>
                    <a:pt x="39494" y="6025"/>
                  </a:cubicBezTo>
                  <a:cubicBezTo>
                    <a:pt x="39827" y="6442"/>
                    <a:pt x="40160" y="6859"/>
                    <a:pt x="40446" y="7323"/>
                  </a:cubicBezTo>
                  <a:cubicBezTo>
                    <a:pt x="40649" y="7657"/>
                    <a:pt x="40994" y="7907"/>
                    <a:pt x="41161" y="8276"/>
                  </a:cubicBezTo>
                  <a:cubicBezTo>
                    <a:pt x="41220" y="8395"/>
                    <a:pt x="41256" y="8514"/>
                    <a:pt x="41292" y="8645"/>
                  </a:cubicBezTo>
                  <a:cubicBezTo>
                    <a:pt x="41411" y="9204"/>
                    <a:pt x="41530" y="9776"/>
                    <a:pt x="41637" y="10359"/>
                  </a:cubicBezTo>
                  <a:cubicBezTo>
                    <a:pt x="41708" y="10716"/>
                    <a:pt x="41768" y="11062"/>
                    <a:pt x="41815" y="11419"/>
                  </a:cubicBezTo>
                  <a:cubicBezTo>
                    <a:pt x="41899" y="11919"/>
                    <a:pt x="41970" y="12419"/>
                    <a:pt x="42065" y="12931"/>
                  </a:cubicBezTo>
                  <a:cubicBezTo>
                    <a:pt x="42089" y="13086"/>
                    <a:pt x="42125" y="13241"/>
                    <a:pt x="42137" y="13395"/>
                  </a:cubicBezTo>
                  <a:cubicBezTo>
                    <a:pt x="42292" y="14812"/>
                    <a:pt x="42446" y="16217"/>
                    <a:pt x="42601" y="17646"/>
                  </a:cubicBezTo>
                  <a:cubicBezTo>
                    <a:pt x="42673" y="18408"/>
                    <a:pt x="42744" y="19170"/>
                    <a:pt x="42720" y="19932"/>
                  </a:cubicBezTo>
                  <a:cubicBezTo>
                    <a:pt x="42685" y="20658"/>
                    <a:pt x="42780" y="21384"/>
                    <a:pt x="42685" y="22134"/>
                  </a:cubicBezTo>
                  <a:cubicBezTo>
                    <a:pt x="42625" y="22694"/>
                    <a:pt x="42673" y="23289"/>
                    <a:pt x="42732" y="23873"/>
                  </a:cubicBezTo>
                  <a:cubicBezTo>
                    <a:pt x="42827" y="24790"/>
                    <a:pt x="42768" y="25706"/>
                    <a:pt x="42768" y="26611"/>
                  </a:cubicBezTo>
                  <a:lnTo>
                    <a:pt x="42768" y="27861"/>
                  </a:lnTo>
                  <a:cubicBezTo>
                    <a:pt x="42554" y="27992"/>
                    <a:pt x="42387" y="28230"/>
                    <a:pt x="42185" y="28409"/>
                  </a:cubicBezTo>
                  <a:cubicBezTo>
                    <a:pt x="41839" y="28707"/>
                    <a:pt x="41434" y="28981"/>
                    <a:pt x="41018" y="29159"/>
                  </a:cubicBezTo>
                  <a:cubicBezTo>
                    <a:pt x="40530" y="29362"/>
                    <a:pt x="40065" y="29659"/>
                    <a:pt x="39518" y="29695"/>
                  </a:cubicBezTo>
                  <a:cubicBezTo>
                    <a:pt x="39398" y="29695"/>
                    <a:pt x="39279" y="29790"/>
                    <a:pt x="39160" y="29850"/>
                  </a:cubicBezTo>
                  <a:cubicBezTo>
                    <a:pt x="38482" y="30207"/>
                    <a:pt x="37779" y="30469"/>
                    <a:pt x="37017" y="30564"/>
                  </a:cubicBezTo>
                  <a:cubicBezTo>
                    <a:pt x="36934" y="30588"/>
                    <a:pt x="36827" y="30564"/>
                    <a:pt x="36755" y="30612"/>
                  </a:cubicBezTo>
                  <a:cubicBezTo>
                    <a:pt x="36339" y="30874"/>
                    <a:pt x="35839" y="30838"/>
                    <a:pt x="35386" y="30862"/>
                  </a:cubicBezTo>
                  <a:cubicBezTo>
                    <a:pt x="35327" y="30862"/>
                    <a:pt x="35231" y="30897"/>
                    <a:pt x="35184" y="30862"/>
                  </a:cubicBezTo>
                  <a:cubicBezTo>
                    <a:pt x="34588" y="30612"/>
                    <a:pt x="34017" y="30838"/>
                    <a:pt x="33445" y="30981"/>
                  </a:cubicBezTo>
                  <a:cubicBezTo>
                    <a:pt x="32493" y="31207"/>
                    <a:pt x="31540" y="31457"/>
                    <a:pt x="30600" y="31755"/>
                  </a:cubicBezTo>
                  <a:cubicBezTo>
                    <a:pt x="29945" y="31969"/>
                    <a:pt x="29266" y="32076"/>
                    <a:pt x="28623" y="32374"/>
                  </a:cubicBezTo>
                  <a:cubicBezTo>
                    <a:pt x="28266" y="32529"/>
                    <a:pt x="27849" y="32576"/>
                    <a:pt x="27468" y="32636"/>
                  </a:cubicBezTo>
                  <a:cubicBezTo>
                    <a:pt x="26695" y="32731"/>
                    <a:pt x="25933" y="32922"/>
                    <a:pt x="25159" y="33064"/>
                  </a:cubicBezTo>
                  <a:cubicBezTo>
                    <a:pt x="24230" y="33243"/>
                    <a:pt x="23313" y="33386"/>
                    <a:pt x="22384" y="33529"/>
                  </a:cubicBezTo>
                  <a:cubicBezTo>
                    <a:pt x="21944" y="33600"/>
                    <a:pt x="21515" y="33695"/>
                    <a:pt x="21063" y="33767"/>
                  </a:cubicBezTo>
                  <a:cubicBezTo>
                    <a:pt x="20825" y="34255"/>
                    <a:pt x="20420" y="34517"/>
                    <a:pt x="19884" y="34517"/>
                  </a:cubicBezTo>
                  <a:cubicBezTo>
                    <a:pt x="18872" y="34529"/>
                    <a:pt x="17896" y="34815"/>
                    <a:pt x="16896" y="34910"/>
                  </a:cubicBezTo>
                  <a:cubicBezTo>
                    <a:pt x="16812" y="34934"/>
                    <a:pt x="16705" y="34969"/>
                    <a:pt x="16646" y="34946"/>
                  </a:cubicBezTo>
                  <a:cubicBezTo>
                    <a:pt x="16336" y="34755"/>
                    <a:pt x="16050" y="34910"/>
                    <a:pt x="15753" y="34993"/>
                  </a:cubicBezTo>
                  <a:cubicBezTo>
                    <a:pt x="14788" y="35243"/>
                    <a:pt x="13788" y="35386"/>
                    <a:pt x="12776" y="35291"/>
                  </a:cubicBezTo>
                  <a:cubicBezTo>
                    <a:pt x="12562" y="35267"/>
                    <a:pt x="12371" y="35243"/>
                    <a:pt x="12193" y="35350"/>
                  </a:cubicBezTo>
                  <a:cubicBezTo>
                    <a:pt x="11824" y="35553"/>
                    <a:pt x="11455" y="35481"/>
                    <a:pt x="11097" y="35327"/>
                  </a:cubicBezTo>
                  <a:cubicBezTo>
                    <a:pt x="10859" y="35243"/>
                    <a:pt x="10657" y="35172"/>
                    <a:pt x="10395" y="35255"/>
                  </a:cubicBezTo>
                  <a:cubicBezTo>
                    <a:pt x="10038" y="35362"/>
                    <a:pt x="9692" y="35148"/>
                    <a:pt x="9347" y="35065"/>
                  </a:cubicBezTo>
                  <a:cubicBezTo>
                    <a:pt x="9109" y="35005"/>
                    <a:pt x="8895" y="34934"/>
                    <a:pt x="8657" y="34838"/>
                  </a:cubicBezTo>
                  <a:cubicBezTo>
                    <a:pt x="8240" y="34696"/>
                    <a:pt x="7799" y="34553"/>
                    <a:pt x="7406" y="34362"/>
                  </a:cubicBezTo>
                  <a:cubicBezTo>
                    <a:pt x="7085" y="34219"/>
                    <a:pt x="6775" y="34136"/>
                    <a:pt x="6454" y="34065"/>
                  </a:cubicBezTo>
                  <a:cubicBezTo>
                    <a:pt x="6037" y="33981"/>
                    <a:pt x="5632" y="33945"/>
                    <a:pt x="5323" y="33576"/>
                  </a:cubicBezTo>
                  <a:cubicBezTo>
                    <a:pt x="5180" y="33410"/>
                    <a:pt x="4870" y="33386"/>
                    <a:pt x="4644" y="33291"/>
                  </a:cubicBezTo>
                  <a:cubicBezTo>
                    <a:pt x="4394" y="33183"/>
                    <a:pt x="4144" y="33112"/>
                    <a:pt x="3906" y="32993"/>
                  </a:cubicBezTo>
                  <a:cubicBezTo>
                    <a:pt x="3203" y="32648"/>
                    <a:pt x="2822" y="32040"/>
                    <a:pt x="2537" y="31338"/>
                  </a:cubicBezTo>
                  <a:cubicBezTo>
                    <a:pt x="2406" y="31005"/>
                    <a:pt x="2311" y="30671"/>
                    <a:pt x="2287" y="30314"/>
                  </a:cubicBezTo>
                  <a:cubicBezTo>
                    <a:pt x="2239" y="29778"/>
                    <a:pt x="2025" y="29278"/>
                    <a:pt x="2072" y="28742"/>
                  </a:cubicBezTo>
                  <a:cubicBezTo>
                    <a:pt x="2072" y="28683"/>
                    <a:pt x="2072" y="28600"/>
                    <a:pt x="2049" y="28540"/>
                  </a:cubicBezTo>
                  <a:cubicBezTo>
                    <a:pt x="1751" y="27814"/>
                    <a:pt x="1727" y="27028"/>
                    <a:pt x="1584" y="26254"/>
                  </a:cubicBezTo>
                  <a:cubicBezTo>
                    <a:pt x="1513" y="25825"/>
                    <a:pt x="1477" y="25361"/>
                    <a:pt x="1429" y="24932"/>
                  </a:cubicBezTo>
                  <a:cubicBezTo>
                    <a:pt x="1370" y="24254"/>
                    <a:pt x="1346" y="23587"/>
                    <a:pt x="1168" y="22932"/>
                  </a:cubicBezTo>
                  <a:cubicBezTo>
                    <a:pt x="1239" y="22456"/>
                    <a:pt x="1048" y="22015"/>
                    <a:pt x="989" y="21551"/>
                  </a:cubicBezTo>
                  <a:cubicBezTo>
                    <a:pt x="894" y="20956"/>
                    <a:pt x="834" y="20360"/>
                    <a:pt x="763" y="19765"/>
                  </a:cubicBezTo>
                  <a:cubicBezTo>
                    <a:pt x="751" y="19634"/>
                    <a:pt x="739" y="19491"/>
                    <a:pt x="691" y="19360"/>
                  </a:cubicBezTo>
                  <a:cubicBezTo>
                    <a:pt x="465" y="18694"/>
                    <a:pt x="453" y="18003"/>
                    <a:pt x="441" y="17312"/>
                  </a:cubicBezTo>
                  <a:cubicBezTo>
                    <a:pt x="441" y="17158"/>
                    <a:pt x="441" y="16991"/>
                    <a:pt x="406" y="16848"/>
                  </a:cubicBezTo>
                  <a:cubicBezTo>
                    <a:pt x="227" y="16158"/>
                    <a:pt x="227" y="15479"/>
                    <a:pt x="191" y="14776"/>
                  </a:cubicBezTo>
                  <a:cubicBezTo>
                    <a:pt x="179" y="14455"/>
                    <a:pt x="144" y="14110"/>
                    <a:pt x="96" y="13776"/>
                  </a:cubicBezTo>
                  <a:cubicBezTo>
                    <a:pt x="1" y="13169"/>
                    <a:pt x="48" y="12574"/>
                    <a:pt x="96" y="11978"/>
                  </a:cubicBezTo>
                  <a:cubicBezTo>
                    <a:pt x="108" y="11740"/>
                    <a:pt x="132" y="11490"/>
                    <a:pt x="108" y="11252"/>
                  </a:cubicBezTo>
                  <a:cubicBezTo>
                    <a:pt x="60" y="10943"/>
                    <a:pt x="191" y="10716"/>
                    <a:pt x="406" y="10550"/>
                  </a:cubicBezTo>
                  <a:cubicBezTo>
                    <a:pt x="632" y="10359"/>
                    <a:pt x="882" y="10204"/>
                    <a:pt x="1120" y="10062"/>
                  </a:cubicBezTo>
                  <a:cubicBezTo>
                    <a:pt x="1251" y="9966"/>
                    <a:pt x="1406" y="9943"/>
                    <a:pt x="1537" y="9847"/>
                  </a:cubicBezTo>
                  <a:cubicBezTo>
                    <a:pt x="2322" y="9359"/>
                    <a:pt x="3192" y="9073"/>
                    <a:pt x="4085" y="8835"/>
                  </a:cubicBezTo>
                  <a:cubicBezTo>
                    <a:pt x="4656" y="8692"/>
                    <a:pt x="5228" y="8454"/>
                    <a:pt x="5787" y="8288"/>
                  </a:cubicBezTo>
                  <a:cubicBezTo>
                    <a:pt x="6478" y="8085"/>
                    <a:pt x="7097" y="7728"/>
                    <a:pt x="7716" y="7383"/>
                  </a:cubicBezTo>
                  <a:cubicBezTo>
                    <a:pt x="8371" y="7014"/>
                    <a:pt x="9049" y="6799"/>
                    <a:pt x="9764" y="6633"/>
                  </a:cubicBezTo>
                  <a:cubicBezTo>
                    <a:pt x="10133" y="6549"/>
                    <a:pt x="10490" y="6442"/>
                    <a:pt x="10871" y="6335"/>
                  </a:cubicBezTo>
                  <a:cubicBezTo>
                    <a:pt x="11193" y="6252"/>
                    <a:pt x="11526" y="6252"/>
                    <a:pt x="11859" y="6311"/>
                  </a:cubicBezTo>
                  <a:cubicBezTo>
                    <a:pt x="12145" y="6371"/>
                    <a:pt x="12443" y="6323"/>
                    <a:pt x="12728" y="6323"/>
                  </a:cubicBezTo>
                  <a:cubicBezTo>
                    <a:pt x="13336" y="6299"/>
                    <a:pt x="13919" y="6133"/>
                    <a:pt x="14503" y="5978"/>
                  </a:cubicBezTo>
                  <a:cubicBezTo>
                    <a:pt x="14836" y="5894"/>
                    <a:pt x="15181" y="5775"/>
                    <a:pt x="15538" y="5656"/>
                  </a:cubicBezTo>
                  <a:cubicBezTo>
                    <a:pt x="15491" y="5204"/>
                    <a:pt x="15467" y="4787"/>
                    <a:pt x="15431" y="4370"/>
                  </a:cubicBezTo>
                  <a:cubicBezTo>
                    <a:pt x="15419" y="4239"/>
                    <a:pt x="15419" y="4108"/>
                    <a:pt x="15419" y="3977"/>
                  </a:cubicBezTo>
                  <a:cubicBezTo>
                    <a:pt x="15419" y="2989"/>
                    <a:pt x="15955" y="2370"/>
                    <a:pt x="16800" y="1953"/>
                  </a:cubicBezTo>
                  <a:cubicBezTo>
                    <a:pt x="17384" y="1668"/>
                    <a:pt x="18015" y="1489"/>
                    <a:pt x="18610" y="1239"/>
                  </a:cubicBezTo>
                  <a:cubicBezTo>
                    <a:pt x="18670" y="1203"/>
                    <a:pt x="18729" y="1180"/>
                    <a:pt x="18801" y="1180"/>
                  </a:cubicBezTo>
                  <a:cubicBezTo>
                    <a:pt x="19694" y="1037"/>
                    <a:pt x="20515" y="668"/>
                    <a:pt x="21361" y="441"/>
                  </a:cubicBezTo>
                  <a:cubicBezTo>
                    <a:pt x="21801" y="322"/>
                    <a:pt x="22265" y="203"/>
                    <a:pt x="22742" y="191"/>
                  </a:cubicBezTo>
                  <a:cubicBezTo>
                    <a:pt x="23158" y="179"/>
                    <a:pt x="23587" y="120"/>
                    <a:pt x="24004" y="72"/>
                  </a:cubicBezTo>
                  <a:cubicBezTo>
                    <a:pt x="24694" y="1"/>
                    <a:pt x="25278" y="167"/>
                    <a:pt x="25790" y="620"/>
                  </a:cubicBezTo>
                  <a:cubicBezTo>
                    <a:pt x="26421" y="1191"/>
                    <a:pt x="26968" y="1787"/>
                    <a:pt x="27409" y="2525"/>
                  </a:cubicBezTo>
                  <a:close/>
                  <a:moveTo>
                    <a:pt x="29338" y="20622"/>
                  </a:moveTo>
                  <a:cubicBezTo>
                    <a:pt x="29397" y="20372"/>
                    <a:pt x="29469" y="20206"/>
                    <a:pt x="29469" y="20027"/>
                  </a:cubicBezTo>
                  <a:cubicBezTo>
                    <a:pt x="29469" y="19813"/>
                    <a:pt x="29409" y="19598"/>
                    <a:pt x="29397" y="19372"/>
                  </a:cubicBezTo>
                  <a:cubicBezTo>
                    <a:pt x="29314" y="18063"/>
                    <a:pt x="29338" y="16741"/>
                    <a:pt x="29397" y="15431"/>
                  </a:cubicBezTo>
                  <a:cubicBezTo>
                    <a:pt x="29409" y="15205"/>
                    <a:pt x="29445" y="14991"/>
                    <a:pt x="29504" y="14776"/>
                  </a:cubicBezTo>
                  <a:cubicBezTo>
                    <a:pt x="29576" y="14467"/>
                    <a:pt x="29743" y="14360"/>
                    <a:pt x="30088" y="14348"/>
                  </a:cubicBezTo>
                  <a:cubicBezTo>
                    <a:pt x="30183" y="14348"/>
                    <a:pt x="30326" y="14360"/>
                    <a:pt x="30409" y="14336"/>
                  </a:cubicBezTo>
                  <a:cubicBezTo>
                    <a:pt x="30993" y="14133"/>
                    <a:pt x="31552" y="14241"/>
                    <a:pt x="32124" y="14312"/>
                  </a:cubicBezTo>
                  <a:cubicBezTo>
                    <a:pt x="32421" y="14348"/>
                    <a:pt x="32719" y="14514"/>
                    <a:pt x="33029" y="14395"/>
                  </a:cubicBezTo>
                  <a:cubicBezTo>
                    <a:pt x="32981" y="12943"/>
                    <a:pt x="32743" y="11276"/>
                    <a:pt x="32433" y="10073"/>
                  </a:cubicBezTo>
                  <a:cubicBezTo>
                    <a:pt x="32314" y="9597"/>
                    <a:pt x="32088" y="9169"/>
                    <a:pt x="31850" y="8740"/>
                  </a:cubicBezTo>
                  <a:cubicBezTo>
                    <a:pt x="31731" y="8716"/>
                    <a:pt x="31612" y="8704"/>
                    <a:pt x="31517" y="8716"/>
                  </a:cubicBezTo>
                  <a:cubicBezTo>
                    <a:pt x="31112" y="8752"/>
                    <a:pt x="30707" y="8811"/>
                    <a:pt x="30302" y="8835"/>
                  </a:cubicBezTo>
                  <a:cubicBezTo>
                    <a:pt x="29314" y="8919"/>
                    <a:pt x="28326" y="9157"/>
                    <a:pt x="27349" y="9335"/>
                  </a:cubicBezTo>
                  <a:cubicBezTo>
                    <a:pt x="26790" y="9431"/>
                    <a:pt x="26254" y="9573"/>
                    <a:pt x="25706" y="9669"/>
                  </a:cubicBezTo>
                  <a:cubicBezTo>
                    <a:pt x="24397" y="9943"/>
                    <a:pt x="23087" y="10228"/>
                    <a:pt x="21765" y="10478"/>
                  </a:cubicBezTo>
                  <a:cubicBezTo>
                    <a:pt x="20944" y="10621"/>
                    <a:pt x="20182" y="10955"/>
                    <a:pt x="19336" y="11014"/>
                  </a:cubicBezTo>
                  <a:cubicBezTo>
                    <a:pt x="19146" y="11026"/>
                    <a:pt x="18955" y="11097"/>
                    <a:pt x="18801" y="11324"/>
                  </a:cubicBezTo>
                  <a:cubicBezTo>
                    <a:pt x="18860" y="11621"/>
                    <a:pt x="18920" y="11955"/>
                    <a:pt x="18991" y="12264"/>
                  </a:cubicBezTo>
                  <a:cubicBezTo>
                    <a:pt x="19051" y="12538"/>
                    <a:pt x="19170" y="12812"/>
                    <a:pt x="19217" y="13098"/>
                  </a:cubicBezTo>
                  <a:cubicBezTo>
                    <a:pt x="19325" y="13598"/>
                    <a:pt x="19396" y="14110"/>
                    <a:pt x="19491" y="14622"/>
                  </a:cubicBezTo>
                  <a:cubicBezTo>
                    <a:pt x="19670" y="14741"/>
                    <a:pt x="19825" y="14895"/>
                    <a:pt x="20039" y="14979"/>
                  </a:cubicBezTo>
                  <a:cubicBezTo>
                    <a:pt x="20456" y="15157"/>
                    <a:pt x="20813" y="15419"/>
                    <a:pt x="21170" y="15681"/>
                  </a:cubicBezTo>
                  <a:cubicBezTo>
                    <a:pt x="21611" y="16015"/>
                    <a:pt x="22087" y="16289"/>
                    <a:pt x="22563" y="16586"/>
                  </a:cubicBezTo>
                  <a:cubicBezTo>
                    <a:pt x="22789" y="16741"/>
                    <a:pt x="23027" y="16860"/>
                    <a:pt x="23254" y="17003"/>
                  </a:cubicBezTo>
                  <a:cubicBezTo>
                    <a:pt x="23635" y="17289"/>
                    <a:pt x="23789" y="17813"/>
                    <a:pt x="23516" y="18122"/>
                  </a:cubicBezTo>
                  <a:cubicBezTo>
                    <a:pt x="23146" y="18539"/>
                    <a:pt x="22885" y="19051"/>
                    <a:pt x="22361" y="19313"/>
                  </a:cubicBezTo>
                  <a:cubicBezTo>
                    <a:pt x="22015" y="19491"/>
                    <a:pt x="21789" y="19801"/>
                    <a:pt x="21551" y="20039"/>
                  </a:cubicBezTo>
                  <a:cubicBezTo>
                    <a:pt x="21575" y="20099"/>
                    <a:pt x="21575" y="20134"/>
                    <a:pt x="21575" y="20146"/>
                  </a:cubicBezTo>
                  <a:lnTo>
                    <a:pt x="21658" y="20241"/>
                  </a:lnTo>
                  <a:cubicBezTo>
                    <a:pt x="22623" y="20908"/>
                    <a:pt x="23182" y="21861"/>
                    <a:pt x="23504" y="22944"/>
                  </a:cubicBezTo>
                  <a:cubicBezTo>
                    <a:pt x="23670" y="23504"/>
                    <a:pt x="23789" y="24075"/>
                    <a:pt x="23599" y="24659"/>
                  </a:cubicBezTo>
                  <a:cubicBezTo>
                    <a:pt x="23492" y="24968"/>
                    <a:pt x="23420" y="25313"/>
                    <a:pt x="23277" y="25611"/>
                  </a:cubicBezTo>
                  <a:cubicBezTo>
                    <a:pt x="23123" y="25968"/>
                    <a:pt x="22944" y="26361"/>
                    <a:pt x="22682" y="26659"/>
                  </a:cubicBezTo>
                  <a:cubicBezTo>
                    <a:pt x="22384" y="27004"/>
                    <a:pt x="22027" y="27326"/>
                    <a:pt x="21658" y="27588"/>
                  </a:cubicBezTo>
                  <a:cubicBezTo>
                    <a:pt x="21432" y="27754"/>
                    <a:pt x="21122" y="27814"/>
                    <a:pt x="20860" y="27933"/>
                  </a:cubicBezTo>
                  <a:cubicBezTo>
                    <a:pt x="20825" y="27945"/>
                    <a:pt x="20801" y="27992"/>
                    <a:pt x="20753" y="28040"/>
                  </a:cubicBezTo>
                  <a:cubicBezTo>
                    <a:pt x="20765" y="28302"/>
                    <a:pt x="20765" y="28600"/>
                    <a:pt x="20801" y="28885"/>
                  </a:cubicBezTo>
                  <a:cubicBezTo>
                    <a:pt x="20920" y="30183"/>
                    <a:pt x="21039" y="31457"/>
                    <a:pt x="21051" y="32755"/>
                  </a:cubicBezTo>
                  <a:cubicBezTo>
                    <a:pt x="21051" y="32874"/>
                    <a:pt x="21110" y="32993"/>
                    <a:pt x="21134" y="33112"/>
                  </a:cubicBezTo>
                  <a:cubicBezTo>
                    <a:pt x="21896" y="33064"/>
                    <a:pt x="22599" y="32993"/>
                    <a:pt x="23301" y="32802"/>
                  </a:cubicBezTo>
                  <a:cubicBezTo>
                    <a:pt x="23492" y="32755"/>
                    <a:pt x="23694" y="32719"/>
                    <a:pt x="23897" y="32695"/>
                  </a:cubicBezTo>
                  <a:cubicBezTo>
                    <a:pt x="24790" y="32624"/>
                    <a:pt x="25837" y="32386"/>
                    <a:pt x="26814" y="32088"/>
                  </a:cubicBezTo>
                  <a:cubicBezTo>
                    <a:pt x="27314" y="31933"/>
                    <a:pt x="27838" y="31814"/>
                    <a:pt x="28361" y="31707"/>
                  </a:cubicBezTo>
                  <a:cubicBezTo>
                    <a:pt x="29076" y="31564"/>
                    <a:pt x="29743" y="31231"/>
                    <a:pt x="30481" y="31136"/>
                  </a:cubicBezTo>
                  <a:cubicBezTo>
                    <a:pt x="30540" y="31112"/>
                    <a:pt x="30600" y="31076"/>
                    <a:pt x="30659" y="31052"/>
                  </a:cubicBezTo>
                  <a:cubicBezTo>
                    <a:pt x="30862" y="30993"/>
                    <a:pt x="31040" y="30909"/>
                    <a:pt x="31231" y="30862"/>
                  </a:cubicBezTo>
                  <a:cubicBezTo>
                    <a:pt x="32326" y="30600"/>
                    <a:pt x="33433" y="30338"/>
                    <a:pt x="34565" y="30064"/>
                  </a:cubicBezTo>
                  <a:cubicBezTo>
                    <a:pt x="34553" y="29540"/>
                    <a:pt x="34529" y="29016"/>
                    <a:pt x="34445" y="28480"/>
                  </a:cubicBezTo>
                  <a:cubicBezTo>
                    <a:pt x="34338" y="27945"/>
                    <a:pt x="34374" y="27361"/>
                    <a:pt x="34326" y="26814"/>
                  </a:cubicBezTo>
                  <a:cubicBezTo>
                    <a:pt x="34279" y="26278"/>
                    <a:pt x="34255" y="25742"/>
                    <a:pt x="34136" y="25218"/>
                  </a:cubicBezTo>
                  <a:cubicBezTo>
                    <a:pt x="34017" y="24682"/>
                    <a:pt x="34053" y="24123"/>
                    <a:pt x="33874" y="23611"/>
                  </a:cubicBezTo>
                  <a:cubicBezTo>
                    <a:pt x="33302" y="23575"/>
                    <a:pt x="32779" y="23528"/>
                    <a:pt x="32243" y="23492"/>
                  </a:cubicBezTo>
                  <a:cubicBezTo>
                    <a:pt x="32148" y="23492"/>
                    <a:pt x="32052" y="23575"/>
                    <a:pt x="31933" y="23611"/>
                  </a:cubicBezTo>
                  <a:cubicBezTo>
                    <a:pt x="32267" y="24063"/>
                    <a:pt x="32171" y="24504"/>
                    <a:pt x="32005" y="24921"/>
                  </a:cubicBezTo>
                  <a:cubicBezTo>
                    <a:pt x="31826" y="25373"/>
                    <a:pt x="31528" y="25742"/>
                    <a:pt x="31136" y="26016"/>
                  </a:cubicBezTo>
                  <a:cubicBezTo>
                    <a:pt x="30838" y="26206"/>
                    <a:pt x="30528" y="26373"/>
                    <a:pt x="30147" y="26385"/>
                  </a:cubicBezTo>
                  <a:cubicBezTo>
                    <a:pt x="29052" y="26433"/>
                    <a:pt x="28064" y="26194"/>
                    <a:pt x="27147" y="25575"/>
                  </a:cubicBezTo>
                  <a:cubicBezTo>
                    <a:pt x="26194" y="24944"/>
                    <a:pt x="26052" y="24254"/>
                    <a:pt x="26361" y="23254"/>
                  </a:cubicBezTo>
                  <a:cubicBezTo>
                    <a:pt x="26599" y="22480"/>
                    <a:pt x="27004" y="21801"/>
                    <a:pt x="27671" y="21277"/>
                  </a:cubicBezTo>
                  <a:cubicBezTo>
                    <a:pt x="28183" y="20920"/>
                    <a:pt x="28635" y="20539"/>
                    <a:pt x="29338" y="20622"/>
                  </a:cubicBezTo>
                  <a:close/>
                  <a:moveTo>
                    <a:pt x="15765" y="23563"/>
                  </a:moveTo>
                  <a:cubicBezTo>
                    <a:pt x="15038" y="24016"/>
                    <a:pt x="14348" y="24432"/>
                    <a:pt x="13681" y="24873"/>
                  </a:cubicBezTo>
                  <a:cubicBezTo>
                    <a:pt x="13443" y="25016"/>
                    <a:pt x="13205" y="25111"/>
                    <a:pt x="12943" y="25147"/>
                  </a:cubicBezTo>
                  <a:cubicBezTo>
                    <a:pt x="12788" y="25182"/>
                    <a:pt x="12669" y="25087"/>
                    <a:pt x="12621" y="24944"/>
                  </a:cubicBezTo>
                  <a:cubicBezTo>
                    <a:pt x="12598" y="24837"/>
                    <a:pt x="12586" y="24718"/>
                    <a:pt x="12598" y="24611"/>
                  </a:cubicBezTo>
                  <a:cubicBezTo>
                    <a:pt x="12669" y="24194"/>
                    <a:pt x="12752" y="23778"/>
                    <a:pt x="12859" y="23361"/>
                  </a:cubicBezTo>
                  <a:cubicBezTo>
                    <a:pt x="13145" y="22218"/>
                    <a:pt x="13443" y="21075"/>
                    <a:pt x="13729" y="19920"/>
                  </a:cubicBezTo>
                  <a:cubicBezTo>
                    <a:pt x="13860" y="19384"/>
                    <a:pt x="13979" y="18836"/>
                    <a:pt x="14098" y="18301"/>
                  </a:cubicBezTo>
                  <a:cubicBezTo>
                    <a:pt x="14264" y="17586"/>
                    <a:pt x="14264" y="16836"/>
                    <a:pt x="14526" y="16146"/>
                  </a:cubicBezTo>
                  <a:cubicBezTo>
                    <a:pt x="14776" y="15491"/>
                    <a:pt x="14753" y="14836"/>
                    <a:pt x="14693" y="14169"/>
                  </a:cubicBezTo>
                  <a:cubicBezTo>
                    <a:pt x="14645" y="13717"/>
                    <a:pt x="14526" y="13288"/>
                    <a:pt x="14443" y="12860"/>
                  </a:cubicBezTo>
                  <a:lnTo>
                    <a:pt x="14395" y="12729"/>
                  </a:lnTo>
                  <a:cubicBezTo>
                    <a:pt x="14241" y="12371"/>
                    <a:pt x="14026" y="12252"/>
                    <a:pt x="13645" y="12371"/>
                  </a:cubicBezTo>
                  <a:cubicBezTo>
                    <a:pt x="12538" y="12693"/>
                    <a:pt x="11431" y="13038"/>
                    <a:pt x="10335" y="13395"/>
                  </a:cubicBezTo>
                  <a:cubicBezTo>
                    <a:pt x="9811" y="13574"/>
                    <a:pt x="9299" y="13800"/>
                    <a:pt x="8752" y="14014"/>
                  </a:cubicBezTo>
                  <a:lnTo>
                    <a:pt x="8752" y="14467"/>
                  </a:lnTo>
                  <a:cubicBezTo>
                    <a:pt x="8764" y="14776"/>
                    <a:pt x="8823" y="15086"/>
                    <a:pt x="8811" y="15407"/>
                  </a:cubicBezTo>
                  <a:cubicBezTo>
                    <a:pt x="8728" y="17027"/>
                    <a:pt x="8918" y="18622"/>
                    <a:pt x="9288" y="20194"/>
                  </a:cubicBezTo>
                  <a:cubicBezTo>
                    <a:pt x="9407" y="20682"/>
                    <a:pt x="9466" y="21206"/>
                    <a:pt x="9526" y="21718"/>
                  </a:cubicBezTo>
                  <a:cubicBezTo>
                    <a:pt x="9561" y="21980"/>
                    <a:pt x="9538" y="22254"/>
                    <a:pt x="9585" y="22515"/>
                  </a:cubicBezTo>
                  <a:cubicBezTo>
                    <a:pt x="9680" y="23182"/>
                    <a:pt x="9776" y="23837"/>
                    <a:pt x="9859" y="24516"/>
                  </a:cubicBezTo>
                  <a:cubicBezTo>
                    <a:pt x="9931" y="25111"/>
                    <a:pt x="9954" y="25718"/>
                    <a:pt x="10061" y="26314"/>
                  </a:cubicBezTo>
                  <a:cubicBezTo>
                    <a:pt x="10121" y="26599"/>
                    <a:pt x="10050" y="26897"/>
                    <a:pt x="10121" y="27159"/>
                  </a:cubicBezTo>
                  <a:cubicBezTo>
                    <a:pt x="10276" y="27742"/>
                    <a:pt x="10335" y="28350"/>
                    <a:pt x="10395" y="28933"/>
                  </a:cubicBezTo>
                  <a:cubicBezTo>
                    <a:pt x="10478" y="29874"/>
                    <a:pt x="10693" y="30778"/>
                    <a:pt x="10812" y="31695"/>
                  </a:cubicBezTo>
                  <a:cubicBezTo>
                    <a:pt x="10847" y="32112"/>
                    <a:pt x="11002" y="32529"/>
                    <a:pt x="11050" y="32945"/>
                  </a:cubicBezTo>
                  <a:cubicBezTo>
                    <a:pt x="11085" y="33469"/>
                    <a:pt x="11347" y="33874"/>
                    <a:pt x="11669" y="34255"/>
                  </a:cubicBezTo>
                  <a:cubicBezTo>
                    <a:pt x="11800" y="34422"/>
                    <a:pt x="11978" y="34493"/>
                    <a:pt x="12205" y="34481"/>
                  </a:cubicBezTo>
                  <a:cubicBezTo>
                    <a:pt x="12443" y="34469"/>
                    <a:pt x="12693" y="34493"/>
                    <a:pt x="12931" y="34529"/>
                  </a:cubicBezTo>
                  <a:cubicBezTo>
                    <a:pt x="13574" y="34588"/>
                    <a:pt x="14217" y="34612"/>
                    <a:pt x="14860" y="34481"/>
                  </a:cubicBezTo>
                  <a:cubicBezTo>
                    <a:pt x="15038" y="34457"/>
                    <a:pt x="15217" y="34362"/>
                    <a:pt x="15372" y="34398"/>
                  </a:cubicBezTo>
                  <a:cubicBezTo>
                    <a:pt x="15848" y="34481"/>
                    <a:pt x="16181" y="34219"/>
                    <a:pt x="16550" y="34041"/>
                  </a:cubicBezTo>
                  <a:cubicBezTo>
                    <a:pt x="16527" y="33695"/>
                    <a:pt x="16491" y="33386"/>
                    <a:pt x="16491" y="33088"/>
                  </a:cubicBezTo>
                  <a:cubicBezTo>
                    <a:pt x="16479" y="31564"/>
                    <a:pt x="16503" y="30052"/>
                    <a:pt x="16419" y="28528"/>
                  </a:cubicBezTo>
                  <a:cubicBezTo>
                    <a:pt x="16360" y="27457"/>
                    <a:pt x="16169" y="26397"/>
                    <a:pt x="16074" y="25349"/>
                  </a:cubicBezTo>
                  <a:cubicBezTo>
                    <a:pt x="16038" y="24778"/>
                    <a:pt x="15884" y="24218"/>
                    <a:pt x="15765" y="23563"/>
                  </a:cubicBezTo>
                  <a:close/>
                  <a:moveTo>
                    <a:pt x="4037" y="12336"/>
                  </a:moveTo>
                  <a:cubicBezTo>
                    <a:pt x="3989" y="12407"/>
                    <a:pt x="3954" y="12443"/>
                    <a:pt x="3954" y="12490"/>
                  </a:cubicBezTo>
                  <a:cubicBezTo>
                    <a:pt x="3870" y="13598"/>
                    <a:pt x="3680" y="14705"/>
                    <a:pt x="3751" y="15824"/>
                  </a:cubicBezTo>
                  <a:cubicBezTo>
                    <a:pt x="3811" y="16598"/>
                    <a:pt x="3858" y="17384"/>
                    <a:pt x="4025" y="18146"/>
                  </a:cubicBezTo>
                  <a:cubicBezTo>
                    <a:pt x="4192" y="18932"/>
                    <a:pt x="4311" y="19718"/>
                    <a:pt x="4442" y="20491"/>
                  </a:cubicBezTo>
                  <a:cubicBezTo>
                    <a:pt x="4561" y="21146"/>
                    <a:pt x="4620" y="21813"/>
                    <a:pt x="4692" y="22492"/>
                  </a:cubicBezTo>
                  <a:cubicBezTo>
                    <a:pt x="4739" y="22813"/>
                    <a:pt x="4751" y="23158"/>
                    <a:pt x="4763" y="23480"/>
                  </a:cubicBezTo>
                  <a:cubicBezTo>
                    <a:pt x="4787" y="23992"/>
                    <a:pt x="4763" y="24516"/>
                    <a:pt x="4811" y="25016"/>
                  </a:cubicBezTo>
                  <a:cubicBezTo>
                    <a:pt x="4942" y="26385"/>
                    <a:pt x="5097" y="27766"/>
                    <a:pt x="5251" y="29135"/>
                  </a:cubicBezTo>
                  <a:cubicBezTo>
                    <a:pt x="5299" y="29540"/>
                    <a:pt x="5394" y="29933"/>
                    <a:pt x="5478" y="30314"/>
                  </a:cubicBezTo>
                  <a:cubicBezTo>
                    <a:pt x="5656" y="31040"/>
                    <a:pt x="5740" y="31802"/>
                    <a:pt x="5847" y="32552"/>
                  </a:cubicBezTo>
                  <a:cubicBezTo>
                    <a:pt x="5882" y="32695"/>
                    <a:pt x="5942" y="32850"/>
                    <a:pt x="5966" y="32993"/>
                  </a:cubicBezTo>
                  <a:cubicBezTo>
                    <a:pt x="6013" y="33279"/>
                    <a:pt x="6192" y="33398"/>
                    <a:pt x="6442" y="33481"/>
                  </a:cubicBezTo>
                  <a:cubicBezTo>
                    <a:pt x="7061" y="33672"/>
                    <a:pt x="7668" y="33886"/>
                    <a:pt x="8276" y="34124"/>
                  </a:cubicBezTo>
                  <a:cubicBezTo>
                    <a:pt x="8573" y="34243"/>
                    <a:pt x="8871" y="34303"/>
                    <a:pt x="9180" y="34326"/>
                  </a:cubicBezTo>
                  <a:cubicBezTo>
                    <a:pt x="9752" y="34374"/>
                    <a:pt x="10347" y="34386"/>
                    <a:pt x="10871" y="34672"/>
                  </a:cubicBezTo>
                  <a:cubicBezTo>
                    <a:pt x="10990" y="34731"/>
                    <a:pt x="11145" y="34719"/>
                    <a:pt x="11359" y="34731"/>
                  </a:cubicBezTo>
                  <a:cubicBezTo>
                    <a:pt x="11264" y="34612"/>
                    <a:pt x="11240" y="34553"/>
                    <a:pt x="11193" y="34505"/>
                  </a:cubicBezTo>
                  <a:cubicBezTo>
                    <a:pt x="10693" y="34124"/>
                    <a:pt x="10526" y="33529"/>
                    <a:pt x="10276" y="32993"/>
                  </a:cubicBezTo>
                  <a:cubicBezTo>
                    <a:pt x="10169" y="32755"/>
                    <a:pt x="10192" y="32469"/>
                    <a:pt x="10157" y="32207"/>
                  </a:cubicBezTo>
                  <a:cubicBezTo>
                    <a:pt x="9931" y="31076"/>
                    <a:pt x="9800" y="29921"/>
                    <a:pt x="9645" y="28778"/>
                  </a:cubicBezTo>
                  <a:cubicBezTo>
                    <a:pt x="9621" y="28552"/>
                    <a:pt x="9526" y="28350"/>
                    <a:pt x="9502" y="28135"/>
                  </a:cubicBezTo>
                  <a:cubicBezTo>
                    <a:pt x="9454" y="27742"/>
                    <a:pt x="9454" y="27337"/>
                    <a:pt x="9395" y="26945"/>
                  </a:cubicBezTo>
                  <a:cubicBezTo>
                    <a:pt x="9180" y="25671"/>
                    <a:pt x="8978" y="24409"/>
                    <a:pt x="8918" y="23111"/>
                  </a:cubicBezTo>
                  <a:cubicBezTo>
                    <a:pt x="8907" y="22599"/>
                    <a:pt x="8871" y="22063"/>
                    <a:pt x="8740" y="21587"/>
                  </a:cubicBezTo>
                  <a:cubicBezTo>
                    <a:pt x="8514" y="20813"/>
                    <a:pt x="8573" y="20003"/>
                    <a:pt x="8383" y="19206"/>
                  </a:cubicBezTo>
                  <a:cubicBezTo>
                    <a:pt x="8323" y="18967"/>
                    <a:pt x="8264" y="18729"/>
                    <a:pt x="8228" y="18491"/>
                  </a:cubicBezTo>
                  <a:cubicBezTo>
                    <a:pt x="8192" y="17955"/>
                    <a:pt x="8168" y="17443"/>
                    <a:pt x="8156" y="16908"/>
                  </a:cubicBezTo>
                  <a:cubicBezTo>
                    <a:pt x="8156" y="16705"/>
                    <a:pt x="8168" y="16503"/>
                    <a:pt x="8156" y="16312"/>
                  </a:cubicBezTo>
                  <a:cubicBezTo>
                    <a:pt x="8145" y="15753"/>
                    <a:pt x="8097" y="15193"/>
                    <a:pt x="8097" y="14645"/>
                  </a:cubicBezTo>
                  <a:cubicBezTo>
                    <a:pt x="8097" y="14300"/>
                    <a:pt x="8073" y="13991"/>
                    <a:pt x="7966" y="13657"/>
                  </a:cubicBezTo>
                  <a:cubicBezTo>
                    <a:pt x="7835" y="13610"/>
                    <a:pt x="7728" y="13598"/>
                    <a:pt x="7621" y="13550"/>
                  </a:cubicBezTo>
                  <a:cubicBezTo>
                    <a:pt x="7311" y="13431"/>
                    <a:pt x="6978" y="13336"/>
                    <a:pt x="6740" y="13098"/>
                  </a:cubicBezTo>
                  <a:cubicBezTo>
                    <a:pt x="6585" y="12931"/>
                    <a:pt x="6382" y="12836"/>
                    <a:pt x="6180" y="12764"/>
                  </a:cubicBezTo>
                  <a:cubicBezTo>
                    <a:pt x="5775" y="12645"/>
                    <a:pt x="5370" y="12514"/>
                    <a:pt x="4954" y="12407"/>
                  </a:cubicBezTo>
                  <a:cubicBezTo>
                    <a:pt x="4656" y="12336"/>
                    <a:pt x="4346" y="12288"/>
                    <a:pt x="4037" y="12336"/>
                  </a:cubicBezTo>
                  <a:close/>
                  <a:moveTo>
                    <a:pt x="39041" y="29016"/>
                  </a:moveTo>
                  <a:cubicBezTo>
                    <a:pt x="39041" y="28826"/>
                    <a:pt x="39053" y="28623"/>
                    <a:pt x="39041" y="28421"/>
                  </a:cubicBezTo>
                  <a:cubicBezTo>
                    <a:pt x="38994" y="27885"/>
                    <a:pt x="38934" y="27373"/>
                    <a:pt x="38898" y="26837"/>
                  </a:cubicBezTo>
                  <a:cubicBezTo>
                    <a:pt x="38898" y="26790"/>
                    <a:pt x="38875" y="26742"/>
                    <a:pt x="38875" y="26695"/>
                  </a:cubicBezTo>
                  <a:cubicBezTo>
                    <a:pt x="38839" y="26385"/>
                    <a:pt x="38803" y="26075"/>
                    <a:pt x="38767" y="25778"/>
                  </a:cubicBezTo>
                  <a:cubicBezTo>
                    <a:pt x="38732" y="25313"/>
                    <a:pt x="38696" y="24837"/>
                    <a:pt x="38625" y="24373"/>
                  </a:cubicBezTo>
                  <a:cubicBezTo>
                    <a:pt x="38565" y="24016"/>
                    <a:pt x="38386" y="23682"/>
                    <a:pt x="38410" y="23337"/>
                  </a:cubicBezTo>
                  <a:cubicBezTo>
                    <a:pt x="38446" y="22944"/>
                    <a:pt x="38375" y="22587"/>
                    <a:pt x="38386" y="22218"/>
                  </a:cubicBezTo>
                  <a:cubicBezTo>
                    <a:pt x="38410" y="21337"/>
                    <a:pt x="38255" y="20491"/>
                    <a:pt x="38148" y="19634"/>
                  </a:cubicBezTo>
                  <a:cubicBezTo>
                    <a:pt x="38029" y="18586"/>
                    <a:pt x="37922" y="17551"/>
                    <a:pt x="37815" y="16503"/>
                  </a:cubicBezTo>
                  <a:lnTo>
                    <a:pt x="37815" y="16300"/>
                  </a:lnTo>
                  <a:cubicBezTo>
                    <a:pt x="37803" y="15134"/>
                    <a:pt x="37660" y="13991"/>
                    <a:pt x="37446" y="12848"/>
                  </a:cubicBezTo>
                  <a:cubicBezTo>
                    <a:pt x="37398" y="12609"/>
                    <a:pt x="37315" y="12371"/>
                    <a:pt x="37279" y="12133"/>
                  </a:cubicBezTo>
                  <a:cubicBezTo>
                    <a:pt x="37148" y="11074"/>
                    <a:pt x="37005" y="10002"/>
                    <a:pt x="36779" y="8954"/>
                  </a:cubicBezTo>
                  <a:cubicBezTo>
                    <a:pt x="36720" y="8680"/>
                    <a:pt x="36660" y="8395"/>
                    <a:pt x="36410" y="8168"/>
                  </a:cubicBezTo>
                  <a:cubicBezTo>
                    <a:pt x="35291" y="8180"/>
                    <a:pt x="34184" y="8288"/>
                    <a:pt x="33076" y="8419"/>
                  </a:cubicBezTo>
                  <a:cubicBezTo>
                    <a:pt x="32850" y="8454"/>
                    <a:pt x="32636" y="8526"/>
                    <a:pt x="32433" y="8585"/>
                  </a:cubicBezTo>
                  <a:cubicBezTo>
                    <a:pt x="32791" y="9573"/>
                    <a:pt x="33160" y="10502"/>
                    <a:pt x="33338" y="11490"/>
                  </a:cubicBezTo>
                  <a:cubicBezTo>
                    <a:pt x="33410" y="11919"/>
                    <a:pt x="33433" y="12383"/>
                    <a:pt x="33493" y="12812"/>
                  </a:cubicBezTo>
                  <a:cubicBezTo>
                    <a:pt x="33576" y="13502"/>
                    <a:pt x="33636" y="14181"/>
                    <a:pt x="33791" y="14872"/>
                  </a:cubicBezTo>
                  <a:cubicBezTo>
                    <a:pt x="33874" y="15288"/>
                    <a:pt x="33934" y="15705"/>
                    <a:pt x="34029" y="16122"/>
                  </a:cubicBezTo>
                  <a:cubicBezTo>
                    <a:pt x="34100" y="16443"/>
                    <a:pt x="34195" y="16777"/>
                    <a:pt x="34207" y="17098"/>
                  </a:cubicBezTo>
                  <a:cubicBezTo>
                    <a:pt x="34338" y="18658"/>
                    <a:pt x="34457" y="20229"/>
                    <a:pt x="34576" y="21777"/>
                  </a:cubicBezTo>
                  <a:cubicBezTo>
                    <a:pt x="34636" y="22492"/>
                    <a:pt x="34648" y="23206"/>
                    <a:pt x="34707" y="23920"/>
                  </a:cubicBezTo>
                  <a:cubicBezTo>
                    <a:pt x="34755" y="24492"/>
                    <a:pt x="34791" y="25075"/>
                    <a:pt x="34886" y="25647"/>
                  </a:cubicBezTo>
                  <a:cubicBezTo>
                    <a:pt x="34969" y="26087"/>
                    <a:pt x="34981" y="26516"/>
                    <a:pt x="35041" y="26968"/>
                  </a:cubicBezTo>
                  <a:cubicBezTo>
                    <a:pt x="35065" y="27207"/>
                    <a:pt x="35112" y="27445"/>
                    <a:pt x="35148" y="27695"/>
                  </a:cubicBezTo>
                  <a:cubicBezTo>
                    <a:pt x="35172" y="28004"/>
                    <a:pt x="35207" y="28326"/>
                    <a:pt x="35219" y="28635"/>
                  </a:cubicBezTo>
                  <a:cubicBezTo>
                    <a:pt x="35231" y="28945"/>
                    <a:pt x="35267" y="29254"/>
                    <a:pt x="35243" y="29576"/>
                  </a:cubicBezTo>
                  <a:cubicBezTo>
                    <a:pt x="35231" y="29814"/>
                    <a:pt x="35279" y="30016"/>
                    <a:pt x="35481" y="30195"/>
                  </a:cubicBezTo>
                  <a:cubicBezTo>
                    <a:pt x="35636" y="30183"/>
                    <a:pt x="35815" y="30171"/>
                    <a:pt x="35993" y="30135"/>
                  </a:cubicBezTo>
                  <a:cubicBezTo>
                    <a:pt x="36470" y="30016"/>
                    <a:pt x="36934" y="29838"/>
                    <a:pt x="37422" y="29790"/>
                  </a:cubicBezTo>
                  <a:cubicBezTo>
                    <a:pt x="38029" y="29695"/>
                    <a:pt x="38553" y="29433"/>
                    <a:pt x="39041" y="29016"/>
                  </a:cubicBezTo>
                  <a:close/>
                  <a:moveTo>
                    <a:pt x="14907" y="12193"/>
                  </a:moveTo>
                  <a:cubicBezTo>
                    <a:pt x="14991" y="12693"/>
                    <a:pt x="15062" y="13121"/>
                    <a:pt x="15145" y="13562"/>
                  </a:cubicBezTo>
                  <a:cubicBezTo>
                    <a:pt x="15241" y="14241"/>
                    <a:pt x="15360" y="14931"/>
                    <a:pt x="15455" y="15610"/>
                  </a:cubicBezTo>
                  <a:cubicBezTo>
                    <a:pt x="15562" y="16336"/>
                    <a:pt x="15634" y="17074"/>
                    <a:pt x="15705" y="17801"/>
                  </a:cubicBezTo>
                  <a:cubicBezTo>
                    <a:pt x="15717" y="17943"/>
                    <a:pt x="15717" y="18110"/>
                    <a:pt x="15753" y="18265"/>
                  </a:cubicBezTo>
                  <a:cubicBezTo>
                    <a:pt x="15860" y="19039"/>
                    <a:pt x="15979" y="19813"/>
                    <a:pt x="16074" y="20587"/>
                  </a:cubicBezTo>
                  <a:cubicBezTo>
                    <a:pt x="16157" y="21122"/>
                    <a:pt x="16193" y="21658"/>
                    <a:pt x="16277" y="22170"/>
                  </a:cubicBezTo>
                  <a:cubicBezTo>
                    <a:pt x="16372" y="22932"/>
                    <a:pt x="16479" y="23682"/>
                    <a:pt x="16598" y="24420"/>
                  </a:cubicBezTo>
                  <a:cubicBezTo>
                    <a:pt x="16705" y="25123"/>
                    <a:pt x="16669" y="25849"/>
                    <a:pt x="16848" y="26552"/>
                  </a:cubicBezTo>
                  <a:cubicBezTo>
                    <a:pt x="16872" y="26611"/>
                    <a:pt x="16872" y="26683"/>
                    <a:pt x="16872" y="26742"/>
                  </a:cubicBezTo>
                  <a:cubicBezTo>
                    <a:pt x="16908" y="27516"/>
                    <a:pt x="16955" y="28302"/>
                    <a:pt x="16991" y="29076"/>
                  </a:cubicBezTo>
                  <a:cubicBezTo>
                    <a:pt x="17003" y="29433"/>
                    <a:pt x="17015" y="29790"/>
                    <a:pt x="17015" y="30147"/>
                  </a:cubicBezTo>
                  <a:cubicBezTo>
                    <a:pt x="17015" y="30469"/>
                    <a:pt x="17027" y="30778"/>
                    <a:pt x="17027" y="31088"/>
                  </a:cubicBezTo>
                  <a:cubicBezTo>
                    <a:pt x="17027" y="31862"/>
                    <a:pt x="17003" y="32648"/>
                    <a:pt x="17050" y="33422"/>
                  </a:cubicBezTo>
                  <a:cubicBezTo>
                    <a:pt x="17086" y="34172"/>
                    <a:pt x="17122" y="34172"/>
                    <a:pt x="17884" y="34279"/>
                  </a:cubicBezTo>
                  <a:cubicBezTo>
                    <a:pt x="18098" y="34303"/>
                    <a:pt x="18313" y="34362"/>
                    <a:pt x="18539" y="34243"/>
                  </a:cubicBezTo>
                  <a:cubicBezTo>
                    <a:pt x="18955" y="34005"/>
                    <a:pt x="19408" y="33898"/>
                    <a:pt x="19860" y="33803"/>
                  </a:cubicBezTo>
                  <a:cubicBezTo>
                    <a:pt x="20027" y="33755"/>
                    <a:pt x="20182" y="33684"/>
                    <a:pt x="20348" y="33624"/>
                  </a:cubicBezTo>
                  <a:cubicBezTo>
                    <a:pt x="20456" y="33029"/>
                    <a:pt x="20360" y="32469"/>
                    <a:pt x="20337" y="31921"/>
                  </a:cubicBezTo>
                  <a:cubicBezTo>
                    <a:pt x="20265" y="30624"/>
                    <a:pt x="20170" y="29338"/>
                    <a:pt x="20087" y="28052"/>
                  </a:cubicBezTo>
                  <a:cubicBezTo>
                    <a:pt x="20051" y="27695"/>
                    <a:pt x="20003" y="27337"/>
                    <a:pt x="19991" y="26980"/>
                  </a:cubicBezTo>
                  <a:cubicBezTo>
                    <a:pt x="19979" y="26695"/>
                    <a:pt x="20039" y="26397"/>
                    <a:pt x="20027" y="26123"/>
                  </a:cubicBezTo>
                  <a:cubicBezTo>
                    <a:pt x="20003" y="25837"/>
                    <a:pt x="19932" y="25552"/>
                    <a:pt x="19884" y="25266"/>
                  </a:cubicBezTo>
                  <a:cubicBezTo>
                    <a:pt x="19884" y="25230"/>
                    <a:pt x="19908" y="25182"/>
                    <a:pt x="19908" y="25135"/>
                  </a:cubicBezTo>
                  <a:cubicBezTo>
                    <a:pt x="19860" y="24420"/>
                    <a:pt x="19825" y="23718"/>
                    <a:pt x="19765" y="23004"/>
                  </a:cubicBezTo>
                  <a:cubicBezTo>
                    <a:pt x="19765" y="22920"/>
                    <a:pt x="19706" y="22849"/>
                    <a:pt x="19694" y="22754"/>
                  </a:cubicBezTo>
                  <a:cubicBezTo>
                    <a:pt x="19634" y="22254"/>
                    <a:pt x="19551" y="21742"/>
                    <a:pt x="19551" y="21242"/>
                  </a:cubicBezTo>
                  <a:cubicBezTo>
                    <a:pt x="19551" y="20968"/>
                    <a:pt x="19563" y="20718"/>
                    <a:pt x="19527" y="20444"/>
                  </a:cubicBezTo>
                  <a:cubicBezTo>
                    <a:pt x="19467" y="20027"/>
                    <a:pt x="19444" y="19610"/>
                    <a:pt x="19396" y="19182"/>
                  </a:cubicBezTo>
                  <a:cubicBezTo>
                    <a:pt x="19289" y="18241"/>
                    <a:pt x="19205" y="17324"/>
                    <a:pt x="19075" y="16384"/>
                  </a:cubicBezTo>
                  <a:cubicBezTo>
                    <a:pt x="18979" y="15705"/>
                    <a:pt x="18801" y="15026"/>
                    <a:pt x="18741" y="14348"/>
                  </a:cubicBezTo>
                  <a:cubicBezTo>
                    <a:pt x="18658" y="13502"/>
                    <a:pt x="18396" y="12693"/>
                    <a:pt x="18241" y="11859"/>
                  </a:cubicBezTo>
                  <a:cubicBezTo>
                    <a:pt x="18205" y="11717"/>
                    <a:pt x="18122" y="11574"/>
                    <a:pt x="18062" y="11431"/>
                  </a:cubicBezTo>
                  <a:cubicBezTo>
                    <a:pt x="17015" y="11597"/>
                    <a:pt x="16003" y="11931"/>
                    <a:pt x="14907" y="12193"/>
                  </a:cubicBezTo>
                  <a:close/>
                  <a:moveTo>
                    <a:pt x="37089" y="7811"/>
                  </a:moveTo>
                  <a:cubicBezTo>
                    <a:pt x="37089" y="7859"/>
                    <a:pt x="37065" y="7907"/>
                    <a:pt x="37077" y="7930"/>
                  </a:cubicBezTo>
                  <a:cubicBezTo>
                    <a:pt x="37434" y="8859"/>
                    <a:pt x="37493" y="9847"/>
                    <a:pt x="37624" y="10824"/>
                  </a:cubicBezTo>
                  <a:cubicBezTo>
                    <a:pt x="37767" y="11728"/>
                    <a:pt x="37851" y="12633"/>
                    <a:pt x="37970" y="13538"/>
                  </a:cubicBezTo>
                  <a:cubicBezTo>
                    <a:pt x="38041" y="14110"/>
                    <a:pt x="38148" y="14693"/>
                    <a:pt x="38244" y="15265"/>
                  </a:cubicBezTo>
                  <a:cubicBezTo>
                    <a:pt x="38482" y="15324"/>
                    <a:pt x="38684" y="15384"/>
                    <a:pt x="38910" y="15431"/>
                  </a:cubicBezTo>
                  <a:cubicBezTo>
                    <a:pt x="39279" y="15503"/>
                    <a:pt x="39649" y="15646"/>
                    <a:pt x="39934" y="15896"/>
                  </a:cubicBezTo>
                  <a:cubicBezTo>
                    <a:pt x="40339" y="16253"/>
                    <a:pt x="40708" y="16634"/>
                    <a:pt x="40637" y="17253"/>
                  </a:cubicBezTo>
                  <a:cubicBezTo>
                    <a:pt x="40601" y="17491"/>
                    <a:pt x="40649" y="17741"/>
                    <a:pt x="40625" y="17991"/>
                  </a:cubicBezTo>
                  <a:cubicBezTo>
                    <a:pt x="40506" y="18896"/>
                    <a:pt x="40601" y="19813"/>
                    <a:pt x="40601" y="20730"/>
                  </a:cubicBezTo>
                  <a:cubicBezTo>
                    <a:pt x="40601" y="20968"/>
                    <a:pt x="40589" y="21218"/>
                    <a:pt x="40577" y="21456"/>
                  </a:cubicBezTo>
                  <a:cubicBezTo>
                    <a:pt x="40577" y="21563"/>
                    <a:pt x="40553" y="21682"/>
                    <a:pt x="40553" y="21789"/>
                  </a:cubicBezTo>
                  <a:cubicBezTo>
                    <a:pt x="40589" y="22373"/>
                    <a:pt x="40494" y="22932"/>
                    <a:pt x="40303" y="23480"/>
                  </a:cubicBezTo>
                  <a:cubicBezTo>
                    <a:pt x="40220" y="23754"/>
                    <a:pt x="40041" y="23873"/>
                    <a:pt x="39756" y="23873"/>
                  </a:cubicBezTo>
                  <a:cubicBezTo>
                    <a:pt x="39518" y="23873"/>
                    <a:pt x="39279" y="23766"/>
                    <a:pt x="39006" y="23920"/>
                  </a:cubicBezTo>
                  <a:cubicBezTo>
                    <a:pt x="39029" y="24170"/>
                    <a:pt x="39041" y="24409"/>
                    <a:pt x="39065" y="24647"/>
                  </a:cubicBezTo>
                  <a:cubicBezTo>
                    <a:pt x="39160" y="25302"/>
                    <a:pt x="39291" y="25968"/>
                    <a:pt x="39303" y="26635"/>
                  </a:cubicBezTo>
                  <a:cubicBezTo>
                    <a:pt x="39303" y="26909"/>
                    <a:pt x="39363" y="27171"/>
                    <a:pt x="39410" y="27445"/>
                  </a:cubicBezTo>
                  <a:cubicBezTo>
                    <a:pt x="39470" y="27802"/>
                    <a:pt x="39577" y="28147"/>
                    <a:pt x="39506" y="28492"/>
                  </a:cubicBezTo>
                  <a:cubicBezTo>
                    <a:pt x="39482" y="28540"/>
                    <a:pt x="39565" y="28611"/>
                    <a:pt x="39601" y="28707"/>
                  </a:cubicBezTo>
                  <a:cubicBezTo>
                    <a:pt x="39720" y="28659"/>
                    <a:pt x="39851" y="28576"/>
                    <a:pt x="39958" y="28576"/>
                  </a:cubicBezTo>
                  <a:cubicBezTo>
                    <a:pt x="40482" y="28552"/>
                    <a:pt x="40875" y="28195"/>
                    <a:pt x="41339" y="28052"/>
                  </a:cubicBezTo>
                  <a:cubicBezTo>
                    <a:pt x="41423" y="28016"/>
                    <a:pt x="41530" y="27921"/>
                    <a:pt x="41577" y="27826"/>
                  </a:cubicBezTo>
                  <a:cubicBezTo>
                    <a:pt x="41756" y="27468"/>
                    <a:pt x="41970" y="27111"/>
                    <a:pt x="42065" y="26742"/>
                  </a:cubicBezTo>
                  <a:cubicBezTo>
                    <a:pt x="42196" y="26147"/>
                    <a:pt x="42339" y="25540"/>
                    <a:pt x="42268" y="24897"/>
                  </a:cubicBezTo>
                  <a:cubicBezTo>
                    <a:pt x="42208" y="24432"/>
                    <a:pt x="42185" y="23956"/>
                    <a:pt x="42149" y="23504"/>
                  </a:cubicBezTo>
                  <a:cubicBezTo>
                    <a:pt x="42065" y="22075"/>
                    <a:pt x="42030" y="20646"/>
                    <a:pt x="41911" y="19229"/>
                  </a:cubicBezTo>
                  <a:cubicBezTo>
                    <a:pt x="41827" y="18146"/>
                    <a:pt x="41792" y="17039"/>
                    <a:pt x="41720" y="15955"/>
                  </a:cubicBezTo>
                  <a:cubicBezTo>
                    <a:pt x="41661" y="14955"/>
                    <a:pt x="41577" y="13955"/>
                    <a:pt x="41375" y="12967"/>
                  </a:cubicBezTo>
                  <a:cubicBezTo>
                    <a:pt x="41351" y="12812"/>
                    <a:pt x="41315" y="12645"/>
                    <a:pt x="41315" y="12502"/>
                  </a:cubicBezTo>
                  <a:cubicBezTo>
                    <a:pt x="41292" y="11395"/>
                    <a:pt x="41018" y="10335"/>
                    <a:pt x="40565" y="9335"/>
                  </a:cubicBezTo>
                  <a:cubicBezTo>
                    <a:pt x="40470" y="9121"/>
                    <a:pt x="40363" y="8930"/>
                    <a:pt x="40280" y="8716"/>
                  </a:cubicBezTo>
                  <a:cubicBezTo>
                    <a:pt x="39970" y="8014"/>
                    <a:pt x="38934" y="7454"/>
                    <a:pt x="38184" y="7573"/>
                  </a:cubicBezTo>
                  <a:cubicBezTo>
                    <a:pt x="37839" y="7668"/>
                    <a:pt x="37470" y="7740"/>
                    <a:pt x="37089" y="7811"/>
                  </a:cubicBezTo>
                  <a:close/>
                  <a:moveTo>
                    <a:pt x="5251" y="32945"/>
                  </a:moveTo>
                  <a:cubicBezTo>
                    <a:pt x="5275" y="32862"/>
                    <a:pt x="5299" y="32791"/>
                    <a:pt x="5287" y="32731"/>
                  </a:cubicBezTo>
                  <a:cubicBezTo>
                    <a:pt x="5228" y="32398"/>
                    <a:pt x="5156" y="32076"/>
                    <a:pt x="5097" y="31743"/>
                  </a:cubicBezTo>
                  <a:cubicBezTo>
                    <a:pt x="5025" y="31362"/>
                    <a:pt x="4978" y="30957"/>
                    <a:pt x="4906" y="30564"/>
                  </a:cubicBezTo>
                  <a:cubicBezTo>
                    <a:pt x="4823" y="30183"/>
                    <a:pt x="4704" y="29790"/>
                    <a:pt x="4644" y="29397"/>
                  </a:cubicBezTo>
                  <a:cubicBezTo>
                    <a:pt x="4525" y="28647"/>
                    <a:pt x="4430" y="27885"/>
                    <a:pt x="4323" y="27147"/>
                  </a:cubicBezTo>
                  <a:cubicBezTo>
                    <a:pt x="4287" y="26921"/>
                    <a:pt x="4275" y="26695"/>
                    <a:pt x="4263" y="26480"/>
                  </a:cubicBezTo>
                  <a:cubicBezTo>
                    <a:pt x="4216" y="25528"/>
                    <a:pt x="4216" y="24551"/>
                    <a:pt x="4108" y="23599"/>
                  </a:cubicBezTo>
                  <a:cubicBezTo>
                    <a:pt x="4037" y="22873"/>
                    <a:pt x="4049" y="22146"/>
                    <a:pt x="3906" y="21420"/>
                  </a:cubicBezTo>
                  <a:cubicBezTo>
                    <a:pt x="3668" y="20194"/>
                    <a:pt x="3537" y="18944"/>
                    <a:pt x="3334" y="17705"/>
                  </a:cubicBezTo>
                  <a:cubicBezTo>
                    <a:pt x="3132" y="16419"/>
                    <a:pt x="3084" y="15134"/>
                    <a:pt x="3323" y="13860"/>
                  </a:cubicBezTo>
                  <a:cubicBezTo>
                    <a:pt x="3430" y="13288"/>
                    <a:pt x="3477" y="12705"/>
                    <a:pt x="3537" y="12145"/>
                  </a:cubicBezTo>
                  <a:cubicBezTo>
                    <a:pt x="2251" y="11657"/>
                    <a:pt x="1179" y="11336"/>
                    <a:pt x="703" y="11336"/>
                  </a:cubicBezTo>
                  <a:cubicBezTo>
                    <a:pt x="679" y="11419"/>
                    <a:pt x="632" y="11490"/>
                    <a:pt x="620" y="11574"/>
                  </a:cubicBezTo>
                  <a:cubicBezTo>
                    <a:pt x="584" y="11859"/>
                    <a:pt x="525" y="12157"/>
                    <a:pt x="560" y="12443"/>
                  </a:cubicBezTo>
                  <a:cubicBezTo>
                    <a:pt x="632" y="13181"/>
                    <a:pt x="656" y="13943"/>
                    <a:pt x="810" y="14693"/>
                  </a:cubicBezTo>
                  <a:cubicBezTo>
                    <a:pt x="882" y="15110"/>
                    <a:pt x="989" y="15527"/>
                    <a:pt x="977" y="15943"/>
                  </a:cubicBezTo>
                  <a:cubicBezTo>
                    <a:pt x="929" y="16634"/>
                    <a:pt x="1156" y="17312"/>
                    <a:pt x="1179" y="17991"/>
                  </a:cubicBezTo>
                  <a:cubicBezTo>
                    <a:pt x="1191" y="18682"/>
                    <a:pt x="1370" y="19348"/>
                    <a:pt x="1453" y="20027"/>
                  </a:cubicBezTo>
                  <a:cubicBezTo>
                    <a:pt x="1513" y="20444"/>
                    <a:pt x="1513" y="20884"/>
                    <a:pt x="1703" y="21265"/>
                  </a:cubicBezTo>
                  <a:cubicBezTo>
                    <a:pt x="1727" y="21325"/>
                    <a:pt x="1751" y="21396"/>
                    <a:pt x="1751" y="21456"/>
                  </a:cubicBezTo>
                  <a:cubicBezTo>
                    <a:pt x="1894" y="22694"/>
                    <a:pt x="2049" y="23932"/>
                    <a:pt x="2191" y="25182"/>
                  </a:cubicBezTo>
                  <a:cubicBezTo>
                    <a:pt x="2299" y="26028"/>
                    <a:pt x="2358" y="26861"/>
                    <a:pt x="2537" y="27695"/>
                  </a:cubicBezTo>
                  <a:cubicBezTo>
                    <a:pt x="2656" y="28278"/>
                    <a:pt x="2703" y="28885"/>
                    <a:pt x="2846" y="29469"/>
                  </a:cubicBezTo>
                  <a:lnTo>
                    <a:pt x="2846" y="29540"/>
                  </a:lnTo>
                  <a:cubicBezTo>
                    <a:pt x="2906" y="29981"/>
                    <a:pt x="2965" y="30421"/>
                    <a:pt x="3037" y="30862"/>
                  </a:cubicBezTo>
                  <a:cubicBezTo>
                    <a:pt x="3132" y="31338"/>
                    <a:pt x="3334" y="31802"/>
                    <a:pt x="3692" y="32088"/>
                  </a:cubicBezTo>
                  <a:cubicBezTo>
                    <a:pt x="4168" y="32457"/>
                    <a:pt x="4680" y="32755"/>
                    <a:pt x="5251" y="32945"/>
                  </a:cubicBezTo>
                  <a:close/>
                  <a:moveTo>
                    <a:pt x="30897" y="7276"/>
                  </a:moveTo>
                  <a:cubicBezTo>
                    <a:pt x="30397" y="7454"/>
                    <a:pt x="29945" y="7633"/>
                    <a:pt x="29469" y="7787"/>
                  </a:cubicBezTo>
                  <a:cubicBezTo>
                    <a:pt x="29207" y="7871"/>
                    <a:pt x="28897" y="7859"/>
                    <a:pt x="28623" y="7942"/>
                  </a:cubicBezTo>
                  <a:cubicBezTo>
                    <a:pt x="28183" y="8109"/>
                    <a:pt x="27790" y="8002"/>
                    <a:pt x="27421" y="7764"/>
                  </a:cubicBezTo>
                  <a:cubicBezTo>
                    <a:pt x="27183" y="7609"/>
                    <a:pt x="26945" y="7430"/>
                    <a:pt x="26695" y="7287"/>
                  </a:cubicBezTo>
                  <a:cubicBezTo>
                    <a:pt x="26302" y="7061"/>
                    <a:pt x="26052" y="6740"/>
                    <a:pt x="25897" y="6323"/>
                  </a:cubicBezTo>
                  <a:cubicBezTo>
                    <a:pt x="25813" y="6097"/>
                    <a:pt x="25694" y="5894"/>
                    <a:pt x="25587" y="5680"/>
                  </a:cubicBezTo>
                  <a:cubicBezTo>
                    <a:pt x="25349" y="5716"/>
                    <a:pt x="25159" y="5763"/>
                    <a:pt x="24968" y="5763"/>
                  </a:cubicBezTo>
                  <a:cubicBezTo>
                    <a:pt x="24099" y="5728"/>
                    <a:pt x="23277" y="5954"/>
                    <a:pt x="22480" y="6263"/>
                  </a:cubicBezTo>
                  <a:cubicBezTo>
                    <a:pt x="22289" y="6335"/>
                    <a:pt x="22087" y="6394"/>
                    <a:pt x="21896" y="6430"/>
                  </a:cubicBezTo>
                  <a:cubicBezTo>
                    <a:pt x="20813" y="6668"/>
                    <a:pt x="19741" y="6895"/>
                    <a:pt x="18610" y="7133"/>
                  </a:cubicBezTo>
                  <a:cubicBezTo>
                    <a:pt x="18741" y="7335"/>
                    <a:pt x="18848" y="7502"/>
                    <a:pt x="18932" y="7680"/>
                  </a:cubicBezTo>
                  <a:cubicBezTo>
                    <a:pt x="19039" y="7871"/>
                    <a:pt x="19122" y="8085"/>
                    <a:pt x="19205" y="8288"/>
                  </a:cubicBezTo>
                  <a:cubicBezTo>
                    <a:pt x="19348" y="8692"/>
                    <a:pt x="19265" y="9038"/>
                    <a:pt x="18944" y="9335"/>
                  </a:cubicBezTo>
                  <a:cubicBezTo>
                    <a:pt x="18670" y="9585"/>
                    <a:pt x="18396" y="9847"/>
                    <a:pt x="18098" y="10121"/>
                  </a:cubicBezTo>
                  <a:cubicBezTo>
                    <a:pt x="18253" y="10347"/>
                    <a:pt x="18455" y="10490"/>
                    <a:pt x="18694" y="10621"/>
                  </a:cubicBezTo>
                  <a:cubicBezTo>
                    <a:pt x="18860" y="10585"/>
                    <a:pt x="19003" y="10550"/>
                    <a:pt x="19158" y="10502"/>
                  </a:cubicBezTo>
                  <a:cubicBezTo>
                    <a:pt x="19741" y="10347"/>
                    <a:pt x="20337" y="10193"/>
                    <a:pt x="20884" y="9990"/>
                  </a:cubicBezTo>
                  <a:cubicBezTo>
                    <a:pt x="21480" y="9764"/>
                    <a:pt x="22123" y="9812"/>
                    <a:pt x="22718" y="9645"/>
                  </a:cubicBezTo>
                  <a:cubicBezTo>
                    <a:pt x="23575" y="9407"/>
                    <a:pt x="24468" y="9335"/>
                    <a:pt x="25337" y="9121"/>
                  </a:cubicBezTo>
                  <a:cubicBezTo>
                    <a:pt x="26147" y="8919"/>
                    <a:pt x="27004" y="8811"/>
                    <a:pt x="27814" y="8645"/>
                  </a:cubicBezTo>
                  <a:cubicBezTo>
                    <a:pt x="28290" y="8538"/>
                    <a:pt x="28790" y="8526"/>
                    <a:pt x="29266" y="8442"/>
                  </a:cubicBezTo>
                  <a:cubicBezTo>
                    <a:pt x="29921" y="8323"/>
                    <a:pt x="30588" y="8216"/>
                    <a:pt x="31255" y="8216"/>
                  </a:cubicBezTo>
                  <a:cubicBezTo>
                    <a:pt x="31386" y="8216"/>
                    <a:pt x="31540" y="8121"/>
                    <a:pt x="31731" y="8049"/>
                  </a:cubicBezTo>
                  <a:cubicBezTo>
                    <a:pt x="31481" y="7680"/>
                    <a:pt x="31195" y="7442"/>
                    <a:pt x="30897" y="7276"/>
                  </a:cubicBezTo>
                  <a:close/>
                  <a:moveTo>
                    <a:pt x="28147" y="7145"/>
                  </a:moveTo>
                  <a:cubicBezTo>
                    <a:pt x="28076" y="7049"/>
                    <a:pt x="28004" y="6954"/>
                    <a:pt x="27909" y="6847"/>
                  </a:cubicBezTo>
                  <a:cubicBezTo>
                    <a:pt x="27718" y="6633"/>
                    <a:pt x="27623" y="6394"/>
                    <a:pt x="27599" y="6121"/>
                  </a:cubicBezTo>
                  <a:cubicBezTo>
                    <a:pt x="27540" y="5561"/>
                    <a:pt x="27468" y="5013"/>
                    <a:pt x="27385" y="4454"/>
                  </a:cubicBezTo>
                  <a:cubicBezTo>
                    <a:pt x="27373" y="4311"/>
                    <a:pt x="27349" y="4180"/>
                    <a:pt x="27302" y="4061"/>
                  </a:cubicBezTo>
                  <a:cubicBezTo>
                    <a:pt x="27123" y="3477"/>
                    <a:pt x="26933" y="2930"/>
                    <a:pt x="26611" y="2394"/>
                  </a:cubicBezTo>
                  <a:cubicBezTo>
                    <a:pt x="26314" y="1894"/>
                    <a:pt x="25992" y="1430"/>
                    <a:pt x="25563" y="1025"/>
                  </a:cubicBezTo>
                  <a:cubicBezTo>
                    <a:pt x="25444" y="906"/>
                    <a:pt x="25349" y="751"/>
                    <a:pt x="25266" y="656"/>
                  </a:cubicBezTo>
                  <a:cubicBezTo>
                    <a:pt x="24635" y="418"/>
                    <a:pt x="24039" y="489"/>
                    <a:pt x="23444" y="608"/>
                  </a:cubicBezTo>
                  <a:cubicBezTo>
                    <a:pt x="22730" y="739"/>
                    <a:pt x="22003" y="858"/>
                    <a:pt x="21289" y="1049"/>
                  </a:cubicBezTo>
                  <a:cubicBezTo>
                    <a:pt x="20646" y="1239"/>
                    <a:pt x="20003" y="1430"/>
                    <a:pt x="19348" y="1596"/>
                  </a:cubicBezTo>
                  <a:cubicBezTo>
                    <a:pt x="18670" y="1775"/>
                    <a:pt x="18015" y="2072"/>
                    <a:pt x="17360" y="2346"/>
                  </a:cubicBezTo>
                  <a:cubicBezTo>
                    <a:pt x="16979" y="2513"/>
                    <a:pt x="16646" y="2727"/>
                    <a:pt x="16312" y="2942"/>
                  </a:cubicBezTo>
                  <a:cubicBezTo>
                    <a:pt x="16015" y="3156"/>
                    <a:pt x="15896" y="3454"/>
                    <a:pt x="15967" y="3823"/>
                  </a:cubicBezTo>
                  <a:cubicBezTo>
                    <a:pt x="16015" y="4013"/>
                    <a:pt x="16015" y="4228"/>
                    <a:pt x="16050" y="4418"/>
                  </a:cubicBezTo>
                  <a:cubicBezTo>
                    <a:pt x="16110" y="4882"/>
                    <a:pt x="16169" y="5347"/>
                    <a:pt x="16253" y="5799"/>
                  </a:cubicBezTo>
                  <a:cubicBezTo>
                    <a:pt x="16312" y="6144"/>
                    <a:pt x="16431" y="6490"/>
                    <a:pt x="16491" y="6847"/>
                  </a:cubicBezTo>
                  <a:cubicBezTo>
                    <a:pt x="16538" y="7121"/>
                    <a:pt x="16681" y="7347"/>
                    <a:pt x="16908" y="7514"/>
                  </a:cubicBezTo>
                  <a:cubicBezTo>
                    <a:pt x="17396" y="7859"/>
                    <a:pt x="17908" y="8180"/>
                    <a:pt x="18396" y="8526"/>
                  </a:cubicBezTo>
                  <a:cubicBezTo>
                    <a:pt x="18563" y="8490"/>
                    <a:pt x="18705" y="8430"/>
                    <a:pt x="18741" y="8168"/>
                  </a:cubicBezTo>
                  <a:cubicBezTo>
                    <a:pt x="18443" y="7859"/>
                    <a:pt x="18205" y="7406"/>
                    <a:pt x="17670" y="7264"/>
                  </a:cubicBezTo>
                  <a:cubicBezTo>
                    <a:pt x="17515" y="6668"/>
                    <a:pt x="17431" y="6049"/>
                    <a:pt x="17241" y="5490"/>
                  </a:cubicBezTo>
                  <a:cubicBezTo>
                    <a:pt x="17062" y="4978"/>
                    <a:pt x="17360" y="4585"/>
                    <a:pt x="17431" y="4132"/>
                  </a:cubicBezTo>
                  <a:cubicBezTo>
                    <a:pt x="17443" y="4061"/>
                    <a:pt x="17539" y="3989"/>
                    <a:pt x="17610" y="3954"/>
                  </a:cubicBezTo>
                  <a:cubicBezTo>
                    <a:pt x="17729" y="3894"/>
                    <a:pt x="17848" y="3847"/>
                    <a:pt x="17979" y="3811"/>
                  </a:cubicBezTo>
                  <a:cubicBezTo>
                    <a:pt x="18789" y="3549"/>
                    <a:pt x="19634" y="3418"/>
                    <a:pt x="20408" y="3049"/>
                  </a:cubicBezTo>
                  <a:cubicBezTo>
                    <a:pt x="20706" y="2918"/>
                    <a:pt x="21051" y="2858"/>
                    <a:pt x="21372" y="2775"/>
                  </a:cubicBezTo>
                  <a:cubicBezTo>
                    <a:pt x="22027" y="2632"/>
                    <a:pt x="22682" y="2525"/>
                    <a:pt x="23325" y="2358"/>
                  </a:cubicBezTo>
                  <a:cubicBezTo>
                    <a:pt x="23813" y="2251"/>
                    <a:pt x="24301" y="2263"/>
                    <a:pt x="24778" y="2251"/>
                  </a:cubicBezTo>
                  <a:cubicBezTo>
                    <a:pt x="25111" y="2227"/>
                    <a:pt x="25313" y="2430"/>
                    <a:pt x="25421" y="2739"/>
                  </a:cubicBezTo>
                  <a:cubicBezTo>
                    <a:pt x="25468" y="2882"/>
                    <a:pt x="25528" y="3037"/>
                    <a:pt x="25575" y="3180"/>
                  </a:cubicBezTo>
                  <a:cubicBezTo>
                    <a:pt x="25730" y="3644"/>
                    <a:pt x="25873" y="4120"/>
                    <a:pt x="26087" y="4549"/>
                  </a:cubicBezTo>
                  <a:cubicBezTo>
                    <a:pt x="26266" y="4906"/>
                    <a:pt x="26385" y="5240"/>
                    <a:pt x="26373" y="5621"/>
                  </a:cubicBezTo>
                  <a:cubicBezTo>
                    <a:pt x="26349" y="6597"/>
                    <a:pt x="27278" y="7204"/>
                    <a:pt x="27992" y="7264"/>
                  </a:cubicBezTo>
                  <a:cubicBezTo>
                    <a:pt x="28064" y="7264"/>
                    <a:pt x="28099" y="7204"/>
                    <a:pt x="28147" y="7145"/>
                  </a:cubicBezTo>
                  <a:close/>
                  <a:moveTo>
                    <a:pt x="7906" y="7942"/>
                  </a:moveTo>
                  <a:cubicBezTo>
                    <a:pt x="8026" y="7990"/>
                    <a:pt x="8097" y="8038"/>
                    <a:pt x="8180" y="8049"/>
                  </a:cubicBezTo>
                  <a:cubicBezTo>
                    <a:pt x="8561" y="8168"/>
                    <a:pt x="8918" y="8347"/>
                    <a:pt x="9276" y="8538"/>
                  </a:cubicBezTo>
                  <a:cubicBezTo>
                    <a:pt x="9978" y="8919"/>
                    <a:pt x="10633" y="9407"/>
                    <a:pt x="11395" y="9669"/>
                  </a:cubicBezTo>
                  <a:cubicBezTo>
                    <a:pt x="11455" y="9704"/>
                    <a:pt x="11502" y="9752"/>
                    <a:pt x="11550" y="9776"/>
                  </a:cubicBezTo>
                  <a:lnTo>
                    <a:pt x="13300" y="10895"/>
                  </a:lnTo>
                  <a:cubicBezTo>
                    <a:pt x="13479" y="11014"/>
                    <a:pt x="13669" y="11145"/>
                    <a:pt x="13812" y="11312"/>
                  </a:cubicBezTo>
                  <a:cubicBezTo>
                    <a:pt x="14014" y="11538"/>
                    <a:pt x="14217" y="11562"/>
                    <a:pt x="14467" y="11502"/>
                  </a:cubicBezTo>
                  <a:cubicBezTo>
                    <a:pt x="14574" y="11478"/>
                    <a:pt x="14681" y="11443"/>
                    <a:pt x="14800" y="11419"/>
                  </a:cubicBezTo>
                  <a:cubicBezTo>
                    <a:pt x="15229" y="11312"/>
                    <a:pt x="15657" y="11181"/>
                    <a:pt x="16098" y="11121"/>
                  </a:cubicBezTo>
                  <a:cubicBezTo>
                    <a:pt x="16550" y="11038"/>
                    <a:pt x="17015" y="11026"/>
                    <a:pt x="17491" y="10966"/>
                  </a:cubicBezTo>
                  <a:cubicBezTo>
                    <a:pt x="17610" y="10955"/>
                    <a:pt x="17717" y="10883"/>
                    <a:pt x="17848" y="10824"/>
                  </a:cubicBezTo>
                  <a:cubicBezTo>
                    <a:pt x="17789" y="10716"/>
                    <a:pt x="17765" y="10657"/>
                    <a:pt x="17717" y="10609"/>
                  </a:cubicBezTo>
                  <a:cubicBezTo>
                    <a:pt x="16943" y="10050"/>
                    <a:pt x="16253" y="9395"/>
                    <a:pt x="15467" y="8835"/>
                  </a:cubicBezTo>
                  <a:cubicBezTo>
                    <a:pt x="15038" y="8526"/>
                    <a:pt x="14586" y="8240"/>
                    <a:pt x="14098" y="8038"/>
                  </a:cubicBezTo>
                  <a:cubicBezTo>
                    <a:pt x="13383" y="7740"/>
                    <a:pt x="12657" y="7442"/>
                    <a:pt x="11955" y="7109"/>
                  </a:cubicBezTo>
                  <a:cubicBezTo>
                    <a:pt x="11550" y="6918"/>
                    <a:pt x="11181" y="6799"/>
                    <a:pt x="10740" y="6895"/>
                  </a:cubicBezTo>
                  <a:cubicBezTo>
                    <a:pt x="10585" y="6918"/>
                    <a:pt x="10442" y="6954"/>
                    <a:pt x="10288" y="6990"/>
                  </a:cubicBezTo>
                  <a:cubicBezTo>
                    <a:pt x="9871" y="7133"/>
                    <a:pt x="9466" y="7323"/>
                    <a:pt x="9014" y="7383"/>
                  </a:cubicBezTo>
                  <a:cubicBezTo>
                    <a:pt x="8597" y="7442"/>
                    <a:pt x="8264" y="7668"/>
                    <a:pt x="7906" y="7942"/>
                  </a:cubicBezTo>
                  <a:close/>
                  <a:moveTo>
                    <a:pt x="35981" y="7728"/>
                  </a:moveTo>
                  <a:cubicBezTo>
                    <a:pt x="35993" y="7680"/>
                    <a:pt x="36005" y="7621"/>
                    <a:pt x="36041" y="7573"/>
                  </a:cubicBezTo>
                  <a:cubicBezTo>
                    <a:pt x="35815" y="7371"/>
                    <a:pt x="35588" y="7145"/>
                    <a:pt x="35350" y="6966"/>
                  </a:cubicBezTo>
                  <a:cubicBezTo>
                    <a:pt x="34969" y="6680"/>
                    <a:pt x="34636" y="6371"/>
                    <a:pt x="34350" y="5978"/>
                  </a:cubicBezTo>
                  <a:cubicBezTo>
                    <a:pt x="34160" y="5716"/>
                    <a:pt x="33922" y="5478"/>
                    <a:pt x="33683" y="5251"/>
                  </a:cubicBezTo>
                  <a:cubicBezTo>
                    <a:pt x="33422" y="4990"/>
                    <a:pt x="33124" y="4751"/>
                    <a:pt x="32838" y="4489"/>
                  </a:cubicBezTo>
                  <a:cubicBezTo>
                    <a:pt x="32148" y="3894"/>
                    <a:pt x="31409" y="3442"/>
                    <a:pt x="30540" y="3168"/>
                  </a:cubicBezTo>
                  <a:cubicBezTo>
                    <a:pt x="30350" y="3108"/>
                    <a:pt x="30171" y="3096"/>
                    <a:pt x="29969" y="3120"/>
                  </a:cubicBezTo>
                  <a:cubicBezTo>
                    <a:pt x="29588" y="3180"/>
                    <a:pt x="29207" y="3180"/>
                    <a:pt x="28838" y="3204"/>
                  </a:cubicBezTo>
                  <a:cubicBezTo>
                    <a:pt x="28504" y="3215"/>
                    <a:pt x="28183" y="3156"/>
                    <a:pt x="27826" y="3227"/>
                  </a:cubicBezTo>
                  <a:cubicBezTo>
                    <a:pt x="27968" y="3739"/>
                    <a:pt x="28099" y="4228"/>
                    <a:pt x="28219" y="4704"/>
                  </a:cubicBezTo>
                  <a:cubicBezTo>
                    <a:pt x="28742" y="4870"/>
                    <a:pt x="29171" y="5144"/>
                    <a:pt x="29576" y="5478"/>
                  </a:cubicBezTo>
                  <a:cubicBezTo>
                    <a:pt x="30112" y="5906"/>
                    <a:pt x="30635" y="6371"/>
                    <a:pt x="31195" y="6775"/>
                  </a:cubicBezTo>
                  <a:cubicBezTo>
                    <a:pt x="31540" y="7014"/>
                    <a:pt x="31778" y="7311"/>
                    <a:pt x="32017" y="7633"/>
                  </a:cubicBezTo>
                  <a:cubicBezTo>
                    <a:pt x="32112" y="7752"/>
                    <a:pt x="32195" y="7883"/>
                    <a:pt x="32290" y="8038"/>
                  </a:cubicBezTo>
                  <a:cubicBezTo>
                    <a:pt x="33505" y="7883"/>
                    <a:pt x="34743" y="7680"/>
                    <a:pt x="35981" y="7728"/>
                  </a:cubicBezTo>
                  <a:close/>
                  <a:moveTo>
                    <a:pt x="4739" y="11728"/>
                  </a:moveTo>
                  <a:cubicBezTo>
                    <a:pt x="5013" y="11836"/>
                    <a:pt x="5180" y="11895"/>
                    <a:pt x="5347" y="11967"/>
                  </a:cubicBezTo>
                  <a:cubicBezTo>
                    <a:pt x="5537" y="12038"/>
                    <a:pt x="5716" y="12098"/>
                    <a:pt x="5906" y="12169"/>
                  </a:cubicBezTo>
                  <a:cubicBezTo>
                    <a:pt x="6228" y="12312"/>
                    <a:pt x="6502" y="12455"/>
                    <a:pt x="6847" y="12502"/>
                  </a:cubicBezTo>
                  <a:cubicBezTo>
                    <a:pt x="7061" y="12526"/>
                    <a:pt x="7252" y="12669"/>
                    <a:pt x="7454" y="12752"/>
                  </a:cubicBezTo>
                  <a:cubicBezTo>
                    <a:pt x="7668" y="12848"/>
                    <a:pt x="7859" y="12967"/>
                    <a:pt x="8085" y="12990"/>
                  </a:cubicBezTo>
                  <a:cubicBezTo>
                    <a:pt x="8692" y="13038"/>
                    <a:pt x="9335" y="13157"/>
                    <a:pt x="9907" y="12764"/>
                  </a:cubicBezTo>
                  <a:cubicBezTo>
                    <a:pt x="9990" y="12705"/>
                    <a:pt x="10109" y="12705"/>
                    <a:pt x="10216" y="12681"/>
                  </a:cubicBezTo>
                  <a:cubicBezTo>
                    <a:pt x="10383" y="12621"/>
                    <a:pt x="10538" y="12574"/>
                    <a:pt x="10704" y="12514"/>
                  </a:cubicBezTo>
                  <a:cubicBezTo>
                    <a:pt x="10823" y="12467"/>
                    <a:pt x="10943" y="12371"/>
                    <a:pt x="11062" y="12348"/>
                  </a:cubicBezTo>
                  <a:cubicBezTo>
                    <a:pt x="11836" y="12276"/>
                    <a:pt x="12550" y="11907"/>
                    <a:pt x="13336" y="11776"/>
                  </a:cubicBezTo>
                  <a:cubicBezTo>
                    <a:pt x="13276" y="11693"/>
                    <a:pt x="13264" y="11621"/>
                    <a:pt x="13205" y="11597"/>
                  </a:cubicBezTo>
                  <a:lnTo>
                    <a:pt x="12538" y="11145"/>
                  </a:lnTo>
                  <a:cubicBezTo>
                    <a:pt x="12276" y="11002"/>
                    <a:pt x="12026" y="10859"/>
                    <a:pt x="11788" y="10704"/>
                  </a:cubicBezTo>
                  <a:cubicBezTo>
                    <a:pt x="11181" y="10300"/>
                    <a:pt x="10562" y="9907"/>
                    <a:pt x="9895" y="9609"/>
                  </a:cubicBezTo>
                  <a:cubicBezTo>
                    <a:pt x="9657" y="9657"/>
                    <a:pt x="9442" y="9752"/>
                    <a:pt x="9228" y="9728"/>
                  </a:cubicBezTo>
                  <a:cubicBezTo>
                    <a:pt x="8907" y="9716"/>
                    <a:pt x="8621" y="9812"/>
                    <a:pt x="8335" y="9966"/>
                  </a:cubicBezTo>
                  <a:cubicBezTo>
                    <a:pt x="8192" y="10062"/>
                    <a:pt x="8014" y="10121"/>
                    <a:pt x="7847" y="10181"/>
                  </a:cubicBezTo>
                  <a:cubicBezTo>
                    <a:pt x="7311" y="10407"/>
                    <a:pt x="6775" y="10621"/>
                    <a:pt x="6251" y="10859"/>
                  </a:cubicBezTo>
                  <a:cubicBezTo>
                    <a:pt x="5894" y="11026"/>
                    <a:pt x="5537" y="11216"/>
                    <a:pt x="5180" y="11419"/>
                  </a:cubicBezTo>
                  <a:cubicBezTo>
                    <a:pt x="5061" y="11478"/>
                    <a:pt x="4942" y="11574"/>
                    <a:pt x="4739" y="11728"/>
                  </a:cubicBezTo>
                  <a:close/>
                  <a:moveTo>
                    <a:pt x="31433" y="23623"/>
                  </a:moveTo>
                  <a:cubicBezTo>
                    <a:pt x="31183" y="23432"/>
                    <a:pt x="30897" y="23420"/>
                    <a:pt x="30624" y="23385"/>
                  </a:cubicBezTo>
                  <a:cubicBezTo>
                    <a:pt x="30124" y="23301"/>
                    <a:pt x="29814" y="23027"/>
                    <a:pt x="29707" y="22527"/>
                  </a:cubicBezTo>
                  <a:cubicBezTo>
                    <a:pt x="29647" y="22206"/>
                    <a:pt x="29612" y="21873"/>
                    <a:pt x="29552" y="21551"/>
                  </a:cubicBezTo>
                  <a:cubicBezTo>
                    <a:pt x="29504" y="21265"/>
                    <a:pt x="29385" y="21158"/>
                    <a:pt x="29088" y="21194"/>
                  </a:cubicBezTo>
                  <a:cubicBezTo>
                    <a:pt x="28671" y="21230"/>
                    <a:pt x="28302" y="21432"/>
                    <a:pt x="28028" y="21730"/>
                  </a:cubicBezTo>
                  <a:cubicBezTo>
                    <a:pt x="27528" y="22289"/>
                    <a:pt x="27076" y="22885"/>
                    <a:pt x="26873" y="23647"/>
                  </a:cubicBezTo>
                  <a:cubicBezTo>
                    <a:pt x="26754" y="24087"/>
                    <a:pt x="26837" y="24468"/>
                    <a:pt x="27171" y="24801"/>
                  </a:cubicBezTo>
                  <a:cubicBezTo>
                    <a:pt x="27980" y="25623"/>
                    <a:pt x="28992" y="25861"/>
                    <a:pt x="30100" y="25849"/>
                  </a:cubicBezTo>
                  <a:cubicBezTo>
                    <a:pt x="30397" y="25849"/>
                    <a:pt x="30683" y="25718"/>
                    <a:pt x="30874" y="25504"/>
                  </a:cubicBezTo>
                  <a:cubicBezTo>
                    <a:pt x="31171" y="25182"/>
                    <a:pt x="31517" y="24873"/>
                    <a:pt x="31588" y="24444"/>
                  </a:cubicBezTo>
                  <a:cubicBezTo>
                    <a:pt x="31540" y="24159"/>
                    <a:pt x="31481" y="23885"/>
                    <a:pt x="31433" y="23623"/>
                  </a:cubicBezTo>
                  <a:close/>
                  <a:moveTo>
                    <a:pt x="31576" y="21611"/>
                  </a:moveTo>
                  <a:cubicBezTo>
                    <a:pt x="32314" y="21682"/>
                    <a:pt x="33017" y="21742"/>
                    <a:pt x="33755" y="21813"/>
                  </a:cubicBezTo>
                  <a:cubicBezTo>
                    <a:pt x="33779" y="21623"/>
                    <a:pt x="33814" y="21444"/>
                    <a:pt x="33814" y="21265"/>
                  </a:cubicBezTo>
                  <a:cubicBezTo>
                    <a:pt x="33803" y="20634"/>
                    <a:pt x="33779" y="20015"/>
                    <a:pt x="33755" y="19384"/>
                  </a:cubicBezTo>
                  <a:cubicBezTo>
                    <a:pt x="33755" y="19146"/>
                    <a:pt x="33791" y="18896"/>
                    <a:pt x="33779" y="18658"/>
                  </a:cubicBezTo>
                  <a:cubicBezTo>
                    <a:pt x="33755" y="18253"/>
                    <a:pt x="33695" y="17860"/>
                    <a:pt x="33672" y="17467"/>
                  </a:cubicBezTo>
                  <a:cubicBezTo>
                    <a:pt x="33636" y="17098"/>
                    <a:pt x="33564" y="16729"/>
                    <a:pt x="33433" y="16408"/>
                  </a:cubicBezTo>
                  <a:cubicBezTo>
                    <a:pt x="32660" y="16265"/>
                    <a:pt x="31909" y="16134"/>
                    <a:pt x="31136" y="15979"/>
                  </a:cubicBezTo>
                  <a:cubicBezTo>
                    <a:pt x="31136" y="16253"/>
                    <a:pt x="31124" y="16503"/>
                    <a:pt x="31136" y="16741"/>
                  </a:cubicBezTo>
                  <a:lnTo>
                    <a:pt x="31362" y="19598"/>
                  </a:lnTo>
                  <a:cubicBezTo>
                    <a:pt x="31433" y="20241"/>
                    <a:pt x="31493" y="20884"/>
                    <a:pt x="31576" y="21611"/>
                  </a:cubicBezTo>
                  <a:close/>
                  <a:moveTo>
                    <a:pt x="30516" y="22766"/>
                  </a:moveTo>
                  <a:cubicBezTo>
                    <a:pt x="30814" y="22789"/>
                    <a:pt x="31076" y="22801"/>
                    <a:pt x="31350" y="22813"/>
                  </a:cubicBezTo>
                  <a:cubicBezTo>
                    <a:pt x="32112" y="22873"/>
                    <a:pt x="32850" y="22932"/>
                    <a:pt x="33612" y="22992"/>
                  </a:cubicBezTo>
                  <a:cubicBezTo>
                    <a:pt x="33660" y="22992"/>
                    <a:pt x="33695" y="22992"/>
                    <a:pt x="33743" y="22968"/>
                  </a:cubicBezTo>
                  <a:cubicBezTo>
                    <a:pt x="33803" y="22932"/>
                    <a:pt x="33850" y="22885"/>
                    <a:pt x="33922" y="22825"/>
                  </a:cubicBezTo>
                  <a:cubicBezTo>
                    <a:pt x="33898" y="22646"/>
                    <a:pt x="33862" y="22456"/>
                    <a:pt x="33838" y="22265"/>
                  </a:cubicBezTo>
                  <a:cubicBezTo>
                    <a:pt x="33374" y="22254"/>
                    <a:pt x="32945" y="22254"/>
                    <a:pt x="32529" y="22218"/>
                  </a:cubicBezTo>
                  <a:cubicBezTo>
                    <a:pt x="32255" y="22206"/>
                    <a:pt x="31993" y="22158"/>
                    <a:pt x="31731" y="22099"/>
                  </a:cubicBezTo>
                  <a:cubicBezTo>
                    <a:pt x="31433" y="22027"/>
                    <a:pt x="31243" y="21813"/>
                    <a:pt x="31124" y="21539"/>
                  </a:cubicBezTo>
                  <a:cubicBezTo>
                    <a:pt x="30933" y="21075"/>
                    <a:pt x="30862" y="20587"/>
                    <a:pt x="30874" y="20087"/>
                  </a:cubicBezTo>
                  <a:cubicBezTo>
                    <a:pt x="30897" y="19408"/>
                    <a:pt x="30743" y="18717"/>
                    <a:pt x="30778" y="18027"/>
                  </a:cubicBezTo>
                  <a:cubicBezTo>
                    <a:pt x="30814" y="17396"/>
                    <a:pt x="30743" y="16777"/>
                    <a:pt x="30707" y="16146"/>
                  </a:cubicBezTo>
                  <a:cubicBezTo>
                    <a:pt x="30695" y="15896"/>
                    <a:pt x="30743" y="15657"/>
                    <a:pt x="30874" y="15479"/>
                  </a:cubicBezTo>
                  <a:cubicBezTo>
                    <a:pt x="31183" y="15348"/>
                    <a:pt x="31457" y="15324"/>
                    <a:pt x="31755" y="15443"/>
                  </a:cubicBezTo>
                  <a:cubicBezTo>
                    <a:pt x="32064" y="15562"/>
                    <a:pt x="32386" y="15646"/>
                    <a:pt x="32719" y="15729"/>
                  </a:cubicBezTo>
                  <a:cubicBezTo>
                    <a:pt x="32910" y="15788"/>
                    <a:pt x="33100" y="15824"/>
                    <a:pt x="33314" y="15705"/>
                  </a:cubicBezTo>
                  <a:cubicBezTo>
                    <a:pt x="33314" y="15646"/>
                    <a:pt x="33338" y="15562"/>
                    <a:pt x="33326" y="15503"/>
                  </a:cubicBezTo>
                  <a:cubicBezTo>
                    <a:pt x="33302" y="15360"/>
                    <a:pt x="33255" y="15205"/>
                    <a:pt x="33219" y="15074"/>
                  </a:cubicBezTo>
                  <a:cubicBezTo>
                    <a:pt x="32802" y="14991"/>
                    <a:pt x="32421" y="14884"/>
                    <a:pt x="32017" y="14812"/>
                  </a:cubicBezTo>
                  <a:cubicBezTo>
                    <a:pt x="31909" y="14776"/>
                    <a:pt x="31790" y="14765"/>
                    <a:pt x="31695" y="14765"/>
                  </a:cubicBezTo>
                  <a:cubicBezTo>
                    <a:pt x="31159" y="14788"/>
                    <a:pt x="30635" y="14836"/>
                    <a:pt x="30052" y="14884"/>
                  </a:cubicBezTo>
                  <a:cubicBezTo>
                    <a:pt x="29981" y="15646"/>
                    <a:pt x="29969" y="16396"/>
                    <a:pt x="29945" y="17146"/>
                  </a:cubicBezTo>
                  <a:cubicBezTo>
                    <a:pt x="29945" y="17729"/>
                    <a:pt x="29993" y="18301"/>
                    <a:pt x="30004" y="18884"/>
                  </a:cubicBezTo>
                  <a:cubicBezTo>
                    <a:pt x="30028" y="19872"/>
                    <a:pt x="30100" y="20849"/>
                    <a:pt x="30219" y="21813"/>
                  </a:cubicBezTo>
                  <a:cubicBezTo>
                    <a:pt x="30266" y="22158"/>
                    <a:pt x="30350" y="22444"/>
                    <a:pt x="30516" y="22766"/>
                  </a:cubicBezTo>
                  <a:close/>
                  <a:moveTo>
                    <a:pt x="8954" y="9014"/>
                  </a:moveTo>
                  <a:cubicBezTo>
                    <a:pt x="8597" y="8895"/>
                    <a:pt x="8252" y="8776"/>
                    <a:pt x="7918" y="8657"/>
                  </a:cubicBezTo>
                  <a:cubicBezTo>
                    <a:pt x="7704" y="8585"/>
                    <a:pt x="7490" y="8585"/>
                    <a:pt x="7264" y="8657"/>
                  </a:cubicBezTo>
                  <a:cubicBezTo>
                    <a:pt x="6823" y="8811"/>
                    <a:pt x="6371" y="8919"/>
                    <a:pt x="5930" y="9061"/>
                  </a:cubicBezTo>
                  <a:cubicBezTo>
                    <a:pt x="5144" y="9300"/>
                    <a:pt x="4370" y="9573"/>
                    <a:pt x="3561" y="9788"/>
                  </a:cubicBezTo>
                  <a:cubicBezTo>
                    <a:pt x="2882" y="9990"/>
                    <a:pt x="2239" y="10323"/>
                    <a:pt x="1584" y="10597"/>
                  </a:cubicBezTo>
                  <a:cubicBezTo>
                    <a:pt x="1429" y="10657"/>
                    <a:pt x="1394" y="10776"/>
                    <a:pt x="1513" y="10943"/>
                  </a:cubicBezTo>
                  <a:cubicBezTo>
                    <a:pt x="2346" y="11181"/>
                    <a:pt x="3156" y="11514"/>
                    <a:pt x="3965" y="11597"/>
                  </a:cubicBezTo>
                  <a:cubicBezTo>
                    <a:pt x="4430" y="11312"/>
                    <a:pt x="4799" y="11062"/>
                    <a:pt x="5180" y="10835"/>
                  </a:cubicBezTo>
                  <a:cubicBezTo>
                    <a:pt x="5835" y="10443"/>
                    <a:pt x="6478" y="10062"/>
                    <a:pt x="7204" y="9812"/>
                  </a:cubicBezTo>
                  <a:cubicBezTo>
                    <a:pt x="7740" y="9609"/>
                    <a:pt x="8252" y="9311"/>
                    <a:pt x="8835" y="9181"/>
                  </a:cubicBezTo>
                  <a:cubicBezTo>
                    <a:pt x="8859" y="9169"/>
                    <a:pt x="8895" y="9097"/>
                    <a:pt x="8954" y="9014"/>
                  </a:cubicBezTo>
                  <a:close/>
                  <a:moveTo>
                    <a:pt x="14967" y="16515"/>
                  </a:moveTo>
                  <a:cubicBezTo>
                    <a:pt x="14872" y="16658"/>
                    <a:pt x="14824" y="16681"/>
                    <a:pt x="14824" y="16729"/>
                  </a:cubicBezTo>
                  <a:cubicBezTo>
                    <a:pt x="14681" y="17515"/>
                    <a:pt x="14514" y="18301"/>
                    <a:pt x="14383" y="19098"/>
                  </a:cubicBezTo>
                  <a:cubicBezTo>
                    <a:pt x="14312" y="19527"/>
                    <a:pt x="14288" y="19968"/>
                    <a:pt x="14193" y="20408"/>
                  </a:cubicBezTo>
                  <a:cubicBezTo>
                    <a:pt x="13967" y="21396"/>
                    <a:pt x="13693" y="22396"/>
                    <a:pt x="13479" y="23397"/>
                  </a:cubicBezTo>
                  <a:cubicBezTo>
                    <a:pt x="13395" y="23718"/>
                    <a:pt x="13276" y="24063"/>
                    <a:pt x="13300" y="24468"/>
                  </a:cubicBezTo>
                  <a:cubicBezTo>
                    <a:pt x="14193" y="23980"/>
                    <a:pt x="14943" y="23361"/>
                    <a:pt x="15741" y="22849"/>
                  </a:cubicBezTo>
                  <a:cubicBezTo>
                    <a:pt x="15646" y="21753"/>
                    <a:pt x="15384" y="20730"/>
                    <a:pt x="15360" y="19694"/>
                  </a:cubicBezTo>
                  <a:cubicBezTo>
                    <a:pt x="15038" y="18682"/>
                    <a:pt x="15265" y="17586"/>
                    <a:pt x="14967" y="16515"/>
                  </a:cubicBezTo>
                  <a:close/>
                  <a:moveTo>
                    <a:pt x="20884" y="27254"/>
                  </a:moveTo>
                  <a:cubicBezTo>
                    <a:pt x="21396" y="27052"/>
                    <a:pt x="21706" y="26695"/>
                    <a:pt x="22015" y="26373"/>
                  </a:cubicBezTo>
                  <a:cubicBezTo>
                    <a:pt x="22444" y="25921"/>
                    <a:pt x="22837" y="25432"/>
                    <a:pt x="22956" y="24790"/>
                  </a:cubicBezTo>
                  <a:cubicBezTo>
                    <a:pt x="23099" y="24016"/>
                    <a:pt x="23075" y="23266"/>
                    <a:pt x="22765" y="22515"/>
                  </a:cubicBezTo>
                  <a:cubicBezTo>
                    <a:pt x="22432" y="21730"/>
                    <a:pt x="21884" y="21134"/>
                    <a:pt x="21230" y="20622"/>
                  </a:cubicBezTo>
                  <a:cubicBezTo>
                    <a:pt x="21039" y="20480"/>
                    <a:pt x="20813" y="20372"/>
                    <a:pt x="20539" y="20372"/>
                  </a:cubicBezTo>
                  <a:cubicBezTo>
                    <a:pt x="20420" y="20372"/>
                    <a:pt x="20289" y="20420"/>
                    <a:pt x="20158" y="20468"/>
                  </a:cubicBezTo>
                  <a:cubicBezTo>
                    <a:pt x="20158" y="20587"/>
                    <a:pt x="20170" y="20670"/>
                    <a:pt x="20170" y="20765"/>
                  </a:cubicBezTo>
                  <a:cubicBezTo>
                    <a:pt x="20206" y="21122"/>
                    <a:pt x="20348" y="21372"/>
                    <a:pt x="20634" y="21599"/>
                  </a:cubicBezTo>
                  <a:cubicBezTo>
                    <a:pt x="21003" y="21873"/>
                    <a:pt x="21277" y="22254"/>
                    <a:pt x="21515" y="22670"/>
                  </a:cubicBezTo>
                  <a:cubicBezTo>
                    <a:pt x="22075" y="23635"/>
                    <a:pt x="21956" y="24540"/>
                    <a:pt x="21372" y="25432"/>
                  </a:cubicBezTo>
                  <a:cubicBezTo>
                    <a:pt x="21170" y="25742"/>
                    <a:pt x="20896" y="26016"/>
                    <a:pt x="20658" y="26314"/>
                  </a:cubicBezTo>
                  <a:cubicBezTo>
                    <a:pt x="20706" y="26599"/>
                    <a:pt x="20658" y="26921"/>
                    <a:pt x="20884" y="27254"/>
                  </a:cubicBezTo>
                  <a:close/>
                  <a:moveTo>
                    <a:pt x="20170" y="19777"/>
                  </a:moveTo>
                  <a:cubicBezTo>
                    <a:pt x="20337" y="19777"/>
                    <a:pt x="20515" y="19837"/>
                    <a:pt x="20634" y="19765"/>
                  </a:cubicBezTo>
                  <a:cubicBezTo>
                    <a:pt x="21051" y="19539"/>
                    <a:pt x="21468" y="19313"/>
                    <a:pt x="21813" y="19015"/>
                  </a:cubicBezTo>
                  <a:cubicBezTo>
                    <a:pt x="22194" y="18682"/>
                    <a:pt x="22504" y="18277"/>
                    <a:pt x="22908" y="17943"/>
                  </a:cubicBezTo>
                  <a:cubicBezTo>
                    <a:pt x="23146" y="17753"/>
                    <a:pt x="23123" y="17539"/>
                    <a:pt x="22825" y="17348"/>
                  </a:cubicBezTo>
                  <a:cubicBezTo>
                    <a:pt x="22587" y="17181"/>
                    <a:pt x="22325" y="17051"/>
                    <a:pt x="22075" y="16908"/>
                  </a:cubicBezTo>
                  <a:cubicBezTo>
                    <a:pt x="21908" y="16800"/>
                    <a:pt x="21742" y="16681"/>
                    <a:pt x="21575" y="16574"/>
                  </a:cubicBezTo>
                  <a:lnTo>
                    <a:pt x="19825" y="15455"/>
                  </a:lnTo>
                  <a:cubicBezTo>
                    <a:pt x="19801" y="15443"/>
                    <a:pt x="19741" y="15455"/>
                    <a:pt x="19634" y="15455"/>
                  </a:cubicBezTo>
                  <a:cubicBezTo>
                    <a:pt x="19765" y="16169"/>
                    <a:pt x="19848" y="16872"/>
                    <a:pt x="19932" y="17574"/>
                  </a:cubicBezTo>
                  <a:cubicBezTo>
                    <a:pt x="20051" y="18277"/>
                    <a:pt x="20098" y="18991"/>
                    <a:pt x="20170" y="19777"/>
                  </a:cubicBezTo>
                  <a:close/>
                  <a:moveTo>
                    <a:pt x="33922" y="4906"/>
                  </a:moveTo>
                  <a:cubicBezTo>
                    <a:pt x="34529" y="5501"/>
                    <a:pt x="35053" y="6073"/>
                    <a:pt x="35696" y="6537"/>
                  </a:cubicBezTo>
                  <a:cubicBezTo>
                    <a:pt x="35886" y="6680"/>
                    <a:pt x="36112" y="6799"/>
                    <a:pt x="36279" y="6978"/>
                  </a:cubicBezTo>
                  <a:cubicBezTo>
                    <a:pt x="36529" y="7264"/>
                    <a:pt x="36779" y="7276"/>
                    <a:pt x="37112" y="7168"/>
                  </a:cubicBezTo>
                  <a:cubicBezTo>
                    <a:pt x="37648" y="6990"/>
                    <a:pt x="38196" y="6918"/>
                    <a:pt x="38744" y="7025"/>
                  </a:cubicBezTo>
                  <a:cubicBezTo>
                    <a:pt x="38875" y="7049"/>
                    <a:pt x="39029" y="7025"/>
                    <a:pt x="39196" y="7025"/>
                  </a:cubicBezTo>
                  <a:cubicBezTo>
                    <a:pt x="39172" y="6954"/>
                    <a:pt x="39196" y="6895"/>
                    <a:pt x="39160" y="6859"/>
                  </a:cubicBezTo>
                  <a:cubicBezTo>
                    <a:pt x="38851" y="6323"/>
                    <a:pt x="38410" y="5906"/>
                    <a:pt x="37970" y="5501"/>
                  </a:cubicBezTo>
                  <a:cubicBezTo>
                    <a:pt x="37708" y="5275"/>
                    <a:pt x="37386" y="5132"/>
                    <a:pt x="37029" y="5037"/>
                  </a:cubicBezTo>
                  <a:cubicBezTo>
                    <a:pt x="36041" y="4835"/>
                    <a:pt x="35029" y="4835"/>
                    <a:pt x="33922" y="4906"/>
                  </a:cubicBezTo>
                  <a:close/>
                  <a:moveTo>
                    <a:pt x="17777" y="5025"/>
                  </a:moveTo>
                  <a:cubicBezTo>
                    <a:pt x="18134" y="5109"/>
                    <a:pt x="18479" y="5049"/>
                    <a:pt x="18836" y="4966"/>
                  </a:cubicBezTo>
                  <a:cubicBezTo>
                    <a:pt x="19753" y="4787"/>
                    <a:pt x="20646" y="4537"/>
                    <a:pt x="21539" y="4251"/>
                  </a:cubicBezTo>
                  <a:cubicBezTo>
                    <a:pt x="22123" y="4061"/>
                    <a:pt x="22706" y="3942"/>
                    <a:pt x="23301" y="3870"/>
                  </a:cubicBezTo>
                  <a:cubicBezTo>
                    <a:pt x="23920" y="3799"/>
                    <a:pt x="24551" y="3739"/>
                    <a:pt x="25206" y="3680"/>
                  </a:cubicBezTo>
                  <a:cubicBezTo>
                    <a:pt x="25111" y="3394"/>
                    <a:pt x="25051" y="3168"/>
                    <a:pt x="24968" y="2906"/>
                  </a:cubicBezTo>
                  <a:cubicBezTo>
                    <a:pt x="24754" y="2906"/>
                    <a:pt x="24551" y="2882"/>
                    <a:pt x="24349" y="2882"/>
                  </a:cubicBezTo>
                  <a:cubicBezTo>
                    <a:pt x="23289" y="2930"/>
                    <a:pt x="22301" y="3239"/>
                    <a:pt x="21265" y="3454"/>
                  </a:cubicBezTo>
                  <a:cubicBezTo>
                    <a:pt x="20849" y="3537"/>
                    <a:pt x="20456" y="3680"/>
                    <a:pt x="20051" y="3811"/>
                  </a:cubicBezTo>
                  <a:cubicBezTo>
                    <a:pt x="19360" y="4037"/>
                    <a:pt x="18694" y="4251"/>
                    <a:pt x="18027" y="4478"/>
                  </a:cubicBezTo>
                  <a:cubicBezTo>
                    <a:pt x="17753" y="4573"/>
                    <a:pt x="17705" y="4763"/>
                    <a:pt x="17777" y="5025"/>
                  </a:cubicBezTo>
                  <a:close/>
                  <a:moveTo>
                    <a:pt x="25278" y="4430"/>
                  </a:moveTo>
                  <a:cubicBezTo>
                    <a:pt x="25182" y="4418"/>
                    <a:pt x="25123" y="4394"/>
                    <a:pt x="25063" y="4406"/>
                  </a:cubicBezTo>
                  <a:cubicBezTo>
                    <a:pt x="24504" y="4489"/>
                    <a:pt x="23920" y="4585"/>
                    <a:pt x="23373" y="4704"/>
                  </a:cubicBezTo>
                  <a:cubicBezTo>
                    <a:pt x="22623" y="4847"/>
                    <a:pt x="21884" y="5001"/>
                    <a:pt x="21158" y="5168"/>
                  </a:cubicBezTo>
                  <a:cubicBezTo>
                    <a:pt x="20599" y="5275"/>
                    <a:pt x="20027" y="5359"/>
                    <a:pt x="19456" y="5478"/>
                  </a:cubicBezTo>
                  <a:cubicBezTo>
                    <a:pt x="18979" y="5561"/>
                    <a:pt x="18491" y="5621"/>
                    <a:pt x="18039" y="5823"/>
                  </a:cubicBezTo>
                  <a:cubicBezTo>
                    <a:pt x="18039" y="5906"/>
                    <a:pt x="18039" y="5966"/>
                    <a:pt x="18062" y="6025"/>
                  </a:cubicBezTo>
                  <a:cubicBezTo>
                    <a:pt x="18074" y="6121"/>
                    <a:pt x="18086" y="6204"/>
                    <a:pt x="18122" y="6287"/>
                  </a:cubicBezTo>
                  <a:cubicBezTo>
                    <a:pt x="18182" y="6502"/>
                    <a:pt x="18277" y="6609"/>
                    <a:pt x="18491" y="6585"/>
                  </a:cubicBezTo>
                  <a:cubicBezTo>
                    <a:pt x="18682" y="6573"/>
                    <a:pt x="18896" y="6525"/>
                    <a:pt x="19086" y="6490"/>
                  </a:cubicBezTo>
                  <a:cubicBezTo>
                    <a:pt x="19682" y="6335"/>
                    <a:pt x="20277" y="6133"/>
                    <a:pt x="20884" y="6037"/>
                  </a:cubicBezTo>
                  <a:cubicBezTo>
                    <a:pt x="21551" y="5930"/>
                    <a:pt x="22182" y="5728"/>
                    <a:pt x="22825" y="5561"/>
                  </a:cubicBezTo>
                  <a:cubicBezTo>
                    <a:pt x="23146" y="5490"/>
                    <a:pt x="23456" y="5371"/>
                    <a:pt x="23789" y="5311"/>
                  </a:cubicBezTo>
                  <a:cubicBezTo>
                    <a:pt x="24206" y="5240"/>
                    <a:pt x="24623" y="5204"/>
                    <a:pt x="25051" y="5144"/>
                  </a:cubicBezTo>
                  <a:cubicBezTo>
                    <a:pt x="25206" y="5132"/>
                    <a:pt x="25349" y="5073"/>
                    <a:pt x="25516" y="5037"/>
                  </a:cubicBezTo>
                  <a:cubicBezTo>
                    <a:pt x="25397" y="4811"/>
                    <a:pt x="25337" y="4632"/>
                    <a:pt x="25278" y="4430"/>
                  </a:cubicBezTo>
                  <a:close/>
                  <a:moveTo>
                    <a:pt x="39756" y="23147"/>
                  </a:moveTo>
                  <a:cubicBezTo>
                    <a:pt x="39768" y="23099"/>
                    <a:pt x="39815" y="23063"/>
                    <a:pt x="39815" y="23027"/>
                  </a:cubicBezTo>
                  <a:cubicBezTo>
                    <a:pt x="39970" y="22158"/>
                    <a:pt x="40006" y="21301"/>
                    <a:pt x="39946" y="20432"/>
                  </a:cubicBezTo>
                  <a:cubicBezTo>
                    <a:pt x="39922" y="20015"/>
                    <a:pt x="39994" y="19598"/>
                    <a:pt x="39875" y="19182"/>
                  </a:cubicBezTo>
                  <a:cubicBezTo>
                    <a:pt x="40030" y="18575"/>
                    <a:pt x="39851" y="17943"/>
                    <a:pt x="39970" y="17324"/>
                  </a:cubicBezTo>
                  <a:cubicBezTo>
                    <a:pt x="40065" y="16800"/>
                    <a:pt x="39875" y="16539"/>
                    <a:pt x="39375" y="16336"/>
                  </a:cubicBezTo>
                  <a:cubicBezTo>
                    <a:pt x="39041" y="16205"/>
                    <a:pt x="38696" y="16098"/>
                    <a:pt x="38327" y="15967"/>
                  </a:cubicBezTo>
                  <a:cubicBezTo>
                    <a:pt x="38255" y="16241"/>
                    <a:pt x="38279" y="16455"/>
                    <a:pt x="38386" y="16658"/>
                  </a:cubicBezTo>
                  <a:cubicBezTo>
                    <a:pt x="38684" y="16753"/>
                    <a:pt x="38958" y="16860"/>
                    <a:pt x="39220" y="16955"/>
                  </a:cubicBezTo>
                  <a:cubicBezTo>
                    <a:pt x="39458" y="17027"/>
                    <a:pt x="39589" y="17193"/>
                    <a:pt x="39613" y="17443"/>
                  </a:cubicBezTo>
                  <a:cubicBezTo>
                    <a:pt x="39625" y="17908"/>
                    <a:pt x="39672" y="18384"/>
                    <a:pt x="39672" y="18836"/>
                  </a:cubicBezTo>
                  <a:cubicBezTo>
                    <a:pt x="39649" y="19432"/>
                    <a:pt x="39708" y="20051"/>
                    <a:pt x="39613" y="20646"/>
                  </a:cubicBezTo>
                  <a:cubicBezTo>
                    <a:pt x="39577" y="20837"/>
                    <a:pt x="39577" y="21039"/>
                    <a:pt x="39577" y="21242"/>
                  </a:cubicBezTo>
                  <a:cubicBezTo>
                    <a:pt x="39565" y="21789"/>
                    <a:pt x="39529" y="22313"/>
                    <a:pt x="38994" y="22635"/>
                  </a:cubicBezTo>
                  <a:cubicBezTo>
                    <a:pt x="38875" y="22706"/>
                    <a:pt x="38910" y="22992"/>
                    <a:pt x="39053" y="23027"/>
                  </a:cubicBezTo>
                  <a:cubicBezTo>
                    <a:pt x="39279" y="23099"/>
                    <a:pt x="39494" y="23266"/>
                    <a:pt x="39756" y="23147"/>
                  </a:cubicBezTo>
                  <a:close/>
                  <a:moveTo>
                    <a:pt x="15657" y="6263"/>
                  </a:moveTo>
                  <a:cubicBezTo>
                    <a:pt x="14824" y="6490"/>
                    <a:pt x="14038" y="6716"/>
                    <a:pt x="13157" y="6954"/>
                  </a:cubicBezTo>
                  <a:cubicBezTo>
                    <a:pt x="13383" y="7085"/>
                    <a:pt x="13514" y="7216"/>
                    <a:pt x="13669" y="7264"/>
                  </a:cubicBezTo>
                  <a:cubicBezTo>
                    <a:pt x="14086" y="7371"/>
                    <a:pt x="14455" y="7526"/>
                    <a:pt x="14788" y="7728"/>
                  </a:cubicBezTo>
                  <a:cubicBezTo>
                    <a:pt x="15181" y="7585"/>
                    <a:pt x="15538" y="7466"/>
                    <a:pt x="15896" y="7371"/>
                  </a:cubicBezTo>
                  <a:cubicBezTo>
                    <a:pt x="15991" y="6954"/>
                    <a:pt x="15824" y="6633"/>
                    <a:pt x="15657" y="6263"/>
                  </a:cubicBezTo>
                  <a:close/>
                  <a:moveTo>
                    <a:pt x="38434" y="17277"/>
                  </a:moveTo>
                  <a:cubicBezTo>
                    <a:pt x="38386" y="17408"/>
                    <a:pt x="38375" y="17455"/>
                    <a:pt x="38375" y="17491"/>
                  </a:cubicBezTo>
                  <a:cubicBezTo>
                    <a:pt x="38517" y="18896"/>
                    <a:pt x="38672" y="20325"/>
                    <a:pt x="38815" y="21742"/>
                  </a:cubicBezTo>
                  <a:cubicBezTo>
                    <a:pt x="38815" y="21753"/>
                    <a:pt x="38839" y="21789"/>
                    <a:pt x="38851" y="21801"/>
                  </a:cubicBezTo>
                  <a:cubicBezTo>
                    <a:pt x="38863" y="21813"/>
                    <a:pt x="38898" y="21801"/>
                    <a:pt x="38958" y="21789"/>
                  </a:cubicBezTo>
                  <a:cubicBezTo>
                    <a:pt x="38970" y="21730"/>
                    <a:pt x="39017" y="21634"/>
                    <a:pt x="39017" y="21563"/>
                  </a:cubicBezTo>
                  <a:cubicBezTo>
                    <a:pt x="39029" y="21420"/>
                    <a:pt x="39041" y="21253"/>
                    <a:pt x="39041" y="21099"/>
                  </a:cubicBezTo>
                  <a:cubicBezTo>
                    <a:pt x="39041" y="20563"/>
                    <a:pt x="38970" y="20027"/>
                    <a:pt x="39137" y="19491"/>
                  </a:cubicBezTo>
                  <a:cubicBezTo>
                    <a:pt x="39148" y="19432"/>
                    <a:pt x="39148" y="19360"/>
                    <a:pt x="39137" y="19301"/>
                  </a:cubicBezTo>
                  <a:cubicBezTo>
                    <a:pt x="39017" y="18717"/>
                    <a:pt x="39041" y="18158"/>
                    <a:pt x="39160" y="17551"/>
                  </a:cubicBezTo>
                  <a:cubicBezTo>
                    <a:pt x="38922" y="17455"/>
                    <a:pt x="38696" y="17372"/>
                    <a:pt x="38434" y="17277"/>
                  </a:cubicBezTo>
                  <a:close/>
                  <a:moveTo>
                    <a:pt x="18122" y="9157"/>
                  </a:moveTo>
                  <a:cubicBezTo>
                    <a:pt x="17967" y="8692"/>
                    <a:pt x="17527" y="8585"/>
                    <a:pt x="17253" y="8288"/>
                  </a:cubicBezTo>
                  <a:cubicBezTo>
                    <a:pt x="17146" y="8180"/>
                    <a:pt x="17015" y="8216"/>
                    <a:pt x="16884" y="8216"/>
                  </a:cubicBezTo>
                  <a:cubicBezTo>
                    <a:pt x="16812" y="8216"/>
                    <a:pt x="16729" y="8145"/>
                    <a:pt x="16646" y="8109"/>
                  </a:cubicBezTo>
                  <a:cubicBezTo>
                    <a:pt x="16467" y="8038"/>
                    <a:pt x="16277" y="7966"/>
                    <a:pt x="16098" y="7907"/>
                  </a:cubicBezTo>
                  <a:cubicBezTo>
                    <a:pt x="15931" y="7859"/>
                    <a:pt x="15800" y="7907"/>
                    <a:pt x="15657" y="8002"/>
                  </a:cubicBezTo>
                  <a:cubicBezTo>
                    <a:pt x="15479" y="8157"/>
                    <a:pt x="15503" y="8419"/>
                    <a:pt x="15741" y="8466"/>
                  </a:cubicBezTo>
                  <a:cubicBezTo>
                    <a:pt x="16241" y="8573"/>
                    <a:pt x="16610" y="8883"/>
                    <a:pt x="17003" y="9181"/>
                  </a:cubicBezTo>
                  <a:cubicBezTo>
                    <a:pt x="17193" y="9335"/>
                    <a:pt x="17384" y="9466"/>
                    <a:pt x="17562" y="9585"/>
                  </a:cubicBezTo>
                  <a:cubicBezTo>
                    <a:pt x="17824" y="9526"/>
                    <a:pt x="18015" y="9407"/>
                    <a:pt x="18122" y="9157"/>
                  </a:cubicBezTo>
                  <a:close/>
                  <a:moveTo>
                    <a:pt x="20360" y="22051"/>
                  </a:moveTo>
                  <a:cubicBezTo>
                    <a:pt x="20325" y="22194"/>
                    <a:pt x="20301" y="22230"/>
                    <a:pt x="20301" y="22265"/>
                  </a:cubicBezTo>
                  <a:cubicBezTo>
                    <a:pt x="20360" y="22968"/>
                    <a:pt x="20503" y="23658"/>
                    <a:pt x="20468" y="24373"/>
                  </a:cubicBezTo>
                  <a:cubicBezTo>
                    <a:pt x="20456" y="24575"/>
                    <a:pt x="20515" y="24778"/>
                    <a:pt x="20575" y="24956"/>
                  </a:cubicBezTo>
                  <a:cubicBezTo>
                    <a:pt x="20599" y="25051"/>
                    <a:pt x="20599" y="25182"/>
                    <a:pt x="20777" y="25206"/>
                  </a:cubicBezTo>
                  <a:cubicBezTo>
                    <a:pt x="21349" y="24718"/>
                    <a:pt x="21194" y="24004"/>
                    <a:pt x="21253" y="23361"/>
                  </a:cubicBezTo>
                  <a:cubicBezTo>
                    <a:pt x="21051" y="22908"/>
                    <a:pt x="20932" y="22373"/>
                    <a:pt x="20360" y="22051"/>
                  </a:cubicBezTo>
                  <a:close/>
                  <a:moveTo>
                    <a:pt x="35755" y="4251"/>
                  </a:moveTo>
                  <a:cubicBezTo>
                    <a:pt x="35303" y="3930"/>
                    <a:pt x="35303" y="3930"/>
                    <a:pt x="35065" y="3870"/>
                  </a:cubicBezTo>
                  <a:cubicBezTo>
                    <a:pt x="34743" y="3799"/>
                    <a:pt x="34434" y="3704"/>
                    <a:pt x="34100" y="3620"/>
                  </a:cubicBezTo>
                  <a:cubicBezTo>
                    <a:pt x="33898" y="3561"/>
                    <a:pt x="33672" y="3501"/>
                    <a:pt x="33445" y="3466"/>
                  </a:cubicBezTo>
                  <a:cubicBezTo>
                    <a:pt x="33160" y="3418"/>
                    <a:pt x="32886" y="3418"/>
                    <a:pt x="32588" y="3537"/>
                  </a:cubicBezTo>
                  <a:cubicBezTo>
                    <a:pt x="32683" y="3823"/>
                    <a:pt x="32945" y="3894"/>
                    <a:pt x="33088" y="4097"/>
                  </a:cubicBezTo>
                  <a:cubicBezTo>
                    <a:pt x="33243" y="4299"/>
                    <a:pt x="33445" y="4347"/>
                    <a:pt x="33672" y="4335"/>
                  </a:cubicBezTo>
                  <a:cubicBezTo>
                    <a:pt x="33814" y="4335"/>
                    <a:pt x="33981" y="4311"/>
                    <a:pt x="34136" y="4311"/>
                  </a:cubicBezTo>
                  <a:cubicBezTo>
                    <a:pt x="34672" y="4311"/>
                    <a:pt x="35184" y="4287"/>
                    <a:pt x="35755" y="4251"/>
                  </a:cubicBezTo>
                  <a:close/>
                  <a:moveTo>
                    <a:pt x="28242" y="5228"/>
                  </a:moveTo>
                  <a:cubicBezTo>
                    <a:pt x="28123" y="5740"/>
                    <a:pt x="28219" y="6121"/>
                    <a:pt x="28338" y="6454"/>
                  </a:cubicBezTo>
                  <a:cubicBezTo>
                    <a:pt x="28564" y="6633"/>
                    <a:pt x="28754" y="6799"/>
                    <a:pt x="28957" y="6954"/>
                  </a:cubicBezTo>
                  <a:cubicBezTo>
                    <a:pt x="29195" y="7133"/>
                    <a:pt x="29409" y="7097"/>
                    <a:pt x="29707" y="6859"/>
                  </a:cubicBezTo>
                  <a:cubicBezTo>
                    <a:pt x="29409" y="6180"/>
                    <a:pt x="28814" y="5775"/>
                    <a:pt x="28242" y="522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084505" y="3524574"/>
              <a:ext cx="54858" cy="66010"/>
            </a:xfrm>
            <a:custGeom>
              <a:avLst/>
              <a:gdLst/>
              <a:ahLst/>
              <a:cxnLst/>
              <a:rect l="l" t="t" r="r" b="b"/>
              <a:pathLst>
                <a:path w="1584" h="1906" extrusionOk="0">
                  <a:moveTo>
                    <a:pt x="119" y="1"/>
                  </a:moveTo>
                  <a:cubicBezTo>
                    <a:pt x="715" y="536"/>
                    <a:pt x="1286" y="953"/>
                    <a:pt x="1584" y="1632"/>
                  </a:cubicBezTo>
                  <a:cubicBezTo>
                    <a:pt x="1286" y="1870"/>
                    <a:pt x="1072" y="1906"/>
                    <a:pt x="834" y="1727"/>
                  </a:cubicBezTo>
                  <a:cubicBezTo>
                    <a:pt x="631" y="1572"/>
                    <a:pt x="441" y="1406"/>
                    <a:pt x="215" y="1227"/>
                  </a:cubicBezTo>
                  <a:cubicBezTo>
                    <a:pt x="96" y="894"/>
                    <a:pt x="0" y="513"/>
                    <a:pt x="119" y="1"/>
                  </a:cubicBezTo>
                  <a:close/>
                </a:path>
              </a:pathLst>
            </a:custGeom>
            <a:solidFill>
              <a:srgbClr val="D668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5"/>
          <p:cNvGrpSpPr/>
          <p:nvPr/>
        </p:nvGrpSpPr>
        <p:grpSpPr>
          <a:xfrm>
            <a:off x="5729474" y="3023924"/>
            <a:ext cx="1378648" cy="865613"/>
            <a:chOff x="2442379" y="3878368"/>
            <a:chExt cx="1512505" cy="949658"/>
          </a:xfrm>
        </p:grpSpPr>
        <p:sp>
          <p:nvSpPr>
            <p:cNvPr id="116" name="Google Shape;116;p15"/>
            <p:cNvSpPr/>
            <p:nvPr/>
          </p:nvSpPr>
          <p:spPr>
            <a:xfrm>
              <a:off x="2468354" y="4205368"/>
              <a:ext cx="1462634" cy="593393"/>
            </a:xfrm>
            <a:custGeom>
              <a:avLst/>
              <a:gdLst/>
              <a:ahLst/>
              <a:cxnLst/>
              <a:rect l="l" t="t" r="r" b="b"/>
              <a:pathLst>
                <a:path w="42233" h="17134" extrusionOk="0">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792064" y="3953001"/>
              <a:ext cx="688633" cy="399590"/>
            </a:xfrm>
            <a:custGeom>
              <a:avLst/>
              <a:gdLst/>
              <a:ahLst/>
              <a:cxnLst/>
              <a:rect l="l" t="t" r="r" b="b"/>
              <a:pathLst>
                <a:path w="19884" h="11538" extrusionOk="0">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813501" y="4141436"/>
              <a:ext cx="733170" cy="371572"/>
            </a:xfrm>
            <a:custGeom>
              <a:avLst/>
              <a:gdLst/>
              <a:ahLst/>
              <a:cxnLst/>
              <a:rect l="l" t="t" r="r" b="b"/>
              <a:pathLst>
                <a:path w="21170" h="10729" extrusionOk="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791232" y="3901883"/>
              <a:ext cx="615662" cy="243744"/>
            </a:xfrm>
            <a:custGeom>
              <a:avLst/>
              <a:gdLst/>
              <a:ahLst/>
              <a:cxnLst/>
              <a:rect l="l" t="t" r="r" b="b"/>
              <a:pathLst>
                <a:path w="17777" h="7038" extrusionOk="0">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442379" y="3878368"/>
              <a:ext cx="1512505" cy="949658"/>
            </a:xfrm>
            <a:custGeom>
              <a:avLst/>
              <a:gdLst/>
              <a:ahLst/>
              <a:cxnLst/>
              <a:rect l="l" t="t" r="r" b="b"/>
              <a:pathLst>
                <a:path w="43673" h="27421" extrusionOk="0">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5"/>
          <p:cNvGrpSpPr/>
          <p:nvPr/>
        </p:nvGrpSpPr>
        <p:grpSpPr>
          <a:xfrm flipH="1">
            <a:off x="6681075" y="3404319"/>
            <a:ext cx="1139966" cy="485224"/>
            <a:chOff x="3303505" y="4211144"/>
            <a:chExt cx="1250649" cy="532336"/>
          </a:xfrm>
        </p:grpSpPr>
        <p:sp>
          <p:nvSpPr>
            <p:cNvPr id="122" name="Google Shape;122;p15"/>
            <p:cNvSpPr/>
            <p:nvPr/>
          </p:nvSpPr>
          <p:spPr>
            <a:xfrm>
              <a:off x="3684913" y="4272963"/>
              <a:ext cx="61888" cy="61888"/>
            </a:xfrm>
            <a:custGeom>
              <a:avLst/>
              <a:gdLst/>
              <a:ahLst/>
              <a:cxnLst/>
              <a:rect l="l" t="t" r="r" b="b"/>
              <a:pathLst>
                <a:path w="1787" h="1787" extrusionOk="0">
                  <a:moveTo>
                    <a:pt x="1084" y="180"/>
                  </a:moveTo>
                  <a:cubicBezTo>
                    <a:pt x="941" y="334"/>
                    <a:pt x="727" y="453"/>
                    <a:pt x="655" y="680"/>
                  </a:cubicBezTo>
                  <a:cubicBezTo>
                    <a:pt x="608" y="811"/>
                    <a:pt x="500" y="918"/>
                    <a:pt x="370" y="977"/>
                  </a:cubicBezTo>
                  <a:cubicBezTo>
                    <a:pt x="203" y="1049"/>
                    <a:pt x="108" y="1192"/>
                    <a:pt x="12" y="1323"/>
                  </a:cubicBezTo>
                  <a:cubicBezTo>
                    <a:pt x="24" y="1489"/>
                    <a:pt x="0" y="1644"/>
                    <a:pt x="131" y="1787"/>
                  </a:cubicBezTo>
                  <a:cubicBezTo>
                    <a:pt x="489" y="1692"/>
                    <a:pt x="834" y="1608"/>
                    <a:pt x="1084" y="1334"/>
                  </a:cubicBezTo>
                  <a:cubicBezTo>
                    <a:pt x="1215" y="1203"/>
                    <a:pt x="1322" y="1049"/>
                    <a:pt x="1453" y="918"/>
                  </a:cubicBezTo>
                  <a:cubicBezTo>
                    <a:pt x="1691" y="668"/>
                    <a:pt x="1786" y="382"/>
                    <a:pt x="1572" y="37"/>
                  </a:cubicBezTo>
                  <a:cubicBezTo>
                    <a:pt x="1370" y="1"/>
                    <a:pt x="1203" y="37"/>
                    <a:pt x="1084" y="180"/>
                  </a:cubicBezTo>
                  <a:close/>
                </a:path>
              </a:pathLst>
            </a:custGeom>
            <a:solidFill>
              <a:srgbClr val="0B2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325774" y="4363701"/>
              <a:ext cx="359589" cy="310099"/>
            </a:xfrm>
            <a:custGeom>
              <a:avLst/>
              <a:gdLst/>
              <a:ahLst/>
              <a:cxnLst/>
              <a:rect l="l" t="t" r="r" b="b"/>
              <a:pathLst>
                <a:path w="10383" h="8954" extrusionOk="0">
                  <a:moveTo>
                    <a:pt x="3322" y="0"/>
                  </a:moveTo>
                  <a:cubicBezTo>
                    <a:pt x="4310" y="72"/>
                    <a:pt x="5251" y="84"/>
                    <a:pt x="6156" y="381"/>
                  </a:cubicBezTo>
                  <a:cubicBezTo>
                    <a:pt x="6620" y="536"/>
                    <a:pt x="7096" y="655"/>
                    <a:pt x="7561" y="810"/>
                  </a:cubicBezTo>
                  <a:cubicBezTo>
                    <a:pt x="8180" y="1024"/>
                    <a:pt x="8775" y="1286"/>
                    <a:pt x="9239" y="1786"/>
                  </a:cubicBezTo>
                  <a:cubicBezTo>
                    <a:pt x="9477" y="2036"/>
                    <a:pt x="9727" y="2263"/>
                    <a:pt x="9930" y="2572"/>
                  </a:cubicBezTo>
                  <a:cubicBezTo>
                    <a:pt x="10180" y="2989"/>
                    <a:pt x="10311" y="3429"/>
                    <a:pt x="10359" y="3894"/>
                  </a:cubicBezTo>
                  <a:cubicBezTo>
                    <a:pt x="10382" y="4227"/>
                    <a:pt x="10382" y="4549"/>
                    <a:pt x="10382" y="4882"/>
                  </a:cubicBezTo>
                  <a:cubicBezTo>
                    <a:pt x="10359" y="5441"/>
                    <a:pt x="10144" y="5953"/>
                    <a:pt x="9787" y="6382"/>
                  </a:cubicBezTo>
                  <a:cubicBezTo>
                    <a:pt x="9644" y="6561"/>
                    <a:pt x="9525" y="6751"/>
                    <a:pt x="9370" y="6918"/>
                  </a:cubicBezTo>
                  <a:cubicBezTo>
                    <a:pt x="8870" y="7466"/>
                    <a:pt x="8275" y="7882"/>
                    <a:pt x="7692" y="8347"/>
                  </a:cubicBezTo>
                  <a:cubicBezTo>
                    <a:pt x="7644" y="8394"/>
                    <a:pt x="7584" y="8406"/>
                    <a:pt x="7525" y="8430"/>
                  </a:cubicBezTo>
                  <a:cubicBezTo>
                    <a:pt x="6215" y="8847"/>
                    <a:pt x="4882" y="8954"/>
                    <a:pt x="3536" y="8609"/>
                  </a:cubicBezTo>
                  <a:cubicBezTo>
                    <a:pt x="3298" y="8549"/>
                    <a:pt x="3060" y="8478"/>
                    <a:pt x="2822" y="8454"/>
                  </a:cubicBezTo>
                  <a:cubicBezTo>
                    <a:pt x="2227" y="8394"/>
                    <a:pt x="1774" y="8049"/>
                    <a:pt x="1310" y="7716"/>
                  </a:cubicBezTo>
                  <a:cubicBezTo>
                    <a:pt x="1155" y="7620"/>
                    <a:pt x="1024" y="7477"/>
                    <a:pt x="917" y="7335"/>
                  </a:cubicBezTo>
                  <a:cubicBezTo>
                    <a:pt x="726" y="7061"/>
                    <a:pt x="560" y="6787"/>
                    <a:pt x="405" y="6513"/>
                  </a:cubicBezTo>
                  <a:cubicBezTo>
                    <a:pt x="381" y="6489"/>
                    <a:pt x="357" y="6442"/>
                    <a:pt x="357" y="6406"/>
                  </a:cubicBezTo>
                  <a:cubicBezTo>
                    <a:pt x="286" y="5692"/>
                    <a:pt x="0" y="5025"/>
                    <a:pt x="72" y="4287"/>
                  </a:cubicBezTo>
                  <a:cubicBezTo>
                    <a:pt x="119" y="3787"/>
                    <a:pt x="143" y="3298"/>
                    <a:pt x="179" y="2810"/>
                  </a:cubicBezTo>
                  <a:cubicBezTo>
                    <a:pt x="179" y="2739"/>
                    <a:pt x="226" y="2655"/>
                    <a:pt x="250" y="2584"/>
                  </a:cubicBezTo>
                  <a:cubicBezTo>
                    <a:pt x="357" y="2298"/>
                    <a:pt x="441" y="2001"/>
                    <a:pt x="548" y="1727"/>
                  </a:cubicBezTo>
                  <a:cubicBezTo>
                    <a:pt x="619" y="1524"/>
                    <a:pt x="679" y="1334"/>
                    <a:pt x="798" y="1167"/>
                  </a:cubicBezTo>
                  <a:cubicBezTo>
                    <a:pt x="1024" y="858"/>
                    <a:pt x="1381" y="655"/>
                    <a:pt x="1572" y="310"/>
                  </a:cubicBezTo>
                  <a:cubicBezTo>
                    <a:pt x="1619" y="215"/>
                    <a:pt x="1786" y="179"/>
                    <a:pt x="1905" y="155"/>
                  </a:cubicBezTo>
                  <a:cubicBezTo>
                    <a:pt x="2381" y="96"/>
                    <a:pt x="2869" y="36"/>
                    <a:pt x="3322" y="0"/>
                  </a:cubicBezTo>
                  <a:close/>
                  <a:moveTo>
                    <a:pt x="1179" y="4703"/>
                  </a:moveTo>
                  <a:cubicBezTo>
                    <a:pt x="1191" y="5025"/>
                    <a:pt x="1179" y="5382"/>
                    <a:pt x="1250" y="5727"/>
                  </a:cubicBezTo>
                  <a:cubicBezTo>
                    <a:pt x="1369" y="6275"/>
                    <a:pt x="1572" y="6811"/>
                    <a:pt x="2143" y="7049"/>
                  </a:cubicBezTo>
                  <a:cubicBezTo>
                    <a:pt x="2739" y="7299"/>
                    <a:pt x="3346" y="7573"/>
                    <a:pt x="4001" y="7644"/>
                  </a:cubicBezTo>
                  <a:cubicBezTo>
                    <a:pt x="4334" y="7680"/>
                    <a:pt x="4644" y="7763"/>
                    <a:pt x="4965" y="7775"/>
                  </a:cubicBezTo>
                  <a:cubicBezTo>
                    <a:pt x="5441" y="7799"/>
                    <a:pt x="5906" y="7763"/>
                    <a:pt x="6358" y="7573"/>
                  </a:cubicBezTo>
                  <a:cubicBezTo>
                    <a:pt x="6739" y="7394"/>
                    <a:pt x="7156" y="7263"/>
                    <a:pt x="7549" y="7061"/>
                  </a:cubicBezTo>
                  <a:cubicBezTo>
                    <a:pt x="7775" y="6942"/>
                    <a:pt x="8037" y="6811"/>
                    <a:pt x="8180" y="6620"/>
                  </a:cubicBezTo>
                  <a:cubicBezTo>
                    <a:pt x="8596" y="6084"/>
                    <a:pt x="8894" y="5477"/>
                    <a:pt x="8882" y="4763"/>
                  </a:cubicBezTo>
                  <a:cubicBezTo>
                    <a:pt x="8870" y="4429"/>
                    <a:pt x="8835" y="4108"/>
                    <a:pt x="8763" y="3787"/>
                  </a:cubicBezTo>
                  <a:cubicBezTo>
                    <a:pt x="8692" y="3477"/>
                    <a:pt x="8549" y="3179"/>
                    <a:pt x="8323" y="2929"/>
                  </a:cubicBezTo>
                  <a:cubicBezTo>
                    <a:pt x="7763" y="2358"/>
                    <a:pt x="7084" y="2060"/>
                    <a:pt x="6322" y="1917"/>
                  </a:cubicBezTo>
                  <a:cubicBezTo>
                    <a:pt x="5513" y="1762"/>
                    <a:pt x="4715" y="1667"/>
                    <a:pt x="3893" y="1572"/>
                  </a:cubicBezTo>
                  <a:cubicBezTo>
                    <a:pt x="3453" y="1524"/>
                    <a:pt x="3000" y="1548"/>
                    <a:pt x="2548" y="1548"/>
                  </a:cubicBezTo>
                  <a:cubicBezTo>
                    <a:pt x="2381" y="1548"/>
                    <a:pt x="2262" y="1608"/>
                    <a:pt x="2167" y="1727"/>
                  </a:cubicBezTo>
                  <a:cubicBezTo>
                    <a:pt x="1810" y="2155"/>
                    <a:pt x="1488" y="2596"/>
                    <a:pt x="1393" y="3167"/>
                  </a:cubicBezTo>
                  <a:cubicBezTo>
                    <a:pt x="1322" y="3667"/>
                    <a:pt x="1262" y="4179"/>
                    <a:pt x="1179" y="470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873764" y="4413571"/>
              <a:ext cx="359174" cy="311381"/>
            </a:xfrm>
            <a:custGeom>
              <a:avLst/>
              <a:gdLst/>
              <a:ahLst/>
              <a:cxnLst/>
              <a:rect l="l" t="t" r="r" b="b"/>
              <a:pathLst>
                <a:path w="10371" h="8991" extrusionOk="0">
                  <a:moveTo>
                    <a:pt x="24" y="4335"/>
                  </a:moveTo>
                  <a:cubicBezTo>
                    <a:pt x="60" y="3823"/>
                    <a:pt x="84" y="3335"/>
                    <a:pt x="143" y="2858"/>
                  </a:cubicBezTo>
                  <a:cubicBezTo>
                    <a:pt x="155" y="2728"/>
                    <a:pt x="227" y="2585"/>
                    <a:pt x="322" y="2466"/>
                  </a:cubicBezTo>
                  <a:cubicBezTo>
                    <a:pt x="441" y="2311"/>
                    <a:pt x="548" y="2144"/>
                    <a:pt x="512" y="1918"/>
                  </a:cubicBezTo>
                  <a:cubicBezTo>
                    <a:pt x="489" y="1549"/>
                    <a:pt x="679" y="1251"/>
                    <a:pt x="929" y="989"/>
                  </a:cubicBezTo>
                  <a:cubicBezTo>
                    <a:pt x="1060" y="858"/>
                    <a:pt x="1239" y="751"/>
                    <a:pt x="1322" y="608"/>
                  </a:cubicBezTo>
                  <a:cubicBezTo>
                    <a:pt x="1501" y="251"/>
                    <a:pt x="1775" y="180"/>
                    <a:pt x="2120" y="144"/>
                  </a:cubicBezTo>
                  <a:cubicBezTo>
                    <a:pt x="2894" y="61"/>
                    <a:pt x="3668" y="1"/>
                    <a:pt x="4453" y="132"/>
                  </a:cubicBezTo>
                  <a:cubicBezTo>
                    <a:pt x="4894" y="203"/>
                    <a:pt x="5311" y="251"/>
                    <a:pt x="5739" y="311"/>
                  </a:cubicBezTo>
                  <a:cubicBezTo>
                    <a:pt x="5918" y="334"/>
                    <a:pt x="6096" y="382"/>
                    <a:pt x="6275" y="453"/>
                  </a:cubicBezTo>
                  <a:cubicBezTo>
                    <a:pt x="6656" y="620"/>
                    <a:pt x="7049" y="727"/>
                    <a:pt x="7454" y="811"/>
                  </a:cubicBezTo>
                  <a:cubicBezTo>
                    <a:pt x="7668" y="858"/>
                    <a:pt x="7882" y="918"/>
                    <a:pt x="7990" y="1156"/>
                  </a:cubicBezTo>
                  <a:cubicBezTo>
                    <a:pt x="8025" y="1263"/>
                    <a:pt x="8144" y="1334"/>
                    <a:pt x="8252" y="1394"/>
                  </a:cubicBezTo>
                  <a:cubicBezTo>
                    <a:pt x="8966" y="1751"/>
                    <a:pt x="9537" y="2263"/>
                    <a:pt x="9978" y="2930"/>
                  </a:cubicBezTo>
                  <a:cubicBezTo>
                    <a:pt x="10168" y="3216"/>
                    <a:pt x="10287" y="3513"/>
                    <a:pt x="10323" y="3835"/>
                  </a:cubicBezTo>
                  <a:cubicBezTo>
                    <a:pt x="10347" y="4204"/>
                    <a:pt x="10371" y="4585"/>
                    <a:pt x="10347" y="4942"/>
                  </a:cubicBezTo>
                  <a:cubicBezTo>
                    <a:pt x="10323" y="5490"/>
                    <a:pt x="10109" y="5966"/>
                    <a:pt x="9752" y="6383"/>
                  </a:cubicBezTo>
                  <a:cubicBezTo>
                    <a:pt x="9597" y="6585"/>
                    <a:pt x="9442" y="6799"/>
                    <a:pt x="9264" y="7002"/>
                  </a:cubicBezTo>
                  <a:cubicBezTo>
                    <a:pt x="8799" y="7526"/>
                    <a:pt x="8228" y="7919"/>
                    <a:pt x="7668" y="8359"/>
                  </a:cubicBezTo>
                  <a:cubicBezTo>
                    <a:pt x="7597" y="8419"/>
                    <a:pt x="7490" y="8454"/>
                    <a:pt x="7406" y="8478"/>
                  </a:cubicBezTo>
                  <a:cubicBezTo>
                    <a:pt x="6085" y="8895"/>
                    <a:pt x="4751" y="8990"/>
                    <a:pt x="3418" y="8597"/>
                  </a:cubicBezTo>
                  <a:cubicBezTo>
                    <a:pt x="3203" y="8538"/>
                    <a:pt x="2989" y="8478"/>
                    <a:pt x="2763" y="8466"/>
                  </a:cubicBezTo>
                  <a:cubicBezTo>
                    <a:pt x="2167" y="8407"/>
                    <a:pt x="1703" y="8050"/>
                    <a:pt x="1239" y="7740"/>
                  </a:cubicBezTo>
                  <a:cubicBezTo>
                    <a:pt x="1108" y="7645"/>
                    <a:pt x="989" y="7514"/>
                    <a:pt x="905" y="7395"/>
                  </a:cubicBezTo>
                  <a:cubicBezTo>
                    <a:pt x="703" y="7109"/>
                    <a:pt x="524" y="6811"/>
                    <a:pt x="346" y="6502"/>
                  </a:cubicBezTo>
                  <a:cubicBezTo>
                    <a:pt x="310" y="6442"/>
                    <a:pt x="310" y="6347"/>
                    <a:pt x="286" y="6264"/>
                  </a:cubicBezTo>
                  <a:cubicBezTo>
                    <a:pt x="251" y="6037"/>
                    <a:pt x="227" y="5811"/>
                    <a:pt x="155" y="5597"/>
                  </a:cubicBezTo>
                  <a:cubicBezTo>
                    <a:pt x="0" y="5180"/>
                    <a:pt x="24" y="4763"/>
                    <a:pt x="24" y="4335"/>
                  </a:cubicBezTo>
                  <a:close/>
                  <a:moveTo>
                    <a:pt x="1132" y="4906"/>
                  </a:moveTo>
                  <a:cubicBezTo>
                    <a:pt x="1155" y="5240"/>
                    <a:pt x="1143" y="5502"/>
                    <a:pt x="1215" y="5764"/>
                  </a:cubicBezTo>
                  <a:cubicBezTo>
                    <a:pt x="1382" y="6418"/>
                    <a:pt x="1679" y="6966"/>
                    <a:pt x="2394" y="7216"/>
                  </a:cubicBezTo>
                  <a:cubicBezTo>
                    <a:pt x="3227" y="7526"/>
                    <a:pt x="4072" y="7728"/>
                    <a:pt x="4953" y="7800"/>
                  </a:cubicBezTo>
                  <a:cubicBezTo>
                    <a:pt x="5418" y="7823"/>
                    <a:pt x="5894" y="7788"/>
                    <a:pt x="6335" y="7585"/>
                  </a:cubicBezTo>
                  <a:cubicBezTo>
                    <a:pt x="6716" y="7407"/>
                    <a:pt x="7144" y="7276"/>
                    <a:pt x="7525" y="7085"/>
                  </a:cubicBezTo>
                  <a:cubicBezTo>
                    <a:pt x="7799" y="6954"/>
                    <a:pt x="8073" y="6799"/>
                    <a:pt x="8228" y="6514"/>
                  </a:cubicBezTo>
                  <a:cubicBezTo>
                    <a:pt x="8371" y="6264"/>
                    <a:pt x="8513" y="6026"/>
                    <a:pt x="8644" y="5764"/>
                  </a:cubicBezTo>
                  <a:cubicBezTo>
                    <a:pt x="9002" y="5025"/>
                    <a:pt x="8906" y="4252"/>
                    <a:pt x="8633" y="3561"/>
                  </a:cubicBezTo>
                  <a:cubicBezTo>
                    <a:pt x="8359" y="2858"/>
                    <a:pt x="7859" y="2323"/>
                    <a:pt x="7049" y="2156"/>
                  </a:cubicBezTo>
                  <a:cubicBezTo>
                    <a:pt x="6799" y="2108"/>
                    <a:pt x="6549" y="1966"/>
                    <a:pt x="6287" y="1918"/>
                  </a:cubicBezTo>
                  <a:cubicBezTo>
                    <a:pt x="5489" y="1787"/>
                    <a:pt x="4680" y="1668"/>
                    <a:pt x="3870" y="1573"/>
                  </a:cubicBezTo>
                  <a:cubicBezTo>
                    <a:pt x="3418" y="1537"/>
                    <a:pt x="2977" y="1549"/>
                    <a:pt x="2513" y="1537"/>
                  </a:cubicBezTo>
                  <a:cubicBezTo>
                    <a:pt x="2358" y="1537"/>
                    <a:pt x="2227" y="1596"/>
                    <a:pt x="2144" y="1715"/>
                  </a:cubicBezTo>
                  <a:cubicBezTo>
                    <a:pt x="1786" y="2144"/>
                    <a:pt x="1453" y="2585"/>
                    <a:pt x="1370" y="3156"/>
                  </a:cubicBezTo>
                  <a:cubicBezTo>
                    <a:pt x="1274" y="3775"/>
                    <a:pt x="1203" y="4371"/>
                    <a:pt x="1132" y="49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481205" y="4227214"/>
              <a:ext cx="363745" cy="137768"/>
            </a:xfrm>
            <a:custGeom>
              <a:avLst/>
              <a:gdLst/>
              <a:ahLst/>
              <a:cxnLst/>
              <a:rect l="l" t="t" r="r" b="b"/>
              <a:pathLst>
                <a:path w="10503" h="3978" extrusionOk="0">
                  <a:moveTo>
                    <a:pt x="9788" y="2953"/>
                  </a:moveTo>
                  <a:cubicBezTo>
                    <a:pt x="9645" y="2810"/>
                    <a:pt x="9490" y="2655"/>
                    <a:pt x="9335" y="2489"/>
                  </a:cubicBezTo>
                  <a:cubicBezTo>
                    <a:pt x="8919" y="1989"/>
                    <a:pt x="8359" y="1929"/>
                    <a:pt x="7776" y="2048"/>
                  </a:cubicBezTo>
                  <a:cubicBezTo>
                    <a:pt x="7371" y="2132"/>
                    <a:pt x="6990" y="2274"/>
                    <a:pt x="6597" y="2382"/>
                  </a:cubicBezTo>
                  <a:cubicBezTo>
                    <a:pt x="5942" y="2608"/>
                    <a:pt x="5275" y="2822"/>
                    <a:pt x="4632" y="3072"/>
                  </a:cubicBezTo>
                  <a:cubicBezTo>
                    <a:pt x="3989" y="3322"/>
                    <a:pt x="3358" y="3620"/>
                    <a:pt x="2715" y="3894"/>
                  </a:cubicBezTo>
                  <a:cubicBezTo>
                    <a:pt x="2608" y="3929"/>
                    <a:pt x="2477" y="3977"/>
                    <a:pt x="2370" y="3965"/>
                  </a:cubicBezTo>
                  <a:cubicBezTo>
                    <a:pt x="1727" y="3858"/>
                    <a:pt x="1072" y="3739"/>
                    <a:pt x="417" y="3703"/>
                  </a:cubicBezTo>
                  <a:cubicBezTo>
                    <a:pt x="298" y="3703"/>
                    <a:pt x="191" y="3620"/>
                    <a:pt x="1" y="3548"/>
                  </a:cubicBezTo>
                  <a:cubicBezTo>
                    <a:pt x="560" y="3406"/>
                    <a:pt x="953" y="3203"/>
                    <a:pt x="1370" y="2953"/>
                  </a:cubicBezTo>
                  <a:cubicBezTo>
                    <a:pt x="1775" y="2715"/>
                    <a:pt x="2191" y="2489"/>
                    <a:pt x="2608" y="2286"/>
                  </a:cubicBezTo>
                  <a:cubicBezTo>
                    <a:pt x="3084" y="2048"/>
                    <a:pt x="3585" y="1893"/>
                    <a:pt x="4085" y="1691"/>
                  </a:cubicBezTo>
                  <a:cubicBezTo>
                    <a:pt x="4573" y="1501"/>
                    <a:pt x="5061" y="1274"/>
                    <a:pt x="5561" y="1084"/>
                  </a:cubicBezTo>
                  <a:cubicBezTo>
                    <a:pt x="6001" y="917"/>
                    <a:pt x="6454" y="762"/>
                    <a:pt x="6894" y="619"/>
                  </a:cubicBezTo>
                  <a:cubicBezTo>
                    <a:pt x="7228" y="512"/>
                    <a:pt x="7585" y="453"/>
                    <a:pt x="7895" y="298"/>
                  </a:cubicBezTo>
                  <a:cubicBezTo>
                    <a:pt x="8538" y="0"/>
                    <a:pt x="9442" y="298"/>
                    <a:pt x="9811" y="870"/>
                  </a:cubicBezTo>
                  <a:cubicBezTo>
                    <a:pt x="9871" y="977"/>
                    <a:pt x="9966" y="1060"/>
                    <a:pt x="10050" y="1155"/>
                  </a:cubicBezTo>
                  <a:cubicBezTo>
                    <a:pt x="10502" y="1608"/>
                    <a:pt x="10466" y="2143"/>
                    <a:pt x="10323" y="2703"/>
                  </a:cubicBezTo>
                  <a:cubicBezTo>
                    <a:pt x="10228" y="2941"/>
                    <a:pt x="10002" y="2941"/>
                    <a:pt x="9788" y="2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4218080" y="4374818"/>
              <a:ext cx="320004" cy="144764"/>
            </a:xfrm>
            <a:custGeom>
              <a:avLst/>
              <a:gdLst/>
              <a:ahLst/>
              <a:cxnLst/>
              <a:rect l="l" t="t" r="r" b="b"/>
              <a:pathLst>
                <a:path w="9240" h="4180" extrusionOk="0">
                  <a:moveTo>
                    <a:pt x="905" y="4180"/>
                  </a:moveTo>
                  <a:cubicBezTo>
                    <a:pt x="596" y="3775"/>
                    <a:pt x="155" y="3513"/>
                    <a:pt x="0" y="2989"/>
                  </a:cubicBezTo>
                  <a:cubicBezTo>
                    <a:pt x="84" y="2930"/>
                    <a:pt x="155" y="2858"/>
                    <a:pt x="262" y="2799"/>
                  </a:cubicBezTo>
                  <a:cubicBezTo>
                    <a:pt x="369" y="2739"/>
                    <a:pt x="500" y="2727"/>
                    <a:pt x="607" y="2668"/>
                  </a:cubicBezTo>
                  <a:cubicBezTo>
                    <a:pt x="1405" y="2156"/>
                    <a:pt x="2322" y="1906"/>
                    <a:pt x="3167" y="1501"/>
                  </a:cubicBezTo>
                  <a:cubicBezTo>
                    <a:pt x="4310" y="965"/>
                    <a:pt x="5537" y="632"/>
                    <a:pt x="6739" y="215"/>
                  </a:cubicBezTo>
                  <a:cubicBezTo>
                    <a:pt x="7334" y="1"/>
                    <a:pt x="8168" y="239"/>
                    <a:pt x="8537" y="787"/>
                  </a:cubicBezTo>
                  <a:cubicBezTo>
                    <a:pt x="8608" y="894"/>
                    <a:pt x="8668" y="1001"/>
                    <a:pt x="8763" y="1072"/>
                  </a:cubicBezTo>
                  <a:cubicBezTo>
                    <a:pt x="9120" y="1441"/>
                    <a:pt x="9239" y="1882"/>
                    <a:pt x="9097" y="2370"/>
                  </a:cubicBezTo>
                  <a:cubicBezTo>
                    <a:pt x="9073" y="2489"/>
                    <a:pt x="9037" y="2608"/>
                    <a:pt x="9013" y="2751"/>
                  </a:cubicBezTo>
                  <a:cubicBezTo>
                    <a:pt x="8894" y="2799"/>
                    <a:pt x="8763" y="2846"/>
                    <a:pt x="8632" y="2894"/>
                  </a:cubicBezTo>
                  <a:cubicBezTo>
                    <a:pt x="8394" y="2787"/>
                    <a:pt x="8251" y="2608"/>
                    <a:pt x="8120" y="2430"/>
                  </a:cubicBezTo>
                  <a:cubicBezTo>
                    <a:pt x="7739" y="1953"/>
                    <a:pt x="7239" y="1858"/>
                    <a:pt x="6680" y="1918"/>
                  </a:cubicBezTo>
                  <a:cubicBezTo>
                    <a:pt x="6441" y="1953"/>
                    <a:pt x="6203" y="2013"/>
                    <a:pt x="5965" y="2084"/>
                  </a:cubicBezTo>
                  <a:cubicBezTo>
                    <a:pt x="5144" y="2370"/>
                    <a:pt x="4334" y="2656"/>
                    <a:pt x="3536" y="2930"/>
                  </a:cubicBezTo>
                  <a:cubicBezTo>
                    <a:pt x="3096" y="3096"/>
                    <a:pt x="2655" y="3263"/>
                    <a:pt x="2227" y="3442"/>
                  </a:cubicBezTo>
                  <a:cubicBezTo>
                    <a:pt x="1977" y="3561"/>
                    <a:pt x="1703" y="3644"/>
                    <a:pt x="1488" y="3847"/>
                  </a:cubicBezTo>
                  <a:cubicBezTo>
                    <a:pt x="1322" y="4025"/>
                    <a:pt x="1096" y="4085"/>
                    <a:pt x="905" y="41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703476" y="4461849"/>
              <a:ext cx="159171" cy="56936"/>
            </a:xfrm>
            <a:custGeom>
              <a:avLst/>
              <a:gdLst/>
              <a:ahLst/>
              <a:cxnLst/>
              <a:rect l="l" t="t" r="r" b="b"/>
              <a:pathLst>
                <a:path w="4596" h="1644" extrusionOk="0">
                  <a:moveTo>
                    <a:pt x="24" y="643"/>
                  </a:moveTo>
                  <a:cubicBezTo>
                    <a:pt x="1560" y="0"/>
                    <a:pt x="3560" y="143"/>
                    <a:pt x="4596" y="750"/>
                  </a:cubicBezTo>
                  <a:cubicBezTo>
                    <a:pt x="4584" y="1060"/>
                    <a:pt x="4441" y="1334"/>
                    <a:pt x="4286" y="1607"/>
                  </a:cubicBezTo>
                  <a:cubicBezTo>
                    <a:pt x="3810" y="1643"/>
                    <a:pt x="3393" y="1393"/>
                    <a:pt x="2917" y="1345"/>
                  </a:cubicBezTo>
                  <a:cubicBezTo>
                    <a:pt x="2477" y="1298"/>
                    <a:pt x="2024" y="1334"/>
                    <a:pt x="1584" y="1345"/>
                  </a:cubicBezTo>
                  <a:cubicBezTo>
                    <a:pt x="1119" y="1357"/>
                    <a:pt x="655" y="1429"/>
                    <a:pt x="167" y="1476"/>
                  </a:cubicBezTo>
                  <a:cubicBezTo>
                    <a:pt x="107" y="1250"/>
                    <a:pt x="60" y="1048"/>
                    <a:pt x="0" y="822"/>
                  </a:cubicBezTo>
                  <a:cubicBezTo>
                    <a:pt x="0" y="762"/>
                    <a:pt x="24" y="702"/>
                    <a:pt x="24" y="6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406572" y="4445329"/>
              <a:ext cx="53646" cy="55724"/>
            </a:xfrm>
            <a:custGeom>
              <a:avLst/>
              <a:gdLst/>
              <a:ahLst/>
              <a:cxnLst/>
              <a:rect l="l" t="t" r="r" b="b"/>
              <a:pathLst>
                <a:path w="1549" h="1609" extrusionOk="0">
                  <a:moveTo>
                    <a:pt x="1549" y="239"/>
                  </a:moveTo>
                  <a:cubicBezTo>
                    <a:pt x="1501" y="358"/>
                    <a:pt x="1489" y="465"/>
                    <a:pt x="1429" y="560"/>
                  </a:cubicBezTo>
                  <a:cubicBezTo>
                    <a:pt x="1179" y="953"/>
                    <a:pt x="846" y="1299"/>
                    <a:pt x="453" y="1549"/>
                  </a:cubicBezTo>
                  <a:cubicBezTo>
                    <a:pt x="370" y="1596"/>
                    <a:pt x="239" y="1608"/>
                    <a:pt x="167" y="1584"/>
                  </a:cubicBezTo>
                  <a:cubicBezTo>
                    <a:pt x="48" y="1537"/>
                    <a:pt x="1" y="1394"/>
                    <a:pt x="48" y="1275"/>
                  </a:cubicBezTo>
                  <a:cubicBezTo>
                    <a:pt x="239" y="775"/>
                    <a:pt x="548" y="394"/>
                    <a:pt x="965" y="84"/>
                  </a:cubicBezTo>
                  <a:cubicBezTo>
                    <a:pt x="1048" y="25"/>
                    <a:pt x="1179" y="1"/>
                    <a:pt x="1263" y="36"/>
                  </a:cubicBezTo>
                  <a:cubicBezTo>
                    <a:pt x="1370" y="60"/>
                    <a:pt x="1441" y="156"/>
                    <a:pt x="1549" y="2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953765" y="4496482"/>
              <a:ext cx="51983" cy="55689"/>
            </a:xfrm>
            <a:custGeom>
              <a:avLst/>
              <a:gdLst/>
              <a:ahLst/>
              <a:cxnLst/>
              <a:rect l="l" t="t" r="r" b="b"/>
              <a:pathLst>
                <a:path w="1501" h="1608" extrusionOk="0">
                  <a:moveTo>
                    <a:pt x="1500" y="345"/>
                  </a:moveTo>
                  <a:cubicBezTo>
                    <a:pt x="1477" y="369"/>
                    <a:pt x="1465" y="464"/>
                    <a:pt x="1429" y="524"/>
                  </a:cubicBezTo>
                  <a:cubicBezTo>
                    <a:pt x="1167" y="941"/>
                    <a:pt x="834" y="1298"/>
                    <a:pt x="405" y="1560"/>
                  </a:cubicBezTo>
                  <a:cubicBezTo>
                    <a:pt x="334" y="1607"/>
                    <a:pt x="203" y="1607"/>
                    <a:pt x="119" y="1560"/>
                  </a:cubicBezTo>
                  <a:cubicBezTo>
                    <a:pt x="60" y="1524"/>
                    <a:pt x="36" y="1405"/>
                    <a:pt x="24" y="1298"/>
                  </a:cubicBezTo>
                  <a:cubicBezTo>
                    <a:pt x="0" y="1238"/>
                    <a:pt x="48" y="1179"/>
                    <a:pt x="84" y="1119"/>
                  </a:cubicBezTo>
                  <a:cubicBezTo>
                    <a:pt x="262" y="750"/>
                    <a:pt x="524" y="429"/>
                    <a:pt x="822" y="167"/>
                  </a:cubicBezTo>
                  <a:cubicBezTo>
                    <a:pt x="929" y="72"/>
                    <a:pt x="1072" y="48"/>
                    <a:pt x="1215" y="12"/>
                  </a:cubicBezTo>
                  <a:cubicBezTo>
                    <a:pt x="1346" y="0"/>
                    <a:pt x="1500" y="167"/>
                    <a:pt x="1500"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303505" y="4211144"/>
              <a:ext cx="1250649" cy="532336"/>
            </a:xfrm>
            <a:custGeom>
              <a:avLst/>
              <a:gdLst/>
              <a:ahLst/>
              <a:cxnLst/>
              <a:rect l="l" t="t" r="r" b="b"/>
              <a:pathLst>
                <a:path w="36112" h="15371" extrusionOk="0">
                  <a:moveTo>
                    <a:pt x="15169" y="4024"/>
                  </a:moveTo>
                  <a:cubicBezTo>
                    <a:pt x="15014" y="3989"/>
                    <a:pt x="14883" y="3965"/>
                    <a:pt x="14776" y="3929"/>
                  </a:cubicBezTo>
                  <a:cubicBezTo>
                    <a:pt x="14502" y="3834"/>
                    <a:pt x="14264" y="3703"/>
                    <a:pt x="14121" y="3417"/>
                  </a:cubicBezTo>
                  <a:cubicBezTo>
                    <a:pt x="13966" y="3119"/>
                    <a:pt x="13692" y="3012"/>
                    <a:pt x="13347" y="3048"/>
                  </a:cubicBezTo>
                  <a:cubicBezTo>
                    <a:pt x="12835" y="3072"/>
                    <a:pt x="12335" y="3167"/>
                    <a:pt x="11871" y="3417"/>
                  </a:cubicBezTo>
                  <a:cubicBezTo>
                    <a:pt x="11764" y="3477"/>
                    <a:pt x="11609" y="3536"/>
                    <a:pt x="11478" y="3572"/>
                  </a:cubicBezTo>
                  <a:cubicBezTo>
                    <a:pt x="10954" y="3643"/>
                    <a:pt x="10490" y="3846"/>
                    <a:pt x="10013" y="4048"/>
                  </a:cubicBezTo>
                  <a:cubicBezTo>
                    <a:pt x="9894" y="4084"/>
                    <a:pt x="9787" y="4131"/>
                    <a:pt x="9680" y="4167"/>
                  </a:cubicBezTo>
                  <a:cubicBezTo>
                    <a:pt x="9239" y="4239"/>
                    <a:pt x="8882" y="4477"/>
                    <a:pt x="8513" y="4620"/>
                  </a:cubicBezTo>
                  <a:cubicBezTo>
                    <a:pt x="8465" y="4774"/>
                    <a:pt x="8561" y="4786"/>
                    <a:pt x="8632" y="4822"/>
                  </a:cubicBezTo>
                  <a:cubicBezTo>
                    <a:pt x="9216" y="5024"/>
                    <a:pt x="9716" y="5382"/>
                    <a:pt x="10228" y="5727"/>
                  </a:cubicBezTo>
                  <a:cubicBezTo>
                    <a:pt x="10490" y="5906"/>
                    <a:pt x="10728" y="6132"/>
                    <a:pt x="10882" y="6441"/>
                  </a:cubicBezTo>
                  <a:cubicBezTo>
                    <a:pt x="11025" y="6715"/>
                    <a:pt x="11228" y="6989"/>
                    <a:pt x="11406" y="7263"/>
                  </a:cubicBezTo>
                  <a:cubicBezTo>
                    <a:pt x="12240" y="6941"/>
                    <a:pt x="13073" y="6822"/>
                    <a:pt x="13930" y="6822"/>
                  </a:cubicBezTo>
                  <a:cubicBezTo>
                    <a:pt x="14800" y="6822"/>
                    <a:pt x="15550" y="7120"/>
                    <a:pt x="16359" y="7441"/>
                  </a:cubicBezTo>
                  <a:cubicBezTo>
                    <a:pt x="16490" y="7203"/>
                    <a:pt x="16609" y="6989"/>
                    <a:pt x="16740" y="6798"/>
                  </a:cubicBezTo>
                  <a:cubicBezTo>
                    <a:pt x="16883" y="6608"/>
                    <a:pt x="17157" y="6513"/>
                    <a:pt x="17217" y="6251"/>
                  </a:cubicBezTo>
                  <a:cubicBezTo>
                    <a:pt x="17657" y="5894"/>
                    <a:pt x="18110" y="5560"/>
                    <a:pt x="18669" y="5477"/>
                  </a:cubicBezTo>
                  <a:cubicBezTo>
                    <a:pt x="19110" y="5394"/>
                    <a:pt x="19562" y="5382"/>
                    <a:pt x="20015" y="5453"/>
                  </a:cubicBezTo>
                  <a:cubicBezTo>
                    <a:pt x="20872" y="5584"/>
                    <a:pt x="21729" y="5679"/>
                    <a:pt x="22574" y="5786"/>
                  </a:cubicBezTo>
                  <a:cubicBezTo>
                    <a:pt x="22920" y="5822"/>
                    <a:pt x="23265" y="5858"/>
                    <a:pt x="23610" y="5917"/>
                  </a:cubicBezTo>
                  <a:cubicBezTo>
                    <a:pt x="23729" y="5929"/>
                    <a:pt x="23825" y="6013"/>
                    <a:pt x="23932" y="6072"/>
                  </a:cubicBezTo>
                  <a:cubicBezTo>
                    <a:pt x="24539" y="6441"/>
                    <a:pt x="25158" y="6810"/>
                    <a:pt x="25789" y="7215"/>
                  </a:cubicBezTo>
                  <a:cubicBezTo>
                    <a:pt x="25789" y="7215"/>
                    <a:pt x="25837" y="7227"/>
                    <a:pt x="25872" y="7215"/>
                  </a:cubicBezTo>
                  <a:cubicBezTo>
                    <a:pt x="26563" y="6822"/>
                    <a:pt x="27325" y="6572"/>
                    <a:pt x="28016" y="6167"/>
                  </a:cubicBezTo>
                  <a:cubicBezTo>
                    <a:pt x="28444" y="5906"/>
                    <a:pt x="28920" y="5727"/>
                    <a:pt x="29409" y="5548"/>
                  </a:cubicBezTo>
                  <a:cubicBezTo>
                    <a:pt x="30123" y="5286"/>
                    <a:pt x="30873" y="5144"/>
                    <a:pt x="31540" y="4798"/>
                  </a:cubicBezTo>
                  <a:cubicBezTo>
                    <a:pt x="31885" y="4620"/>
                    <a:pt x="32254" y="4489"/>
                    <a:pt x="32623" y="4393"/>
                  </a:cubicBezTo>
                  <a:cubicBezTo>
                    <a:pt x="33635" y="4143"/>
                    <a:pt x="34576" y="4310"/>
                    <a:pt x="35350" y="5072"/>
                  </a:cubicBezTo>
                  <a:cubicBezTo>
                    <a:pt x="35397" y="5108"/>
                    <a:pt x="35421" y="5155"/>
                    <a:pt x="35469" y="5215"/>
                  </a:cubicBezTo>
                  <a:cubicBezTo>
                    <a:pt x="35552" y="5334"/>
                    <a:pt x="36017" y="6465"/>
                    <a:pt x="36028" y="6632"/>
                  </a:cubicBezTo>
                  <a:cubicBezTo>
                    <a:pt x="36112" y="7156"/>
                    <a:pt x="35993" y="7608"/>
                    <a:pt x="35540" y="7941"/>
                  </a:cubicBezTo>
                  <a:cubicBezTo>
                    <a:pt x="35421" y="8025"/>
                    <a:pt x="35314" y="8120"/>
                    <a:pt x="35183" y="8227"/>
                  </a:cubicBezTo>
                  <a:cubicBezTo>
                    <a:pt x="35040" y="8192"/>
                    <a:pt x="34885" y="8144"/>
                    <a:pt x="34719" y="8108"/>
                  </a:cubicBezTo>
                  <a:cubicBezTo>
                    <a:pt x="34481" y="8025"/>
                    <a:pt x="34278" y="7906"/>
                    <a:pt x="34159" y="7668"/>
                  </a:cubicBezTo>
                  <a:cubicBezTo>
                    <a:pt x="33969" y="7310"/>
                    <a:pt x="33683" y="7227"/>
                    <a:pt x="33290" y="7263"/>
                  </a:cubicBezTo>
                  <a:cubicBezTo>
                    <a:pt x="32802" y="7287"/>
                    <a:pt x="32326" y="7370"/>
                    <a:pt x="31885" y="7632"/>
                  </a:cubicBezTo>
                  <a:cubicBezTo>
                    <a:pt x="31778" y="7691"/>
                    <a:pt x="31659" y="7751"/>
                    <a:pt x="31540" y="7763"/>
                  </a:cubicBezTo>
                  <a:cubicBezTo>
                    <a:pt x="30790" y="7870"/>
                    <a:pt x="30135" y="8227"/>
                    <a:pt x="29468" y="8489"/>
                  </a:cubicBezTo>
                  <a:cubicBezTo>
                    <a:pt x="29051" y="8668"/>
                    <a:pt x="28635" y="8846"/>
                    <a:pt x="28313" y="9180"/>
                  </a:cubicBezTo>
                  <a:cubicBezTo>
                    <a:pt x="28254" y="9239"/>
                    <a:pt x="28158" y="9299"/>
                    <a:pt x="28099" y="9287"/>
                  </a:cubicBezTo>
                  <a:cubicBezTo>
                    <a:pt x="27789" y="9239"/>
                    <a:pt x="27635" y="9489"/>
                    <a:pt x="27396" y="9585"/>
                  </a:cubicBezTo>
                  <a:lnTo>
                    <a:pt x="27396" y="10716"/>
                  </a:lnTo>
                  <a:cubicBezTo>
                    <a:pt x="27396" y="11228"/>
                    <a:pt x="27254" y="11740"/>
                    <a:pt x="26968" y="12168"/>
                  </a:cubicBezTo>
                  <a:cubicBezTo>
                    <a:pt x="26551" y="12823"/>
                    <a:pt x="26087" y="13454"/>
                    <a:pt x="25480" y="13954"/>
                  </a:cubicBezTo>
                  <a:cubicBezTo>
                    <a:pt x="25075" y="14299"/>
                    <a:pt x="24622" y="14585"/>
                    <a:pt x="24146" y="14799"/>
                  </a:cubicBezTo>
                  <a:cubicBezTo>
                    <a:pt x="24122" y="14823"/>
                    <a:pt x="24098" y="14823"/>
                    <a:pt x="24075" y="14835"/>
                  </a:cubicBezTo>
                  <a:cubicBezTo>
                    <a:pt x="23563" y="15264"/>
                    <a:pt x="22920" y="15276"/>
                    <a:pt x="22289" y="15323"/>
                  </a:cubicBezTo>
                  <a:cubicBezTo>
                    <a:pt x="21860" y="15359"/>
                    <a:pt x="21431" y="15371"/>
                    <a:pt x="21003" y="15359"/>
                  </a:cubicBezTo>
                  <a:cubicBezTo>
                    <a:pt x="20550" y="15359"/>
                    <a:pt x="20110" y="15276"/>
                    <a:pt x="19669" y="15121"/>
                  </a:cubicBezTo>
                  <a:cubicBezTo>
                    <a:pt x="19014" y="14883"/>
                    <a:pt x="18360" y="14657"/>
                    <a:pt x="17705" y="14407"/>
                  </a:cubicBezTo>
                  <a:cubicBezTo>
                    <a:pt x="17383" y="14264"/>
                    <a:pt x="17133" y="14014"/>
                    <a:pt x="16919" y="13728"/>
                  </a:cubicBezTo>
                  <a:cubicBezTo>
                    <a:pt x="16871" y="13668"/>
                    <a:pt x="16859" y="13573"/>
                    <a:pt x="16800" y="13525"/>
                  </a:cubicBezTo>
                  <a:cubicBezTo>
                    <a:pt x="16240" y="13002"/>
                    <a:pt x="16133" y="12275"/>
                    <a:pt x="15943" y="11585"/>
                  </a:cubicBezTo>
                  <a:cubicBezTo>
                    <a:pt x="15883" y="11394"/>
                    <a:pt x="15907" y="11192"/>
                    <a:pt x="15907" y="10978"/>
                  </a:cubicBezTo>
                  <a:cubicBezTo>
                    <a:pt x="15907" y="10870"/>
                    <a:pt x="15919" y="10775"/>
                    <a:pt x="15895" y="10680"/>
                  </a:cubicBezTo>
                  <a:cubicBezTo>
                    <a:pt x="15788" y="10382"/>
                    <a:pt x="15812" y="10085"/>
                    <a:pt x="15895" y="9787"/>
                  </a:cubicBezTo>
                  <a:cubicBezTo>
                    <a:pt x="15907" y="9739"/>
                    <a:pt x="15859" y="9668"/>
                    <a:pt x="15847" y="9596"/>
                  </a:cubicBezTo>
                  <a:cubicBezTo>
                    <a:pt x="15121" y="9346"/>
                    <a:pt x="14371" y="9144"/>
                    <a:pt x="13609" y="9168"/>
                  </a:cubicBezTo>
                  <a:cubicBezTo>
                    <a:pt x="12930" y="9180"/>
                    <a:pt x="12252" y="9192"/>
                    <a:pt x="11609" y="9561"/>
                  </a:cubicBezTo>
                  <a:cubicBezTo>
                    <a:pt x="11549" y="9775"/>
                    <a:pt x="11490" y="10013"/>
                    <a:pt x="11394" y="10239"/>
                  </a:cubicBezTo>
                  <a:cubicBezTo>
                    <a:pt x="10942" y="11251"/>
                    <a:pt x="10240" y="12061"/>
                    <a:pt x="9382" y="12740"/>
                  </a:cubicBezTo>
                  <a:cubicBezTo>
                    <a:pt x="9061" y="12978"/>
                    <a:pt x="8739" y="13240"/>
                    <a:pt x="8335" y="13359"/>
                  </a:cubicBezTo>
                  <a:cubicBezTo>
                    <a:pt x="8251" y="13395"/>
                    <a:pt x="8156" y="13466"/>
                    <a:pt x="8084" y="13525"/>
                  </a:cubicBezTo>
                  <a:cubicBezTo>
                    <a:pt x="7930" y="13656"/>
                    <a:pt x="7751" y="13656"/>
                    <a:pt x="7573" y="13716"/>
                  </a:cubicBezTo>
                  <a:cubicBezTo>
                    <a:pt x="6787" y="13942"/>
                    <a:pt x="5977" y="13871"/>
                    <a:pt x="5191" y="13895"/>
                  </a:cubicBezTo>
                  <a:cubicBezTo>
                    <a:pt x="4763" y="13906"/>
                    <a:pt x="4346" y="13835"/>
                    <a:pt x="3929" y="13668"/>
                  </a:cubicBezTo>
                  <a:cubicBezTo>
                    <a:pt x="3274" y="13418"/>
                    <a:pt x="2620" y="13192"/>
                    <a:pt x="1965" y="12954"/>
                  </a:cubicBezTo>
                  <a:cubicBezTo>
                    <a:pt x="1619" y="12835"/>
                    <a:pt x="1393" y="12573"/>
                    <a:pt x="1179" y="12299"/>
                  </a:cubicBezTo>
                  <a:cubicBezTo>
                    <a:pt x="1131" y="12240"/>
                    <a:pt x="1119" y="12144"/>
                    <a:pt x="1060" y="12097"/>
                  </a:cubicBezTo>
                  <a:cubicBezTo>
                    <a:pt x="548" y="11609"/>
                    <a:pt x="369" y="10930"/>
                    <a:pt x="203" y="10275"/>
                  </a:cubicBezTo>
                  <a:cubicBezTo>
                    <a:pt x="143" y="10073"/>
                    <a:pt x="107" y="9835"/>
                    <a:pt x="131" y="9608"/>
                  </a:cubicBezTo>
                  <a:cubicBezTo>
                    <a:pt x="167" y="9323"/>
                    <a:pt x="60" y="9084"/>
                    <a:pt x="48" y="8823"/>
                  </a:cubicBezTo>
                  <a:cubicBezTo>
                    <a:pt x="24" y="8584"/>
                    <a:pt x="143" y="8334"/>
                    <a:pt x="107" y="8108"/>
                  </a:cubicBezTo>
                  <a:cubicBezTo>
                    <a:pt x="0" y="7537"/>
                    <a:pt x="143" y="7049"/>
                    <a:pt x="381" y="6560"/>
                  </a:cubicBezTo>
                  <a:cubicBezTo>
                    <a:pt x="548" y="6215"/>
                    <a:pt x="595" y="5798"/>
                    <a:pt x="845" y="5501"/>
                  </a:cubicBezTo>
                  <a:cubicBezTo>
                    <a:pt x="1072" y="5215"/>
                    <a:pt x="1310" y="4941"/>
                    <a:pt x="1560" y="4703"/>
                  </a:cubicBezTo>
                  <a:cubicBezTo>
                    <a:pt x="1846" y="4429"/>
                    <a:pt x="2203" y="4239"/>
                    <a:pt x="2572" y="4120"/>
                  </a:cubicBezTo>
                  <a:cubicBezTo>
                    <a:pt x="2750" y="4060"/>
                    <a:pt x="2929" y="4024"/>
                    <a:pt x="3108" y="4012"/>
                  </a:cubicBezTo>
                  <a:cubicBezTo>
                    <a:pt x="3858" y="3965"/>
                    <a:pt x="4536" y="3727"/>
                    <a:pt x="5203" y="3369"/>
                  </a:cubicBezTo>
                  <a:cubicBezTo>
                    <a:pt x="5787" y="3060"/>
                    <a:pt x="6382" y="2810"/>
                    <a:pt x="6977" y="2524"/>
                  </a:cubicBezTo>
                  <a:lnTo>
                    <a:pt x="7692" y="2167"/>
                  </a:lnTo>
                  <a:cubicBezTo>
                    <a:pt x="8263" y="1869"/>
                    <a:pt x="8823" y="1607"/>
                    <a:pt x="9418" y="1381"/>
                  </a:cubicBezTo>
                  <a:cubicBezTo>
                    <a:pt x="10109" y="1143"/>
                    <a:pt x="10835" y="988"/>
                    <a:pt x="11490" y="655"/>
                  </a:cubicBezTo>
                  <a:cubicBezTo>
                    <a:pt x="11835" y="476"/>
                    <a:pt x="12204" y="333"/>
                    <a:pt x="12573" y="250"/>
                  </a:cubicBezTo>
                  <a:cubicBezTo>
                    <a:pt x="13585" y="0"/>
                    <a:pt x="14526" y="143"/>
                    <a:pt x="15300" y="917"/>
                  </a:cubicBezTo>
                  <a:cubicBezTo>
                    <a:pt x="15359" y="976"/>
                    <a:pt x="15419" y="1036"/>
                    <a:pt x="15443" y="1107"/>
                  </a:cubicBezTo>
                  <a:cubicBezTo>
                    <a:pt x="15609" y="1584"/>
                    <a:pt x="15907" y="2024"/>
                    <a:pt x="16002" y="2536"/>
                  </a:cubicBezTo>
                  <a:cubicBezTo>
                    <a:pt x="16074" y="3000"/>
                    <a:pt x="15955" y="3393"/>
                    <a:pt x="15597" y="3703"/>
                  </a:cubicBezTo>
                  <a:cubicBezTo>
                    <a:pt x="15490" y="3774"/>
                    <a:pt x="15347" y="3893"/>
                    <a:pt x="15169" y="4024"/>
                  </a:cubicBezTo>
                  <a:close/>
                  <a:moveTo>
                    <a:pt x="3965" y="4405"/>
                  </a:moveTo>
                  <a:cubicBezTo>
                    <a:pt x="3512" y="4441"/>
                    <a:pt x="3024" y="4489"/>
                    <a:pt x="2548" y="4560"/>
                  </a:cubicBezTo>
                  <a:cubicBezTo>
                    <a:pt x="2429" y="4584"/>
                    <a:pt x="2274" y="4620"/>
                    <a:pt x="2215" y="4715"/>
                  </a:cubicBezTo>
                  <a:cubicBezTo>
                    <a:pt x="2012" y="5060"/>
                    <a:pt x="1667" y="5263"/>
                    <a:pt x="1441" y="5572"/>
                  </a:cubicBezTo>
                  <a:cubicBezTo>
                    <a:pt x="1322" y="5739"/>
                    <a:pt x="1262" y="5929"/>
                    <a:pt x="1191" y="6132"/>
                  </a:cubicBezTo>
                  <a:cubicBezTo>
                    <a:pt x="1084" y="6406"/>
                    <a:pt x="1000" y="6703"/>
                    <a:pt x="893" y="6989"/>
                  </a:cubicBezTo>
                  <a:cubicBezTo>
                    <a:pt x="857" y="7060"/>
                    <a:pt x="822" y="7144"/>
                    <a:pt x="822" y="7215"/>
                  </a:cubicBezTo>
                  <a:cubicBezTo>
                    <a:pt x="774" y="7703"/>
                    <a:pt x="762" y="8192"/>
                    <a:pt x="715" y="8692"/>
                  </a:cubicBezTo>
                  <a:cubicBezTo>
                    <a:pt x="643" y="9418"/>
                    <a:pt x="905" y="10097"/>
                    <a:pt x="1000" y="10811"/>
                  </a:cubicBezTo>
                  <a:cubicBezTo>
                    <a:pt x="1000" y="10858"/>
                    <a:pt x="1024" y="10882"/>
                    <a:pt x="1036" y="10918"/>
                  </a:cubicBezTo>
                  <a:cubicBezTo>
                    <a:pt x="1215" y="11204"/>
                    <a:pt x="1381" y="11478"/>
                    <a:pt x="1560" y="11740"/>
                  </a:cubicBezTo>
                  <a:cubicBezTo>
                    <a:pt x="1667" y="11882"/>
                    <a:pt x="1798" y="12025"/>
                    <a:pt x="1953" y="12121"/>
                  </a:cubicBezTo>
                  <a:cubicBezTo>
                    <a:pt x="2405" y="12454"/>
                    <a:pt x="2870" y="12775"/>
                    <a:pt x="3465" y="12859"/>
                  </a:cubicBezTo>
                  <a:cubicBezTo>
                    <a:pt x="3703" y="12883"/>
                    <a:pt x="3941" y="12954"/>
                    <a:pt x="4179" y="13014"/>
                  </a:cubicBezTo>
                  <a:cubicBezTo>
                    <a:pt x="5537" y="13359"/>
                    <a:pt x="6858" y="13252"/>
                    <a:pt x="8168" y="12835"/>
                  </a:cubicBezTo>
                  <a:cubicBezTo>
                    <a:pt x="8227" y="12823"/>
                    <a:pt x="8287" y="12799"/>
                    <a:pt x="8335" y="12752"/>
                  </a:cubicBezTo>
                  <a:cubicBezTo>
                    <a:pt x="8894" y="12287"/>
                    <a:pt x="9513" y="11871"/>
                    <a:pt x="10013" y="11323"/>
                  </a:cubicBezTo>
                  <a:cubicBezTo>
                    <a:pt x="10168" y="11156"/>
                    <a:pt x="10287" y="10966"/>
                    <a:pt x="10430" y="10787"/>
                  </a:cubicBezTo>
                  <a:cubicBezTo>
                    <a:pt x="10799" y="10347"/>
                    <a:pt x="11013" y="9846"/>
                    <a:pt x="11025" y="9275"/>
                  </a:cubicBezTo>
                  <a:cubicBezTo>
                    <a:pt x="11037" y="8954"/>
                    <a:pt x="11037" y="8620"/>
                    <a:pt x="11002" y="8299"/>
                  </a:cubicBezTo>
                  <a:cubicBezTo>
                    <a:pt x="10954" y="7822"/>
                    <a:pt x="10823" y="7370"/>
                    <a:pt x="10561" y="6977"/>
                  </a:cubicBezTo>
                  <a:cubicBezTo>
                    <a:pt x="10370" y="6679"/>
                    <a:pt x="10132" y="6441"/>
                    <a:pt x="9882" y="6179"/>
                  </a:cubicBezTo>
                  <a:cubicBezTo>
                    <a:pt x="9406" y="5691"/>
                    <a:pt x="8811" y="5405"/>
                    <a:pt x="8204" y="5215"/>
                  </a:cubicBezTo>
                  <a:cubicBezTo>
                    <a:pt x="7739" y="5072"/>
                    <a:pt x="7263" y="4953"/>
                    <a:pt x="6799" y="4786"/>
                  </a:cubicBezTo>
                  <a:cubicBezTo>
                    <a:pt x="5894" y="4489"/>
                    <a:pt x="4953" y="4477"/>
                    <a:pt x="3965" y="4405"/>
                  </a:cubicBezTo>
                  <a:close/>
                  <a:moveTo>
                    <a:pt x="16490" y="10180"/>
                  </a:moveTo>
                  <a:cubicBezTo>
                    <a:pt x="16502" y="10585"/>
                    <a:pt x="16478" y="11025"/>
                    <a:pt x="16621" y="11442"/>
                  </a:cubicBezTo>
                  <a:cubicBezTo>
                    <a:pt x="16705" y="11644"/>
                    <a:pt x="16717" y="11882"/>
                    <a:pt x="16764" y="12109"/>
                  </a:cubicBezTo>
                  <a:cubicBezTo>
                    <a:pt x="16776" y="12180"/>
                    <a:pt x="16776" y="12275"/>
                    <a:pt x="16824" y="12347"/>
                  </a:cubicBezTo>
                  <a:cubicBezTo>
                    <a:pt x="17002" y="12644"/>
                    <a:pt x="17157" y="12942"/>
                    <a:pt x="17371" y="13240"/>
                  </a:cubicBezTo>
                  <a:cubicBezTo>
                    <a:pt x="17455" y="13371"/>
                    <a:pt x="17574" y="13490"/>
                    <a:pt x="17717" y="13585"/>
                  </a:cubicBezTo>
                  <a:cubicBezTo>
                    <a:pt x="18169" y="13906"/>
                    <a:pt x="18633" y="14252"/>
                    <a:pt x="19229" y="14311"/>
                  </a:cubicBezTo>
                  <a:cubicBezTo>
                    <a:pt x="19455" y="14323"/>
                    <a:pt x="19681" y="14383"/>
                    <a:pt x="19884" y="14442"/>
                  </a:cubicBezTo>
                  <a:cubicBezTo>
                    <a:pt x="21229" y="14811"/>
                    <a:pt x="22562" y="14740"/>
                    <a:pt x="23872" y="14323"/>
                  </a:cubicBezTo>
                  <a:cubicBezTo>
                    <a:pt x="23967" y="14299"/>
                    <a:pt x="24063" y="14264"/>
                    <a:pt x="24146" y="14204"/>
                  </a:cubicBezTo>
                  <a:cubicBezTo>
                    <a:pt x="24682" y="13776"/>
                    <a:pt x="25253" y="13395"/>
                    <a:pt x="25730" y="12859"/>
                  </a:cubicBezTo>
                  <a:cubicBezTo>
                    <a:pt x="25908" y="12656"/>
                    <a:pt x="26063" y="12442"/>
                    <a:pt x="26230" y="12228"/>
                  </a:cubicBezTo>
                  <a:cubicBezTo>
                    <a:pt x="26563" y="11811"/>
                    <a:pt x="26789" y="11323"/>
                    <a:pt x="26825" y="10787"/>
                  </a:cubicBezTo>
                  <a:cubicBezTo>
                    <a:pt x="26837" y="10406"/>
                    <a:pt x="26837" y="10037"/>
                    <a:pt x="26789" y="9680"/>
                  </a:cubicBezTo>
                  <a:cubicBezTo>
                    <a:pt x="26765" y="9358"/>
                    <a:pt x="26646" y="9061"/>
                    <a:pt x="26444" y="8775"/>
                  </a:cubicBezTo>
                  <a:cubicBezTo>
                    <a:pt x="26003" y="8120"/>
                    <a:pt x="25432" y="7596"/>
                    <a:pt x="24718" y="7239"/>
                  </a:cubicBezTo>
                  <a:cubicBezTo>
                    <a:pt x="24622" y="7179"/>
                    <a:pt x="24503" y="7108"/>
                    <a:pt x="24456" y="7001"/>
                  </a:cubicBezTo>
                  <a:cubicBezTo>
                    <a:pt x="24348" y="6763"/>
                    <a:pt x="24146" y="6703"/>
                    <a:pt x="23920" y="6668"/>
                  </a:cubicBezTo>
                  <a:cubicBezTo>
                    <a:pt x="23515" y="6584"/>
                    <a:pt x="23134" y="6465"/>
                    <a:pt x="22741" y="6310"/>
                  </a:cubicBezTo>
                  <a:cubicBezTo>
                    <a:pt x="22574" y="6227"/>
                    <a:pt x="22384" y="6191"/>
                    <a:pt x="22205" y="6156"/>
                  </a:cubicBezTo>
                  <a:cubicBezTo>
                    <a:pt x="21777" y="6084"/>
                    <a:pt x="21360" y="6036"/>
                    <a:pt x="20931" y="5977"/>
                  </a:cubicBezTo>
                  <a:cubicBezTo>
                    <a:pt x="20157" y="5846"/>
                    <a:pt x="19384" y="5906"/>
                    <a:pt x="18586" y="5989"/>
                  </a:cubicBezTo>
                  <a:cubicBezTo>
                    <a:pt x="18252" y="6036"/>
                    <a:pt x="17967" y="6108"/>
                    <a:pt x="17788" y="6453"/>
                  </a:cubicBezTo>
                  <a:cubicBezTo>
                    <a:pt x="17717" y="6608"/>
                    <a:pt x="17538" y="6703"/>
                    <a:pt x="17395" y="6846"/>
                  </a:cubicBezTo>
                  <a:cubicBezTo>
                    <a:pt x="17145" y="7096"/>
                    <a:pt x="16943" y="7382"/>
                    <a:pt x="16978" y="7763"/>
                  </a:cubicBezTo>
                  <a:cubicBezTo>
                    <a:pt x="17002" y="7989"/>
                    <a:pt x="16907" y="8156"/>
                    <a:pt x="16788" y="8311"/>
                  </a:cubicBezTo>
                  <a:cubicBezTo>
                    <a:pt x="16717" y="8430"/>
                    <a:pt x="16621" y="8573"/>
                    <a:pt x="16609" y="8703"/>
                  </a:cubicBezTo>
                  <a:cubicBezTo>
                    <a:pt x="16550" y="9192"/>
                    <a:pt x="16526" y="9680"/>
                    <a:pt x="16490" y="10180"/>
                  </a:cubicBezTo>
                  <a:close/>
                  <a:moveTo>
                    <a:pt x="14919" y="3417"/>
                  </a:moveTo>
                  <a:cubicBezTo>
                    <a:pt x="15145" y="3405"/>
                    <a:pt x="15359" y="3405"/>
                    <a:pt x="15419" y="3191"/>
                  </a:cubicBezTo>
                  <a:cubicBezTo>
                    <a:pt x="15585" y="2643"/>
                    <a:pt x="15609" y="2096"/>
                    <a:pt x="15157" y="1643"/>
                  </a:cubicBezTo>
                  <a:cubicBezTo>
                    <a:pt x="15062" y="1560"/>
                    <a:pt x="14990" y="1464"/>
                    <a:pt x="14919" y="1369"/>
                  </a:cubicBezTo>
                  <a:cubicBezTo>
                    <a:pt x="14561" y="798"/>
                    <a:pt x="13633" y="512"/>
                    <a:pt x="12990" y="798"/>
                  </a:cubicBezTo>
                  <a:cubicBezTo>
                    <a:pt x="12680" y="953"/>
                    <a:pt x="12323" y="1012"/>
                    <a:pt x="12002" y="1107"/>
                  </a:cubicBezTo>
                  <a:cubicBezTo>
                    <a:pt x="11549" y="1262"/>
                    <a:pt x="11109" y="1393"/>
                    <a:pt x="10656" y="1572"/>
                  </a:cubicBezTo>
                  <a:cubicBezTo>
                    <a:pt x="10168" y="1762"/>
                    <a:pt x="9680" y="1988"/>
                    <a:pt x="9180" y="2179"/>
                  </a:cubicBezTo>
                  <a:cubicBezTo>
                    <a:pt x="8692" y="2381"/>
                    <a:pt x="8192" y="2536"/>
                    <a:pt x="7703" y="2774"/>
                  </a:cubicBezTo>
                  <a:cubicBezTo>
                    <a:pt x="7299" y="2988"/>
                    <a:pt x="6882" y="3215"/>
                    <a:pt x="6477" y="3453"/>
                  </a:cubicBezTo>
                  <a:cubicBezTo>
                    <a:pt x="6072" y="3703"/>
                    <a:pt x="5656" y="3893"/>
                    <a:pt x="5108" y="4048"/>
                  </a:cubicBezTo>
                  <a:cubicBezTo>
                    <a:pt x="5298" y="4120"/>
                    <a:pt x="5417" y="4179"/>
                    <a:pt x="5525" y="4191"/>
                  </a:cubicBezTo>
                  <a:cubicBezTo>
                    <a:pt x="6179" y="4239"/>
                    <a:pt x="6811" y="4346"/>
                    <a:pt x="7465" y="4465"/>
                  </a:cubicBezTo>
                  <a:cubicBezTo>
                    <a:pt x="7573" y="4477"/>
                    <a:pt x="7703" y="4429"/>
                    <a:pt x="7811" y="4382"/>
                  </a:cubicBezTo>
                  <a:cubicBezTo>
                    <a:pt x="8454" y="4120"/>
                    <a:pt x="9073" y="3822"/>
                    <a:pt x="9728" y="3572"/>
                  </a:cubicBezTo>
                  <a:cubicBezTo>
                    <a:pt x="10382" y="3310"/>
                    <a:pt x="11037" y="3096"/>
                    <a:pt x="11692" y="2881"/>
                  </a:cubicBezTo>
                  <a:cubicBezTo>
                    <a:pt x="12085" y="2750"/>
                    <a:pt x="12466" y="2631"/>
                    <a:pt x="12871" y="2536"/>
                  </a:cubicBezTo>
                  <a:cubicBezTo>
                    <a:pt x="13466" y="2405"/>
                    <a:pt x="14026" y="2465"/>
                    <a:pt x="14442" y="2988"/>
                  </a:cubicBezTo>
                  <a:cubicBezTo>
                    <a:pt x="14597" y="3119"/>
                    <a:pt x="14776" y="3274"/>
                    <a:pt x="14919" y="3417"/>
                  </a:cubicBezTo>
                  <a:close/>
                  <a:moveTo>
                    <a:pt x="27313" y="8906"/>
                  </a:moveTo>
                  <a:cubicBezTo>
                    <a:pt x="27504" y="8799"/>
                    <a:pt x="27730" y="8751"/>
                    <a:pt x="27896" y="8596"/>
                  </a:cubicBezTo>
                  <a:cubicBezTo>
                    <a:pt x="28111" y="8394"/>
                    <a:pt x="28385" y="8299"/>
                    <a:pt x="28635" y="8192"/>
                  </a:cubicBezTo>
                  <a:cubicBezTo>
                    <a:pt x="29063" y="8001"/>
                    <a:pt x="29516" y="7834"/>
                    <a:pt x="29944" y="7691"/>
                  </a:cubicBezTo>
                  <a:cubicBezTo>
                    <a:pt x="30754" y="7394"/>
                    <a:pt x="31552" y="7108"/>
                    <a:pt x="32373" y="6834"/>
                  </a:cubicBezTo>
                  <a:cubicBezTo>
                    <a:pt x="32599" y="6763"/>
                    <a:pt x="32849" y="6703"/>
                    <a:pt x="33088" y="6679"/>
                  </a:cubicBezTo>
                  <a:cubicBezTo>
                    <a:pt x="33635" y="6620"/>
                    <a:pt x="34135" y="6703"/>
                    <a:pt x="34528" y="7179"/>
                  </a:cubicBezTo>
                  <a:cubicBezTo>
                    <a:pt x="34659" y="7346"/>
                    <a:pt x="34790" y="7537"/>
                    <a:pt x="35040" y="7644"/>
                  </a:cubicBezTo>
                  <a:cubicBezTo>
                    <a:pt x="35171" y="7596"/>
                    <a:pt x="35302" y="7549"/>
                    <a:pt x="35421" y="7513"/>
                  </a:cubicBezTo>
                  <a:cubicBezTo>
                    <a:pt x="35457" y="7358"/>
                    <a:pt x="35481" y="7239"/>
                    <a:pt x="35505" y="7120"/>
                  </a:cubicBezTo>
                  <a:cubicBezTo>
                    <a:pt x="35647" y="6632"/>
                    <a:pt x="35528" y="6203"/>
                    <a:pt x="35171" y="5822"/>
                  </a:cubicBezTo>
                  <a:cubicBezTo>
                    <a:pt x="35076" y="5739"/>
                    <a:pt x="35016" y="5632"/>
                    <a:pt x="34945" y="5548"/>
                  </a:cubicBezTo>
                  <a:cubicBezTo>
                    <a:pt x="34564" y="4989"/>
                    <a:pt x="33742" y="4751"/>
                    <a:pt x="33147" y="4965"/>
                  </a:cubicBezTo>
                  <a:cubicBezTo>
                    <a:pt x="31957" y="5382"/>
                    <a:pt x="30730" y="5727"/>
                    <a:pt x="29575" y="6263"/>
                  </a:cubicBezTo>
                  <a:cubicBezTo>
                    <a:pt x="28730" y="6668"/>
                    <a:pt x="27813" y="6894"/>
                    <a:pt x="27015" y="7418"/>
                  </a:cubicBezTo>
                  <a:cubicBezTo>
                    <a:pt x="26908" y="7477"/>
                    <a:pt x="26777" y="7489"/>
                    <a:pt x="26670" y="7549"/>
                  </a:cubicBezTo>
                  <a:cubicBezTo>
                    <a:pt x="26563" y="7608"/>
                    <a:pt x="26480" y="7691"/>
                    <a:pt x="26408" y="7751"/>
                  </a:cubicBezTo>
                  <a:cubicBezTo>
                    <a:pt x="26563" y="8251"/>
                    <a:pt x="27004" y="8513"/>
                    <a:pt x="27313" y="8906"/>
                  </a:cubicBezTo>
                  <a:close/>
                  <a:moveTo>
                    <a:pt x="11573" y="7882"/>
                  </a:moveTo>
                  <a:cubicBezTo>
                    <a:pt x="11573" y="7941"/>
                    <a:pt x="11549" y="8001"/>
                    <a:pt x="11561" y="8061"/>
                  </a:cubicBezTo>
                  <a:cubicBezTo>
                    <a:pt x="11609" y="8287"/>
                    <a:pt x="11668" y="8489"/>
                    <a:pt x="11728" y="8715"/>
                  </a:cubicBezTo>
                  <a:cubicBezTo>
                    <a:pt x="12216" y="8668"/>
                    <a:pt x="12680" y="8596"/>
                    <a:pt x="13145" y="8584"/>
                  </a:cubicBezTo>
                  <a:cubicBezTo>
                    <a:pt x="13585" y="8573"/>
                    <a:pt x="14038" y="8537"/>
                    <a:pt x="14478" y="8584"/>
                  </a:cubicBezTo>
                  <a:cubicBezTo>
                    <a:pt x="14942" y="8632"/>
                    <a:pt x="15359" y="8894"/>
                    <a:pt x="15847" y="8846"/>
                  </a:cubicBezTo>
                  <a:cubicBezTo>
                    <a:pt x="16002" y="8573"/>
                    <a:pt x="16145" y="8299"/>
                    <a:pt x="16157" y="7989"/>
                  </a:cubicBezTo>
                  <a:cubicBezTo>
                    <a:pt x="15109" y="7358"/>
                    <a:pt x="13109" y="7239"/>
                    <a:pt x="11573" y="78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3366571" y="4416481"/>
              <a:ext cx="267259" cy="216903"/>
            </a:xfrm>
            <a:custGeom>
              <a:avLst/>
              <a:gdLst/>
              <a:ahLst/>
              <a:cxnLst/>
              <a:rect l="l" t="t" r="r" b="b"/>
              <a:pathLst>
                <a:path w="7717" h="6263" extrusionOk="0">
                  <a:moveTo>
                    <a:pt x="1" y="3179"/>
                  </a:moveTo>
                  <a:cubicBezTo>
                    <a:pt x="72" y="2655"/>
                    <a:pt x="144" y="2143"/>
                    <a:pt x="215" y="1643"/>
                  </a:cubicBezTo>
                  <a:cubicBezTo>
                    <a:pt x="310" y="1072"/>
                    <a:pt x="632" y="631"/>
                    <a:pt x="989" y="203"/>
                  </a:cubicBezTo>
                  <a:cubicBezTo>
                    <a:pt x="1084" y="84"/>
                    <a:pt x="1215" y="24"/>
                    <a:pt x="1370" y="24"/>
                  </a:cubicBezTo>
                  <a:cubicBezTo>
                    <a:pt x="1811" y="36"/>
                    <a:pt x="2275" y="0"/>
                    <a:pt x="2715" y="48"/>
                  </a:cubicBezTo>
                  <a:cubicBezTo>
                    <a:pt x="3525" y="143"/>
                    <a:pt x="4347" y="227"/>
                    <a:pt x="5144" y="393"/>
                  </a:cubicBezTo>
                  <a:cubicBezTo>
                    <a:pt x="5882" y="536"/>
                    <a:pt x="6585" y="834"/>
                    <a:pt x="7145" y="1405"/>
                  </a:cubicBezTo>
                  <a:cubicBezTo>
                    <a:pt x="7371" y="1643"/>
                    <a:pt x="7514" y="1941"/>
                    <a:pt x="7585" y="2263"/>
                  </a:cubicBezTo>
                  <a:cubicBezTo>
                    <a:pt x="7657" y="2572"/>
                    <a:pt x="7704" y="2905"/>
                    <a:pt x="7704" y="3227"/>
                  </a:cubicBezTo>
                  <a:cubicBezTo>
                    <a:pt x="7716" y="3941"/>
                    <a:pt x="7442" y="4560"/>
                    <a:pt x="7002" y="5096"/>
                  </a:cubicBezTo>
                  <a:cubicBezTo>
                    <a:pt x="6859" y="5287"/>
                    <a:pt x="6597" y="5430"/>
                    <a:pt x="6371" y="5537"/>
                  </a:cubicBezTo>
                  <a:cubicBezTo>
                    <a:pt x="5978" y="5727"/>
                    <a:pt x="5573" y="5870"/>
                    <a:pt x="5180" y="6049"/>
                  </a:cubicBezTo>
                  <a:cubicBezTo>
                    <a:pt x="4728" y="6239"/>
                    <a:pt x="4263" y="6263"/>
                    <a:pt x="3787" y="6251"/>
                  </a:cubicBezTo>
                  <a:cubicBezTo>
                    <a:pt x="3466" y="6239"/>
                    <a:pt x="3156" y="6168"/>
                    <a:pt x="2823" y="6120"/>
                  </a:cubicBezTo>
                  <a:cubicBezTo>
                    <a:pt x="2168" y="6049"/>
                    <a:pt x="1561" y="5775"/>
                    <a:pt x="965" y="5525"/>
                  </a:cubicBezTo>
                  <a:cubicBezTo>
                    <a:pt x="394" y="5287"/>
                    <a:pt x="191" y="4751"/>
                    <a:pt x="72" y="4203"/>
                  </a:cubicBezTo>
                  <a:cubicBezTo>
                    <a:pt x="1" y="3858"/>
                    <a:pt x="25" y="3513"/>
                    <a:pt x="1" y="3179"/>
                  </a:cubicBezTo>
                  <a:close/>
                  <a:moveTo>
                    <a:pt x="2704" y="1072"/>
                  </a:moveTo>
                  <a:cubicBezTo>
                    <a:pt x="2596" y="1000"/>
                    <a:pt x="2525" y="893"/>
                    <a:pt x="2418" y="869"/>
                  </a:cubicBezTo>
                  <a:cubicBezTo>
                    <a:pt x="2334" y="834"/>
                    <a:pt x="2203" y="858"/>
                    <a:pt x="2120" y="917"/>
                  </a:cubicBezTo>
                  <a:cubicBezTo>
                    <a:pt x="1703" y="1227"/>
                    <a:pt x="1382" y="1608"/>
                    <a:pt x="1203" y="2108"/>
                  </a:cubicBezTo>
                  <a:cubicBezTo>
                    <a:pt x="1156" y="2227"/>
                    <a:pt x="1191" y="2358"/>
                    <a:pt x="1322" y="2417"/>
                  </a:cubicBezTo>
                  <a:cubicBezTo>
                    <a:pt x="1394" y="2441"/>
                    <a:pt x="1525" y="2441"/>
                    <a:pt x="1608" y="2382"/>
                  </a:cubicBezTo>
                  <a:cubicBezTo>
                    <a:pt x="2001" y="2132"/>
                    <a:pt x="2334" y="1786"/>
                    <a:pt x="2584" y="1381"/>
                  </a:cubicBezTo>
                  <a:cubicBezTo>
                    <a:pt x="2644" y="1298"/>
                    <a:pt x="2656" y="1191"/>
                    <a:pt x="2704" y="10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3912933" y="4467598"/>
              <a:ext cx="271761" cy="218566"/>
            </a:xfrm>
            <a:custGeom>
              <a:avLst/>
              <a:gdLst/>
              <a:ahLst/>
              <a:cxnLst/>
              <a:rect l="l" t="t" r="r" b="b"/>
              <a:pathLst>
                <a:path w="7847" h="6311" extrusionOk="0">
                  <a:moveTo>
                    <a:pt x="1" y="3346"/>
                  </a:moveTo>
                  <a:cubicBezTo>
                    <a:pt x="72" y="2811"/>
                    <a:pt x="143" y="2215"/>
                    <a:pt x="227" y="1644"/>
                  </a:cubicBezTo>
                  <a:cubicBezTo>
                    <a:pt x="322" y="1072"/>
                    <a:pt x="644" y="632"/>
                    <a:pt x="1013" y="191"/>
                  </a:cubicBezTo>
                  <a:cubicBezTo>
                    <a:pt x="1096" y="72"/>
                    <a:pt x="1227" y="13"/>
                    <a:pt x="1382" y="13"/>
                  </a:cubicBezTo>
                  <a:cubicBezTo>
                    <a:pt x="1822" y="36"/>
                    <a:pt x="2287" y="1"/>
                    <a:pt x="2727" y="60"/>
                  </a:cubicBezTo>
                  <a:cubicBezTo>
                    <a:pt x="3537" y="155"/>
                    <a:pt x="4358" y="263"/>
                    <a:pt x="5156" y="406"/>
                  </a:cubicBezTo>
                  <a:cubicBezTo>
                    <a:pt x="5406" y="441"/>
                    <a:pt x="5668" y="584"/>
                    <a:pt x="5918" y="644"/>
                  </a:cubicBezTo>
                  <a:cubicBezTo>
                    <a:pt x="6716" y="798"/>
                    <a:pt x="7228" y="1346"/>
                    <a:pt x="7490" y="2037"/>
                  </a:cubicBezTo>
                  <a:cubicBezTo>
                    <a:pt x="7763" y="2751"/>
                    <a:pt x="7847" y="3513"/>
                    <a:pt x="7513" y="4239"/>
                  </a:cubicBezTo>
                  <a:cubicBezTo>
                    <a:pt x="7394" y="4489"/>
                    <a:pt x="7240" y="4751"/>
                    <a:pt x="7097" y="5001"/>
                  </a:cubicBezTo>
                  <a:cubicBezTo>
                    <a:pt x="6930" y="5287"/>
                    <a:pt x="6656" y="5430"/>
                    <a:pt x="6394" y="5561"/>
                  </a:cubicBezTo>
                  <a:cubicBezTo>
                    <a:pt x="6001" y="5763"/>
                    <a:pt x="5608" y="5894"/>
                    <a:pt x="5204" y="6073"/>
                  </a:cubicBezTo>
                  <a:cubicBezTo>
                    <a:pt x="4751" y="6263"/>
                    <a:pt x="4275" y="6311"/>
                    <a:pt x="3822" y="6275"/>
                  </a:cubicBezTo>
                  <a:cubicBezTo>
                    <a:pt x="2941" y="6204"/>
                    <a:pt x="2096" y="6013"/>
                    <a:pt x="1263" y="5704"/>
                  </a:cubicBezTo>
                  <a:cubicBezTo>
                    <a:pt x="560" y="5430"/>
                    <a:pt x="263" y="4894"/>
                    <a:pt x="84" y="4239"/>
                  </a:cubicBezTo>
                  <a:cubicBezTo>
                    <a:pt x="12" y="3942"/>
                    <a:pt x="24" y="3680"/>
                    <a:pt x="1" y="3346"/>
                  </a:cubicBezTo>
                  <a:close/>
                  <a:moveTo>
                    <a:pt x="2679" y="1179"/>
                  </a:moveTo>
                  <a:cubicBezTo>
                    <a:pt x="2679" y="1001"/>
                    <a:pt x="2537" y="834"/>
                    <a:pt x="2406" y="846"/>
                  </a:cubicBezTo>
                  <a:cubicBezTo>
                    <a:pt x="2275" y="870"/>
                    <a:pt x="2120" y="906"/>
                    <a:pt x="2025" y="1001"/>
                  </a:cubicBezTo>
                  <a:cubicBezTo>
                    <a:pt x="1703" y="1263"/>
                    <a:pt x="1453" y="1584"/>
                    <a:pt x="1275" y="1953"/>
                  </a:cubicBezTo>
                  <a:cubicBezTo>
                    <a:pt x="1251" y="2013"/>
                    <a:pt x="1215" y="2072"/>
                    <a:pt x="1215" y="2132"/>
                  </a:cubicBezTo>
                  <a:cubicBezTo>
                    <a:pt x="1227" y="2215"/>
                    <a:pt x="1263" y="2358"/>
                    <a:pt x="1322" y="2394"/>
                  </a:cubicBezTo>
                  <a:cubicBezTo>
                    <a:pt x="1382" y="2441"/>
                    <a:pt x="1525" y="2441"/>
                    <a:pt x="1608" y="2394"/>
                  </a:cubicBezTo>
                  <a:cubicBezTo>
                    <a:pt x="2025" y="2132"/>
                    <a:pt x="2358" y="1787"/>
                    <a:pt x="2632" y="1358"/>
                  </a:cubicBezTo>
                  <a:cubicBezTo>
                    <a:pt x="2644" y="1287"/>
                    <a:pt x="2656" y="1203"/>
                    <a:pt x="2679" y="11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5"/>
          <p:cNvSpPr/>
          <p:nvPr/>
        </p:nvSpPr>
        <p:spPr>
          <a:xfrm>
            <a:off x="7082852" y="1968465"/>
            <a:ext cx="1248671" cy="1221831"/>
          </a:xfrm>
          <a:custGeom>
            <a:avLst/>
            <a:gdLst/>
            <a:ahLst/>
            <a:cxnLst/>
            <a:rect l="l" t="t" r="r" b="b"/>
            <a:pathLst>
              <a:path w="43173" h="42245" extrusionOk="0">
                <a:moveTo>
                  <a:pt x="48" y="42245"/>
                </a:moveTo>
                <a:cubicBezTo>
                  <a:pt x="48" y="39690"/>
                  <a:pt x="-143" y="36245"/>
                  <a:pt x="1983" y="34828"/>
                </a:cubicBezTo>
                <a:cubicBezTo>
                  <a:pt x="10310" y="29276"/>
                  <a:pt x="33112" y="31866"/>
                  <a:pt x="29394" y="22574"/>
                </a:cubicBezTo>
                <a:cubicBezTo>
                  <a:pt x="28497" y="20331"/>
                  <a:pt x="24865" y="19097"/>
                  <a:pt x="22622" y="19994"/>
                </a:cubicBezTo>
                <a:cubicBezTo>
                  <a:pt x="18614" y="21598"/>
                  <a:pt x="17243" y="28097"/>
                  <a:pt x="18429" y="32248"/>
                </a:cubicBezTo>
                <a:cubicBezTo>
                  <a:pt x="20393" y="39119"/>
                  <a:pt x="32863" y="41598"/>
                  <a:pt x="39068" y="38052"/>
                </a:cubicBezTo>
                <a:cubicBezTo>
                  <a:pt x="51102" y="31174"/>
                  <a:pt x="33834" y="7686"/>
                  <a:pt x="22299" y="0"/>
                </a:cubicBezTo>
              </a:path>
            </a:pathLst>
          </a:custGeom>
          <a:noFill/>
          <a:ln w="19050" cap="flat" cmpd="sng">
            <a:solidFill>
              <a:schemeClr val="dk2"/>
            </a:solidFill>
            <a:prstDash val="dash"/>
            <a:round/>
            <a:headEnd type="none" w="med" len="med"/>
            <a:tailEnd type="none" w="med" len="med"/>
          </a:ln>
        </p:spPr>
        <p:txBody>
          <a:bodyPr/>
          <a:lstStyle/>
          <a:p>
            <a:endParaRPr lang="en-S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Hotel Choice Analysis (Significant Correlations)</a:t>
            </a:r>
          </a:p>
        </p:txBody>
      </p:sp>
      <p:pic>
        <p:nvPicPr>
          <p:cNvPr id="4" name="Picture 3">
            <a:extLst>
              <a:ext uri="{FF2B5EF4-FFF2-40B4-BE49-F238E27FC236}">
                <a16:creationId xmlns:a16="http://schemas.microsoft.com/office/drawing/2014/main" id="{6093209B-0F07-FB1A-2AB6-9D6658E51222}"/>
              </a:ext>
            </a:extLst>
          </p:cNvPr>
          <p:cNvPicPr>
            <a:picLocks noChangeAspect="1"/>
          </p:cNvPicPr>
          <p:nvPr/>
        </p:nvPicPr>
        <p:blipFill>
          <a:blip r:embed="rId2"/>
          <a:stretch>
            <a:fillRect/>
          </a:stretch>
        </p:blipFill>
        <p:spPr>
          <a:xfrm>
            <a:off x="379376" y="1037226"/>
            <a:ext cx="3002641" cy="1847255"/>
          </a:xfrm>
          <a:prstGeom prst="rect">
            <a:avLst/>
          </a:prstGeom>
          <a:ln>
            <a:solidFill>
              <a:schemeClr val="tx1"/>
            </a:solidFill>
          </a:ln>
        </p:spPr>
      </p:pic>
      <p:pic>
        <p:nvPicPr>
          <p:cNvPr id="10" name="Picture 9">
            <a:extLst>
              <a:ext uri="{FF2B5EF4-FFF2-40B4-BE49-F238E27FC236}">
                <a16:creationId xmlns:a16="http://schemas.microsoft.com/office/drawing/2014/main" id="{E4C3E39F-7622-7C67-C027-2C8754F76BD9}"/>
              </a:ext>
            </a:extLst>
          </p:cNvPr>
          <p:cNvPicPr>
            <a:picLocks noChangeAspect="1"/>
          </p:cNvPicPr>
          <p:nvPr/>
        </p:nvPicPr>
        <p:blipFill>
          <a:blip r:embed="rId3"/>
          <a:stretch>
            <a:fillRect/>
          </a:stretch>
        </p:blipFill>
        <p:spPr>
          <a:xfrm>
            <a:off x="379376" y="2891309"/>
            <a:ext cx="3002642" cy="1807166"/>
          </a:xfrm>
          <a:prstGeom prst="rect">
            <a:avLst/>
          </a:prstGeom>
          <a:ln>
            <a:solidFill>
              <a:schemeClr val="tx1"/>
            </a:solidFill>
          </a:ln>
        </p:spPr>
      </p:pic>
      <p:sp>
        <p:nvSpPr>
          <p:cNvPr id="16" name="Text Placeholder 3">
            <a:extLst>
              <a:ext uri="{FF2B5EF4-FFF2-40B4-BE49-F238E27FC236}">
                <a16:creationId xmlns:a16="http://schemas.microsoft.com/office/drawing/2014/main" id="{C3F72B36-A34F-5BCF-2933-604963AEE1E5}"/>
              </a:ext>
            </a:extLst>
          </p:cNvPr>
          <p:cNvSpPr txBox="1">
            <a:spLocks/>
          </p:cNvSpPr>
          <p:nvPr/>
        </p:nvSpPr>
        <p:spPr>
          <a:xfrm>
            <a:off x="4244341" y="1457910"/>
            <a:ext cx="4209836"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gn="just">
              <a:buFont typeface="Arial"/>
              <a:buNone/>
            </a:pPr>
            <a:r>
              <a:rPr lang="en-US" sz="1200" dirty="0">
                <a:latin typeface="Aptos" panose="020B0004020202020204" pitchFamily="34" charset="0"/>
              </a:rPr>
              <a:t>Tourists who travel with peers from their generation such as siblings and friends also has a preference to live in budget options.</a:t>
            </a:r>
          </a:p>
          <a:p>
            <a:pPr marL="139700" indent="0" algn="just">
              <a:buFont typeface="Arial"/>
              <a:buNone/>
            </a:pPr>
            <a:endParaRPr lang="en-US" sz="1200" dirty="0">
              <a:latin typeface="Aptos" panose="020B0004020202020204" pitchFamily="34" charset="0"/>
            </a:endParaRPr>
          </a:p>
          <a:p>
            <a:pPr marL="139700" indent="0" algn="just">
              <a:buFont typeface="Arial"/>
              <a:buNone/>
            </a:pPr>
            <a:endParaRPr lang="en-US" sz="1200" dirty="0"/>
          </a:p>
          <a:p>
            <a:pPr marL="139700" indent="0" algn="just">
              <a:buFont typeface="Arial"/>
              <a:buNone/>
            </a:pPr>
            <a:r>
              <a:rPr lang="en-US" sz="1200" dirty="0"/>
              <a:t>Tourists traveling with peers from the same generation, such as siblings and friends, who show a preference for budget options, might be attracted by marketing campaigns that emphasize affordability without sacrificing quality. Budget hotels could offer group discounts, complimentary breakfast, or partnership deals with local attractions to create more value for these travelers.</a:t>
            </a:r>
          </a:p>
          <a:p>
            <a:pPr marL="139700" indent="0" algn="just">
              <a:buFont typeface="Arial"/>
              <a:buNone/>
            </a:pPr>
            <a:endParaRPr lang="en-US" sz="1000" dirty="0"/>
          </a:p>
          <a:p>
            <a:pPr marL="139700" indent="0" algn="just">
              <a:buFont typeface="Arial"/>
              <a:buNone/>
            </a:pPr>
            <a:endParaRPr lang="en-US" sz="1000" dirty="0"/>
          </a:p>
          <a:p>
            <a:pPr marL="139700" indent="0" algn="just">
              <a:buFont typeface="Arial"/>
              <a:buNone/>
            </a:pPr>
            <a:endParaRPr lang="en-US" sz="1000" dirty="0">
              <a:latin typeface="Aptos" panose="020B0004020202020204" pitchFamily="34" charset="0"/>
            </a:endParaRPr>
          </a:p>
          <a:p>
            <a:pPr marL="139700" indent="0" algn="just">
              <a:buFont typeface="Arial"/>
              <a:buNone/>
            </a:pPr>
            <a:endParaRPr lang="en-US" sz="1100" dirty="0">
              <a:latin typeface="Aptos" panose="020B0004020202020204" pitchFamily="34" charset="0"/>
            </a:endParaRPr>
          </a:p>
        </p:txBody>
      </p:sp>
    </p:spTree>
    <p:extLst>
      <p:ext uri="{BB962C8B-B14F-4D97-AF65-F5344CB8AC3E}">
        <p14:creationId xmlns:p14="http://schemas.microsoft.com/office/powerpoint/2010/main" val="398586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K-Modes Cluster Analysis</a:t>
            </a:r>
          </a:p>
        </p:txBody>
      </p:sp>
      <p:sp>
        <p:nvSpPr>
          <p:cNvPr id="16" name="Text Placeholder 3">
            <a:extLst>
              <a:ext uri="{FF2B5EF4-FFF2-40B4-BE49-F238E27FC236}">
                <a16:creationId xmlns:a16="http://schemas.microsoft.com/office/drawing/2014/main" id="{C3F72B36-A34F-5BCF-2933-604963AEE1E5}"/>
              </a:ext>
            </a:extLst>
          </p:cNvPr>
          <p:cNvSpPr txBox="1">
            <a:spLocks/>
          </p:cNvSpPr>
          <p:nvPr/>
        </p:nvSpPr>
        <p:spPr>
          <a:xfrm>
            <a:off x="182880" y="1017725"/>
            <a:ext cx="7741919"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gn="just">
              <a:buFont typeface="Arial"/>
              <a:buNone/>
            </a:pPr>
            <a:r>
              <a:rPr lang="en-US" sz="1200" dirty="0">
                <a:latin typeface="Aptos" panose="020B0004020202020204" pitchFamily="34" charset="0"/>
              </a:rPr>
              <a:t>Three main (dominant) demographics: </a:t>
            </a:r>
          </a:p>
          <a:p>
            <a:pPr marL="368300" indent="-228600" algn="just">
              <a:buFont typeface="Arial"/>
              <a:buAutoNum type="arabicParenR"/>
            </a:pPr>
            <a:r>
              <a:rPr lang="en-US" sz="1200" dirty="0">
                <a:latin typeface="Aptos" panose="020B0004020202020204" pitchFamily="34" charset="0"/>
              </a:rPr>
              <a:t>Cat1: Married Businessmen Travelling Alone, </a:t>
            </a:r>
          </a:p>
          <a:p>
            <a:pPr marL="368300" indent="-228600" algn="just">
              <a:buFont typeface="Arial"/>
              <a:buAutoNum type="arabicParenR"/>
            </a:pPr>
            <a:r>
              <a:rPr lang="en-US" sz="1200" dirty="0">
                <a:latin typeface="Aptos" panose="020B0004020202020204" pitchFamily="34" charset="0"/>
              </a:rPr>
              <a:t>Cat2: Married Couples Travelling Together for Leisure </a:t>
            </a:r>
          </a:p>
          <a:p>
            <a:pPr marL="368300" indent="-228600" algn="just">
              <a:buFont typeface="Arial"/>
              <a:buAutoNum type="arabicParenR"/>
            </a:pPr>
            <a:r>
              <a:rPr lang="en-US" sz="1200" dirty="0">
                <a:latin typeface="Aptos" panose="020B0004020202020204" pitchFamily="34" charset="0"/>
              </a:rPr>
              <a:t>Cat3: Single Females Travelling with others for Leisure</a:t>
            </a:r>
          </a:p>
          <a:p>
            <a:pPr marL="139700" indent="0" algn="just">
              <a:buFont typeface="Arial"/>
              <a:buNone/>
            </a:pPr>
            <a:endParaRPr lang="en-US" sz="1200" dirty="0"/>
          </a:p>
          <a:p>
            <a:pPr marL="139700" indent="0" algn="just">
              <a:buFont typeface="Arial"/>
              <a:buNone/>
            </a:pPr>
            <a:endParaRPr lang="en-US" sz="1000" dirty="0"/>
          </a:p>
          <a:p>
            <a:pPr marL="139700" indent="0" algn="just">
              <a:buFont typeface="Arial"/>
              <a:buNone/>
            </a:pPr>
            <a:endParaRPr lang="en-US" sz="1000" dirty="0"/>
          </a:p>
          <a:p>
            <a:pPr marL="139700" indent="0" algn="just">
              <a:buFont typeface="Arial"/>
              <a:buNone/>
            </a:pPr>
            <a:endParaRPr lang="en-US" sz="1000" dirty="0">
              <a:latin typeface="Aptos" panose="020B0004020202020204" pitchFamily="34" charset="0"/>
            </a:endParaRPr>
          </a:p>
          <a:p>
            <a:pPr marL="139700" indent="0" algn="just">
              <a:buFont typeface="Arial"/>
              <a:buNone/>
            </a:pPr>
            <a:endParaRPr lang="en-US" sz="1100" dirty="0">
              <a:latin typeface="Aptos" panose="020B0004020202020204" pitchFamily="34" charset="0"/>
            </a:endParaRPr>
          </a:p>
        </p:txBody>
      </p:sp>
      <p:pic>
        <p:nvPicPr>
          <p:cNvPr id="3" name="Picture 2">
            <a:extLst>
              <a:ext uri="{FF2B5EF4-FFF2-40B4-BE49-F238E27FC236}">
                <a16:creationId xmlns:a16="http://schemas.microsoft.com/office/drawing/2014/main" id="{0086D14D-989E-C192-B4FB-89C0678C80F9}"/>
              </a:ext>
            </a:extLst>
          </p:cNvPr>
          <p:cNvPicPr>
            <a:picLocks noChangeAspect="1"/>
          </p:cNvPicPr>
          <p:nvPr/>
        </p:nvPicPr>
        <p:blipFill>
          <a:blip r:embed="rId2"/>
          <a:stretch>
            <a:fillRect/>
          </a:stretch>
        </p:blipFill>
        <p:spPr>
          <a:xfrm>
            <a:off x="311700" y="2137410"/>
            <a:ext cx="8325142" cy="963930"/>
          </a:xfrm>
          <a:prstGeom prst="rect">
            <a:avLst/>
          </a:prstGeom>
        </p:spPr>
      </p:pic>
    </p:spTree>
    <p:extLst>
      <p:ext uri="{BB962C8B-B14F-4D97-AF65-F5344CB8AC3E}">
        <p14:creationId xmlns:p14="http://schemas.microsoft.com/office/powerpoint/2010/main" val="8490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Insights within Cluster: Shopping Habits</a:t>
            </a:r>
          </a:p>
        </p:txBody>
      </p:sp>
      <p:pic>
        <p:nvPicPr>
          <p:cNvPr id="5" name="Picture 4">
            <a:extLst>
              <a:ext uri="{FF2B5EF4-FFF2-40B4-BE49-F238E27FC236}">
                <a16:creationId xmlns:a16="http://schemas.microsoft.com/office/drawing/2014/main" id="{3B81EA84-67A9-330D-6E49-D6A85591F829}"/>
              </a:ext>
            </a:extLst>
          </p:cNvPr>
          <p:cNvPicPr>
            <a:picLocks noChangeAspect="1"/>
          </p:cNvPicPr>
          <p:nvPr/>
        </p:nvPicPr>
        <p:blipFill>
          <a:blip r:embed="rId2"/>
          <a:stretch>
            <a:fillRect/>
          </a:stretch>
        </p:blipFill>
        <p:spPr>
          <a:xfrm>
            <a:off x="311700" y="1279643"/>
            <a:ext cx="3802638" cy="2343825"/>
          </a:xfrm>
          <a:prstGeom prst="rect">
            <a:avLst/>
          </a:prstGeom>
        </p:spPr>
      </p:pic>
      <p:pic>
        <p:nvPicPr>
          <p:cNvPr id="7" name="Picture 6">
            <a:extLst>
              <a:ext uri="{FF2B5EF4-FFF2-40B4-BE49-F238E27FC236}">
                <a16:creationId xmlns:a16="http://schemas.microsoft.com/office/drawing/2014/main" id="{0C447069-5EFF-CE1C-5B38-F33A06B571ED}"/>
              </a:ext>
            </a:extLst>
          </p:cNvPr>
          <p:cNvPicPr>
            <a:picLocks noChangeAspect="1"/>
          </p:cNvPicPr>
          <p:nvPr/>
        </p:nvPicPr>
        <p:blipFill>
          <a:blip r:embed="rId3"/>
          <a:stretch>
            <a:fillRect/>
          </a:stretch>
        </p:blipFill>
        <p:spPr>
          <a:xfrm>
            <a:off x="4975860" y="1279643"/>
            <a:ext cx="3792913" cy="2343825"/>
          </a:xfrm>
          <a:prstGeom prst="rect">
            <a:avLst/>
          </a:prstGeom>
        </p:spPr>
      </p:pic>
      <p:sp>
        <p:nvSpPr>
          <p:cNvPr id="9" name="TextBox 8">
            <a:extLst>
              <a:ext uri="{FF2B5EF4-FFF2-40B4-BE49-F238E27FC236}">
                <a16:creationId xmlns:a16="http://schemas.microsoft.com/office/drawing/2014/main" id="{3BC97027-0068-2D87-29CC-6889EE3C5209}"/>
              </a:ext>
            </a:extLst>
          </p:cNvPr>
          <p:cNvSpPr txBox="1"/>
          <p:nvPr/>
        </p:nvSpPr>
        <p:spPr>
          <a:xfrm>
            <a:off x="5845260" y="172014"/>
            <a:ext cx="2987040" cy="923330"/>
          </a:xfrm>
          <a:prstGeom prst="rect">
            <a:avLst/>
          </a:prstGeom>
          <a:noFill/>
        </p:spPr>
        <p:txBody>
          <a:bodyPr wrap="square">
            <a:spAutoFit/>
          </a:bodyPr>
          <a:lstStyle/>
          <a:p>
            <a:pPr marL="139700" indent="0" algn="just">
              <a:buFont typeface="Arial"/>
              <a:buNone/>
            </a:pPr>
            <a:r>
              <a:rPr lang="en-US" sz="900" dirty="0">
                <a:latin typeface="Aptos" panose="020B0004020202020204" pitchFamily="34" charset="0"/>
              </a:rPr>
              <a:t>Three main (dominant) demographics: </a:t>
            </a:r>
          </a:p>
          <a:p>
            <a:pPr marL="368300" indent="-228600" algn="just">
              <a:buFont typeface="Arial"/>
              <a:buAutoNum type="arabicParenR"/>
            </a:pPr>
            <a:r>
              <a:rPr lang="en-US" sz="900" dirty="0">
                <a:latin typeface="Aptos" panose="020B0004020202020204" pitchFamily="34" charset="0"/>
              </a:rPr>
              <a:t>Cat1: Married Businessmen Travelling Alone, </a:t>
            </a:r>
          </a:p>
          <a:p>
            <a:pPr marL="368300" indent="-228600" algn="just">
              <a:buFont typeface="Arial"/>
              <a:buAutoNum type="arabicParenR"/>
            </a:pPr>
            <a:r>
              <a:rPr lang="en-US" sz="900" dirty="0">
                <a:latin typeface="Aptos" panose="020B0004020202020204" pitchFamily="34" charset="0"/>
              </a:rPr>
              <a:t>Cat2: Married Couples Travelling Together for Leisure </a:t>
            </a:r>
          </a:p>
          <a:p>
            <a:pPr marL="368300" indent="-228600" algn="just">
              <a:buFont typeface="Arial"/>
              <a:buAutoNum type="arabicParenR"/>
            </a:pPr>
            <a:r>
              <a:rPr lang="en-US" sz="900" dirty="0">
                <a:latin typeface="Aptos" panose="020B0004020202020204" pitchFamily="34" charset="0"/>
              </a:rPr>
              <a:t>Cat3: Single Females Travelling with others for Leisure</a:t>
            </a:r>
          </a:p>
        </p:txBody>
      </p:sp>
      <p:sp>
        <p:nvSpPr>
          <p:cNvPr id="10" name="TextBox 9">
            <a:extLst>
              <a:ext uri="{FF2B5EF4-FFF2-40B4-BE49-F238E27FC236}">
                <a16:creationId xmlns:a16="http://schemas.microsoft.com/office/drawing/2014/main" id="{CD584A90-510A-5ECA-0536-3CA31E5C941A}"/>
              </a:ext>
            </a:extLst>
          </p:cNvPr>
          <p:cNvSpPr txBox="1"/>
          <p:nvPr/>
        </p:nvSpPr>
        <p:spPr>
          <a:xfrm>
            <a:off x="379021" y="3863857"/>
            <a:ext cx="4017720" cy="430887"/>
          </a:xfrm>
          <a:prstGeom prst="rect">
            <a:avLst/>
          </a:prstGeom>
          <a:noFill/>
        </p:spPr>
        <p:txBody>
          <a:bodyPr wrap="square" rtlCol="0">
            <a:spAutoFit/>
          </a:bodyPr>
          <a:lstStyle/>
          <a:p>
            <a:r>
              <a:rPr lang="en-SG" sz="1100" dirty="0">
                <a:latin typeface="Aptos" panose="020B0004020202020204" pitchFamily="34" charset="0"/>
              </a:rPr>
              <a:t>Married Couples and Single Females show strong interest in Fashion while Businessmen are not as interested. </a:t>
            </a:r>
          </a:p>
        </p:txBody>
      </p:sp>
      <p:sp>
        <p:nvSpPr>
          <p:cNvPr id="11" name="TextBox 10">
            <a:extLst>
              <a:ext uri="{FF2B5EF4-FFF2-40B4-BE49-F238E27FC236}">
                <a16:creationId xmlns:a16="http://schemas.microsoft.com/office/drawing/2014/main" id="{382D75D7-BEDF-A88C-9B94-6942C3398CB2}"/>
              </a:ext>
            </a:extLst>
          </p:cNvPr>
          <p:cNvSpPr txBox="1"/>
          <p:nvPr/>
        </p:nvSpPr>
        <p:spPr>
          <a:xfrm>
            <a:off x="5126280" y="3885386"/>
            <a:ext cx="4017720" cy="430887"/>
          </a:xfrm>
          <a:prstGeom prst="rect">
            <a:avLst/>
          </a:prstGeom>
          <a:noFill/>
        </p:spPr>
        <p:txBody>
          <a:bodyPr wrap="square" rtlCol="0">
            <a:spAutoFit/>
          </a:bodyPr>
          <a:lstStyle/>
          <a:p>
            <a:r>
              <a:rPr lang="en-SG" sz="1100" dirty="0"/>
              <a:t>Businessmen and Married </a:t>
            </a:r>
            <a:r>
              <a:rPr lang="en-SG" sz="1100" dirty="0">
                <a:latin typeface="Aptos" panose="020B0004020202020204" pitchFamily="34" charset="0"/>
              </a:rPr>
              <a:t>Couples</a:t>
            </a:r>
            <a:r>
              <a:rPr lang="en-SG" sz="1100" dirty="0"/>
              <a:t> show strong interest in Jewellery while Single Females are not as interested</a:t>
            </a:r>
          </a:p>
        </p:txBody>
      </p:sp>
    </p:spTree>
    <p:extLst>
      <p:ext uri="{BB962C8B-B14F-4D97-AF65-F5344CB8AC3E}">
        <p14:creationId xmlns:p14="http://schemas.microsoft.com/office/powerpoint/2010/main" val="332016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Insights within Cluster: Shopping Habits</a:t>
            </a:r>
          </a:p>
        </p:txBody>
      </p:sp>
      <p:sp>
        <p:nvSpPr>
          <p:cNvPr id="9" name="TextBox 8">
            <a:extLst>
              <a:ext uri="{FF2B5EF4-FFF2-40B4-BE49-F238E27FC236}">
                <a16:creationId xmlns:a16="http://schemas.microsoft.com/office/drawing/2014/main" id="{3BC97027-0068-2D87-29CC-6889EE3C5209}"/>
              </a:ext>
            </a:extLst>
          </p:cNvPr>
          <p:cNvSpPr txBox="1"/>
          <p:nvPr/>
        </p:nvSpPr>
        <p:spPr>
          <a:xfrm>
            <a:off x="5845260" y="172014"/>
            <a:ext cx="2987040" cy="923330"/>
          </a:xfrm>
          <a:prstGeom prst="rect">
            <a:avLst/>
          </a:prstGeom>
          <a:noFill/>
        </p:spPr>
        <p:txBody>
          <a:bodyPr wrap="square">
            <a:spAutoFit/>
          </a:bodyPr>
          <a:lstStyle/>
          <a:p>
            <a:pPr marL="139700" indent="0" algn="just">
              <a:buFont typeface="Arial"/>
              <a:buNone/>
            </a:pPr>
            <a:r>
              <a:rPr lang="en-US" sz="900" dirty="0">
                <a:latin typeface="Aptos" panose="020B0004020202020204" pitchFamily="34" charset="0"/>
              </a:rPr>
              <a:t>Three main (dominant) demographics: </a:t>
            </a:r>
          </a:p>
          <a:p>
            <a:pPr marL="368300" indent="-228600" algn="just">
              <a:buFont typeface="Arial"/>
              <a:buAutoNum type="arabicParenR"/>
            </a:pPr>
            <a:r>
              <a:rPr lang="en-US" sz="900" dirty="0">
                <a:latin typeface="Aptos" panose="020B0004020202020204" pitchFamily="34" charset="0"/>
              </a:rPr>
              <a:t>Cat1: Married Businessmen Travelling Alone, </a:t>
            </a:r>
          </a:p>
          <a:p>
            <a:pPr marL="368300" indent="-228600" algn="just">
              <a:buFont typeface="Arial"/>
              <a:buAutoNum type="arabicParenR"/>
            </a:pPr>
            <a:r>
              <a:rPr lang="en-US" sz="900" dirty="0">
                <a:latin typeface="Aptos" panose="020B0004020202020204" pitchFamily="34" charset="0"/>
              </a:rPr>
              <a:t>Cat2: Married Couples Travelling Together for Leisure </a:t>
            </a:r>
          </a:p>
          <a:p>
            <a:pPr marL="368300" indent="-228600" algn="just">
              <a:buFont typeface="Arial"/>
              <a:buAutoNum type="arabicParenR"/>
            </a:pPr>
            <a:r>
              <a:rPr lang="en-US" sz="900" dirty="0">
                <a:latin typeface="Aptos" panose="020B0004020202020204" pitchFamily="34" charset="0"/>
              </a:rPr>
              <a:t>Cat3: Single Females Travelling with others for Leisure</a:t>
            </a:r>
          </a:p>
        </p:txBody>
      </p:sp>
      <p:pic>
        <p:nvPicPr>
          <p:cNvPr id="4" name="Picture 3">
            <a:extLst>
              <a:ext uri="{FF2B5EF4-FFF2-40B4-BE49-F238E27FC236}">
                <a16:creationId xmlns:a16="http://schemas.microsoft.com/office/drawing/2014/main" id="{AA667836-6121-4CC6-849C-A0D154AA5AEC}"/>
              </a:ext>
            </a:extLst>
          </p:cNvPr>
          <p:cNvPicPr>
            <a:picLocks noChangeAspect="1"/>
          </p:cNvPicPr>
          <p:nvPr/>
        </p:nvPicPr>
        <p:blipFill>
          <a:blip r:embed="rId2"/>
          <a:stretch>
            <a:fillRect/>
          </a:stretch>
        </p:blipFill>
        <p:spPr>
          <a:xfrm>
            <a:off x="311700" y="1221383"/>
            <a:ext cx="3983413" cy="2460343"/>
          </a:xfrm>
          <a:prstGeom prst="rect">
            <a:avLst/>
          </a:prstGeom>
        </p:spPr>
      </p:pic>
      <p:pic>
        <p:nvPicPr>
          <p:cNvPr id="8" name="Picture 7">
            <a:extLst>
              <a:ext uri="{FF2B5EF4-FFF2-40B4-BE49-F238E27FC236}">
                <a16:creationId xmlns:a16="http://schemas.microsoft.com/office/drawing/2014/main" id="{D2850A83-84A1-73B6-7230-2ADAE7CEFCC5}"/>
              </a:ext>
            </a:extLst>
          </p:cNvPr>
          <p:cNvPicPr>
            <a:picLocks noChangeAspect="1"/>
          </p:cNvPicPr>
          <p:nvPr/>
        </p:nvPicPr>
        <p:blipFill>
          <a:blip r:embed="rId3"/>
          <a:stretch>
            <a:fillRect/>
          </a:stretch>
        </p:blipFill>
        <p:spPr>
          <a:xfrm>
            <a:off x="4848888" y="1221383"/>
            <a:ext cx="3998693" cy="2460343"/>
          </a:xfrm>
          <a:prstGeom prst="rect">
            <a:avLst/>
          </a:prstGeom>
        </p:spPr>
      </p:pic>
      <p:sp>
        <p:nvSpPr>
          <p:cNvPr id="10" name="TextBox 9">
            <a:extLst>
              <a:ext uri="{FF2B5EF4-FFF2-40B4-BE49-F238E27FC236}">
                <a16:creationId xmlns:a16="http://schemas.microsoft.com/office/drawing/2014/main" id="{B7564A7B-EF29-29C9-2336-3EF8AB2CB397}"/>
              </a:ext>
            </a:extLst>
          </p:cNvPr>
          <p:cNvSpPr txBox="1"/>
          <p:nvPr/>
        </p:nvSpPr>
        <p:spPr>
          <a:xfrm>
            <a:off x="379021" y="3863857"/>
            <a:ext cx="4017720" cy="430887"/>
          </a:xfrm>
          <a:prstGeom prst="rect">
            <a:avLst/>
          </a:prstGeom>
          <a:noFill/>
        </p:spPr>
        <p:txBody>
          <a:bodyPr wrap="square" rtlCol="0">
            <a:spAutoFit/>
          </a:bodyPr>
          <a:lstStyle/>
          <a:p>
            <a:r>
              <a:rPr lang="en-SG" sz="1100" dirty="0">
                <a:latin typeface="Aptos" panose="020B0004020202020204" pitchFamily="34" charset="0"/>
              </a:rPr>
              <a:t>Married Couples tend to be more interested in purchasing gifts, presumably souvenirs for their other family members</a:t>
            </a:r>
          </a:p>
        </p:txBody>
      </p:sp>
      <p:sp>
        <p:nvSpPr>
          <p:cNvPr id="11" name="TextBox 10">
            <a:extLst>
              <a:ext uri="{FF2B5EF4-FFF2-40B4-BE49-F238E27FC236}">
                <a16:creationId xmlns:a16="http://schemas.microsoft.com/office/drawing/2014/main" id="{9334A1EB-D300-32E1-791B-5A04898B2775}"/>
              </a:ext>
            </a:extLst>
          </p:cNvPr>
          <p:cNvSpPr txBox="1"/>
          <p:nvPr/>
        </p:nvSpPr>
        <p:spPr>
          <a:xfrm>
            <a:off x="5126280" y="3807765"/>
            <a:ext cx="4017720" cy="430887"/>
          </a:xfrm>
          <a:prstGeom prst="rect">
            <a:avLst/>
          </a:prstGeom>
          <a:noFill/>
        </p:spPr>
        <p:txBody>
          <a:bodyPr wrap="square" rtlCol="0">
            <a:spAutoFit/>
          </a:bodyPr>
          <a:lstStyle/>
          <a:p>
            <a:r>
              <a:rPr lang="en-SG" sz="1100" dirty="0">
                <a:latin typeface="Aptos" panose="020B0004020202020204" pitchFamily="34" charset="0"/>
              </a:rPr>
              <a:t>Businessmen seem to be the primary population that has strong interest in consumer tech.</a:t>
            </a:r>
          </a:p>
        </p:txBody>
      </p:sp>
    </p:spTree>
    <p:extLst>
      <p:ext uri="{BB962C8B-B14F-4D97-AF65-F5344CB8AC3E}">
        <p14:creationId xmlns:p14="http://schemas.microsoft.com/office/powerpoint/2010/main" val="186618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Shopping Profiles for Clusters</a:t>
            </a:r>
          </a:p>
        </p:txBody>
      </p:sp>
      <p:sp>
        <p:nvSpPr>
          <p:cNvPr id="16" name="Text Placeholder 3">
            <a:extLst>
              <a:ext uri="{FF2B5EF4-FFF2-40B4-BE49-F238E27FC236}">
                <a16:creationId xmlns:a16="http://schemas.microsoft.com/office/drawing/2014/main" id="{C3F72B36-A34F-5BCF-2933-604963AEE1E5}"/>
              </a:ext>
            </a:extLst>
          </p:cNvPr>
          <p:cNvSpPr txBox="1">
            <a:spLocks/>
          </p:cNvSpPr>
          <p:nvPr/>
        </p:nvSpPr>
        <p:spPr>
          <a:xfrm>
            <a:off x="182880" y="1017725"/>
            <a:ext cx="7741919"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gn="just">
              <a:buFont typeface="Arial"/>
              <a:buNone/>
            </a:pPr>
            <a:r>
              <a:rPr lang="en-US" sz="1200" b="1" dirty="0">
                <a:latin typeface="Aptos" panose="020B0004020202020204" pitchFamily="34" charset="0"/>
              </a:rPr>
              <a:t>Married Businessmen Travelling Alone: Interest in </a:t>
            </a:r>
            <a:r>
              <a:rPr lang="en-US" sz="1200" b="1" dirty="0" err="1">
                <a:latin typeface="Aptos" panose="020B0004020202020204" pitchFamily="34" charset="0"/>
              </a:rPr>
              <a:t>Jewllery</a:t>
            </a:r>
            <a:r>
              <a:rPr lang="en-US" sz="1200" b="1" dirty="0">
                <a:latin typeface="Aptos" panose="020B0004020202020204" pitchFamily="34" charset="0"/>
              </a:rPr>
              <a:t> and Consumer Tech</a:t>
            </a:r>
          </a:p>
          <a:p>
            <a:pPr algn="just"/>
            <a:r>
              <a:rPr lang="en-US" sz="1200" dirty="0">
                <a:latin typeface="Aptos" panose="020B0004020202020204" pitchFamily="34" charset="0"/>
              </a:rPr>
              <a:t>Since they show an interest in jewelry and consumer tech, hotels and local businesses could offer targeted promotions on luxury items, high-end electronics, or exclusive shopping experiences. Concierge services might also recommend tailored shopping trips or partnerships with luxury brands.</a:t>
            </a:r>
          </a:p>
          <a:p>
            <a:pPr marL="139700" indent="0" algn="just">
              <a:buNone/>
            </a:pPr>
            <a:r>
              <a:rPr lang="en-US" sz="1200" b="1" dirty="0">
                <a:latin typeface="Aptos" panose="020B0004020202020204" pitchFamily="34" charset="0"/>
              </a:rPr>
              <a:t>Married Couples Travelling Together for Leisure: Interest in Fashion, </a:t>
            </a:r>
            <a:r>
              <a:rPr lang="en-US" sz="1200" b="1" dirty="0" err="1">
                <a:latin typeface="Aptos" panose="020B0004020202020204" pitchFamily="34" charset="0"/>
              </a:rPr>
              <a:t>Jewllery</a:t>
            </a:r>
            <a:r>
              <a:rPr lang="en-US" sz="1200" b="1" dirty="0">
                <a:latin typeface="Aptos" panose="020B0004020202020204" pitchFamily="34" charset="0"/>
              </a:rPr>
              <a:t> and Gifts</a:t>
            </a:r>
          </a:p>
          <a:p>
            <a:pPr algn="just"/>
            <a:r>
              <a:rPr lang="en-US" sz="1200" dirty="0">
                <a:latin typeface="Aptos" panose="020B0004020202020204" pitchFamily="34" charset="0"/>
              </a:rPr>
              <a:t>Their interest in fashion, jewelry, and gifts suggests that marketing should emphasize romantic or celebratory packages, including shopping experiences, gift shops, and exclusive access to designer boutiques. Hotels could offer special couple’s packages that include discounts at nearby luxury stores or personalized gift services.</a:t>
            </a:r>
          </a:p>
          <a:p>
            <a:pPr marL="139700" indent="0" algn="just">
              <a:buNone/>
            </a:pPr>
            <a:r>
              <a:rPr lang="en-US" sz="1200" b="1" dirty="0">
                <a:latin typeface="Aptos" panose="020B0004020202020204" pitchFamily="34" charset="0"/>
              </a:rPr>
              <a:t>Single Females Travelling with others for Leisure</a:t>
            </a:r>
          </a:p>
          <a:p>
            <a:pPr algn="just"/>
            <a:r>
              <a:rPr lang="en-US" sz="1200" dirty="0">
                <a:latin typeface="Aptos" panose="020B0004020202020204" pitchFamily="34" charset="0"/>
              </a:rPr>
              <a:t>With a focus primarily on fashion, hotels and local attractions could create packages that highlight popular fashion districts, boutique tours, or even exclusive styling sessions. Collaboration with fashion retailers to offer discounts or fashion-focused events could also enhance their experience and encourage spending.</a:t>
            </a:r>
          </a:p>
          <a:p>
            <a:pPr algn="just"/>
            <a:endParaRPr lang="en-US" sz="1200" dirty="0"/>
          </a:p>
          <a:p>
            <a:pPr marL="139700" indent="0" algn="just">
              <a:buFont typeface="Arial"/>
              <a:buNone/>
            </a:pPr>
            <a:endParaRPr lang="en-US" sz="1100" dirty="0">
              <a:latin typeface="Aptos" panose="020B0004020202020204" pitchFamily="34" charset="0"/>
            </a:endParaRPr>
          </a:p>
        </p:txBody>
      </p:sp>
    </p:spTree>
    <p:extLst>
      <p:ext uri="{BB962C8B-B14F-4D97-AF65-F5344CB8AC3E}">
        <p14:creationId xmlns:p14="http://schemas.microsoft.com/office/powerpoint/2010/main" val="202740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Insights within Cluster: Expenditure</a:t>
            </a:r>
          </a:p>
        </p:txBody>
      </p:sp>
      <p:sp>
        <p:nvSpPr>
          <p:cNvPr id="9" name="TextBox 8">
            <a:extLst>
              <a:ext uri="{FF2B5EF4-FFF2-40B4-BE49-F238E27FC236}">
                <a16:creationId xmlns:a16="http://schemas.microsoft.com/office/drawing/2014/main" id="{3BC97027-0068-2D87-29CC-6889EE3C5209}"/>
              </a:ext>
            </a:extLst>
          </p:cNvPr>
          <p:cNvSpPr txBox="1"/>
          <p:nvPr/>
        </p:nvSpPr>
        <p:spPr>
          <a:xfrm>
            <a:off x="5845260" y="172014"/>
            <a:ext cx="2987040" cy="923330"/>
          </a:xfrm>
          <a:prstGeom prst="rect">
            <a:avLst/>
          </a:prstGeom>
          <a:noFill/>
        </p:spPr>
        <p:txBody>
          <a:bodyPr wrap="square">
            <a:spAutoFit/>
          </a:bodyPr>
          <a:lstStyle/>
          <a:p>
            <a:pPr marL="139700" indent="0" algn="just">
              <a:buFont typeface="Arial"/>
              <a:buNone/>
            </a:pPr>
            <a:r>
              <a:rPr lang="en-US" sz="900" dirty="0">
                <a:latin typeface="Aptos" panose="020B0004020202020204" pitchFamily="34" charset="0"/>
              </a:rPr>
              <a:t>Three main (dominant) demographics: </a:t>
            </a:r>
          </a:p>
          <a:p>
            <a:pPr marL="368300" indent="-228600" algn="just">
              <a:buFont typeface="Arial"/>
              <a:buAutoNum type="arabicParenR"/>
            </a:pPr>
            <a:r>
              <a:rPr lang="en-US" sz="900" dirty="0">
                <a:latin typeface="Aptos" panose="020B0004020202020204" pitchFamily="34" charset="0"/>
              </a:rPr>
              <a:t>Cat1: Married Businessmen Travelling Alone, </a:t>
            </a:r>
          </a:p>
          <a:p>
            <a:pPr marL="368300" indent="-228600" algn="just">
              <a:buFont typeface="Arial"/>
              <a:buAutoNum type="arabicParenR"/>
            </a:pPr>
            <a:r>
              <a:rPr lang="en-US" sz="900" dirty="0">
                <a:latin typeface="Aptos" panose="020B0004020202020204" pitchFamily="34" charset="0"/>
              </a:rPr>
              <a:t>Cat2: Married Couples Travelling Together for Leisure </a:t>
            </a:r>
          </a:p>
          <a:p>
            <a:pPr marL="368300" indent="-228600" algn="just">
              <a:buFont typeface="Arial"/>
              <a:buAutoNum type="arabicParenR"/>
            </a:pPr>
            <a:r>
              <a:rPr lang="en-US" sz="900" dirty="0">
                <a:latin typeface="Aptos" panose="020B0004020202020204" pitchFamily="34" charset="0"/>
              </a:rPr>
              <a:t>Cat3: Single Females Travelling with others for Leisure</a:t>
            </a:r>
          </a:p>
        </p:txBody>
      </p:sp>
      <p:sp>
        <p:nvSpPr>
          <p:cNvPr id="10" name="TextBox 9">
            <a:extLst>
              <a:ext uri="{FF2B5EF4-FFF2-40B4-BE49-F238E27FC236}">
                <a16:creationId xmlns:a16="http://schemas.microsoft.com/office/drawing/2014/main" id="{B7564A7B-EF29-29C9-2336-3EF8AB2CB397}"/>
              </a:ext>
            </a:extLst>
          </p:cNvPr>
          <p:cNvSpPr txBox="1"/>
          <p:nvPr/>
        </p:nvSpPr>
        <p:spPr>
          <a:xfrm>
            <a:off x="379021" y="3863857"/>
            <a:ext cx="4017720" cy="600164"/>
          </a:xfrm>
          <a:prstGeom prst="rect">
            <a:avLst/>
          </a:prstGeom>
          <a:noFill/>
        </p:spPr>
        <p:txBody>
          <a:bodyPr wrap="square" rtlCol="0">
            <a:spAutoFit/>
          </a:bodyPr>
          <a:lstStyle/>
          <a:p>
            <a:r>
              <a:rPr lang="en-SG" sz="1100" dirty="0"/>
              <a:t>Businessmen tend to be high spenders for Accommodation, possibly staying in more luxurious </a:t>
            </a:r>
            <a:r>
              <a:rPr lang="en-SG" sz="1100" dirty="0">
                <a:latin typeface="Aptos" panose="020B0004020202020204" pitchFamily="34" charset="0"/>
              </a:rPr>
              <a:t>accommodations</a:t>
            </a:r>
            <a:r>
              <a:rPr lang="en-SG" sz="1100" dirty="0"/>
              <a:t> as discussed earlier</a:t>
            </a:r>
          </a:p>
        </p:txBody>
      </p:sp>
      <p:sp>
        <p:nvSpPr>
          <p:cNvPr id="11" name="TextBox 10">
            <a:extLst>
              <a:ext uri="{FF2B5EF4-FFF2-40B4-BE49-F238E27FC236}">
                <a16:creationId xmlns:a16="http://schemas.microsoft.com/office/drawing/2014/main" id="{9334A1EB-D300-32E1-791B-5A04898B2775}"/>
              </a:ext>
            </a:extLst>
          </p:cNvPr>
          <p:cNvSpPr txBox="1"/>
          <p:nvPr/>
        </p:nvSpPr>
        <p:spPr>
          <a:xfrm>
            <a:off x="5126280" y="3807765"/>
            <a:ext cx="4017720" cy="430887"/>
          </a:xfrm>
          <a:prstGeom prst="rect">
            <a:avLst/>
          </a:prstGeom>
          <a:noFill/>
        </p:spPr>
        <p:txBody>
          <a:bodyPr wrap="square" rtlCol="0">
            <a:spAutoFit/>
          </a:bodyPr>
          <a:lstStyle/>
          <a:p>
            <a:r>
              <a:rPr lang="en-SG" sz="1100" dirty="0">
                <a:latin typeface="Aptos" panose="020B0004020202020204" pitchFamily="34" charset="0"/>
              </a:rPr>
              <a:t>Similarly</a:t>
            </a:r>
            <a:r>
              <a:rPr lang="en-SG" sz="1100" dirty="0"/>
              <a:t>, Businessmen tend to be high spenders for Food and Beverage.</a:t>
            </a:r>
          </a:p>
        </p:txBody>
      </p:sp>
      <p:pic>
        <p:nvPicPr>
          <p:cNvPr id="5" name="Picture 4">
            <a:extLst>
              <a:ext uri="{FF2B5EF4-FFF2-40B4-BE49-F238E27FC236}">
                <a16:creationId xmlns:a16="http://schemas.microsoft.com/office/drawing/2014/main" id="{92D7A4D2-1ED5-7A65-688F-1F2D90F0127E}"/>
              </a:ext>
            </a:extLst>
          </p:cNvPr>
          <p:cNvPicPr>
            <a:picLocks noChangeAspect="1"/>
          </p:cNvPicPr>
          <p:nvPr/>
        </p:nvPicPr>
        <p:blipFill rotWithShape="1">
          <a:blip r:embed="rId2"/>
          <a:srcRect l="-397" t="601" r="385" b="-601"/>
          <a:stretch/>
        </p:blipFill>
        <p:spPr>
          <a:xfrm>
            <a:off x="311700" y="1235769"/>
            <a:ext cx="3841199" cy="2391867"/>
          </a:xfrm>
          <a:prstGeom prst="rect">
            <a:avLst/>
          </a:prstGeom>
        </p:spPr>
      </p:pic>
      <p:pic>
        <p:nvPicPr>
          <p:cNvPr id="7" name="Picture 6">
            <a:extLst>
              <a:ext uri="{FF2B5EF4-FFF2-40B4-BE49-F238E27FC236}">
                <a16:creationId xmlns:a16="http://schemas.microsoft.com/office/drawing/2014/main" id="{8C53A8F7-D5D5-9573-47CD-99E910B842FC}"/>
              </a:ext>
            </a:extLst>
          </p:cNvPr>
          <p:cNvPicPr>
            <a:picLocks noChangeAspect="1"/>
          </p:cNvPicPr>
          <p:nvPr/>
        </p:nvPicPr>
        <p:blipFill>
          <a:blip r:embed="rId3"/>
          <a:stretch>
            <a:fillRect/>
          </a:stretch>
        </p:blipFill>
        <p:spPr>
          <a:xfrm>
            <a:off x="5069761" y="1235769"/>
            <a:ext cx="3617760" cy="2226314"/>
          </a:xfrm>
          <a:prstGeom prst="rect">
            <a:avLst/>
          </a:prstGeom>
        </p:spPr>
      </p:pic>
    </p:spTree>
    <p:extLst>
      <p:ext uri="{BB962C8B-B14F-4D97-AF65-F5344CB8AC3E}">
        <p14:creationId xmlns:p14="http://schemas.microsoft.com/office/powerpoint/2010/main" val="192557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Insights within Cluster: Expenditure</a:t>
            </a:r>
          </a:p>
        </p:txBody>
      </p:sp>
      <p:sp>
        <p:nvSpPr>
          <p:cNvPr id="9" name="TextBox 8">
            <a:extLst>
              <a:ext uri="{FF2B5EF4-FFF2-40B4-BE49-F238E27FC236}">
                <a16:creationId xmlns:a16="http://schemas.microsoft.com/office/drawing/2014/main" id="{3BC97027-0068-2D87-29CC-6889EE3C5209}"/>
              </a:ext>
            </a:extLst>
          </p:cNvPr>
          <p:cNvSpPr txBox="1"/>
          <p:nvPr/>
        </p:nvSpPr>
        <p:spPr>
          <a:xfrm>
            <a:off x="5845260" y="172014"/>
            <a:ext cx="2987040" cy="923330"/>
          </a:xfrm>
          <a:prstGeom prst="rect">
            <a:avLst/>
          </a:prstGeom>
          <a:noFill/>
        </p:spPr>
        <p:txBody>
          <a:bodyPr wrap="square">
            <a:spAutoFit/>
          </a:bodyPr>
          <a:lstStyle/>
          <a:p>
            <a:pPr marL="139700" indent="0" algn="just">
              <a:buFont typeface="Arial"/>
              <a:buNone/>
            </a:pPr>
            <a:r>
              <a:rPr lang="en-US" sz="900" dirty="0">
                <a:latin typeface="Aptos" panose="020B0004020202020204" pitchFamily="34" charset="0"/>
              </a:rPr>
              <a:t>Three main (dominant) demographics: </a:t>
            </a:r>
          </a:p>
          <a:p>
            <a:pPr marL="368300" indent="-228600" algn="just">
              <a:buFont typeface="Arial"/>
              <a:buAutoNum type="arabicParenR"/>
            </a:pPr>
            <a:r>
              <a:rPr lang="en-US" sz="900" dirty="0">
                <a:latin typeface="Aptos" panose="020B0004020202020204" pitchFamily="34" charset="0"/>
              </a:rPr>
              <a:t>Cat1: Married Businessmen Travelling Alone, </a:t>
            </a:r>
          </a:p>
          <a:p>
            <a:pPr marL="368300" indent="-228600" algn="just">
              <a:buFont typeface="Arial"/>
              <a:buAutoNum type="arabicParenR"/>
            </a:pPr>
            <a:r>
              <a:rPr lang="en-US" sz="900" dirty="0">
                <a:latin typeface="Aptos" panose="020B0004020202020204" pitchFamily="34" charset="0"/>
              </a:rPr>
              <a:t>Cat2: Married Couples Travelling Together for Leisure </a:t>
            </a:r>
          </a:p>
          <a:p>
            <a:pPr marL="368300" indent="-228600" algn="just">
              <a:buFont typeface="Arial"/>
              <a:buAutoNum type="arabicParenR"/>
            </a:pPr>
            <a:r>
              <a:rPr lang="en-US" sz="900" dirty="0">
                <a:latin typeface="Aptos" panose="020B0004020202020204" pitchFamily="34" charset="0"/>
              </a:rPr>
              <a:t>Cat3: Single Females Travelling with others for Leisure</a:t>
            </a:r>
          </a:p>
        </p:txBody>
      </p:sp>
      <p:sp>
        <p:nvSpPr>
          <p:cNvPr id="10" name="TextBox 9">
            <a:extLst>
              <a:ext uri="{FF2B5EF4-FFF2-40B4-BE49-F238E27FC236}">
                <a16:creationId xmlns:a16="http://schemas.microsoft.com/office/drawing/2014/main" id="{B7564A7B-EF29-29C9-2336-3EF8AB2CB397}"/>
              </a:ext>
            </a:extLst>
          </p:cNvPr>
          <p:cNvSpPr txBox="1"/>
          <p:nvPr/>
        </p:nvSpPr>
        <p:spPr>
          <a:xfrm>
            <a:off x="379021" y="3863857"/>
            <a:ext cx="4017720" cy="600164"/>
          </a:xfrm>
          <a:prstGeom prst="rect">
            <a:avLst/>
          </a:prstGeom>
          <a:noFill/>
        </p:spPr>
        <p:txBody>
          <a:bodyPr wrap="square" rtlCol="0">
            <a:spAutoFit/>
          </a:bodyPr>
          <a:lstStyle/>
          <a:p>
            <a:r>
              <a:rPr lang="en-SG" sz="1100" dirty="0"/>
              <a:t>Businessmen tend to be high spenders for transport, which is likely from them doing ride hire as compared to taking public transport</a:t>
            </a:r>
          </a:p>
        </p:txBody>
      </p:sp>
      <p:sp>
        <p:nvSpPr>
          <p:cNvPr id="11" name="TextBox 10">
            <a:extLst>
              <a:ext uri="{FF2B5EF4-FFF2-40B4-BE49-F238E27FC236}">
                <a16:creationId xmlns:a16="http://schemas.microsoft.com/office/drawing/2014/main" id="{9334A1EB-D300-32E1-791B-5A04898B2775}"/>
              </a:ext>
            </a:extLst>
          </p:cNvPr>
          <p:cNvSpPr txBox="1"/>
          <p:nvPr/>
        </p:nvSpPr>
        <p:spPr>
          <a:xfrm>
            <a:off x="5126280" y="3854002"/>
            <a:ext cx="4017720" cy="1277273"/>
          </a:xfrm>
          <a:prstGeom prst="rect">
            <a:avLst/>
          </a:prstGeom>
          <a:noFill/>
        </p:spPr>
        <p:txBody>
          <a:bodyPr wrap="square" rtlCol="0">
            <a:spAutoFit/>
          </a:bodyPr>
          <a:lstStyle/>
          <a:p>
            <a:r>
              <a:rPr lang="en-SG" sz="1100" dirty="0"/>
              <a:t>In general, Businessmen tend to spend more in total when they are here in </a:t>
            </a:r>
            <a:r>
              <a:rPr lang="en-SG" sz="1100" dirty="0">
                <a:latin typeface="Aptos" panose="020B0004020202020204" pitchFamily="34" charset="0"/>
              </a:rPr>
              <a:t>Singapore</a:t>
            </a:r>
            <a:r>
              <a:rPr lang="en-SG" sz="1100" dirty="0"/>
              <a:t> as compared to the other groups, and this is </a:t>
            </a:r>
            <a:r>
              <a:rPr lang="en-SG" sz="1100" dirty="0">
                <a:latin typeface="Aptos" panose="020B0004020202020204" pitchFamily="34" charset="0"/>
              </a:rPr>
              <a:t>because</a:t>
            </a:r>
            <a:r>
              <a:rPr lang="en-SG" sz="1100" dirty="0"/>
              <a:t> of their luxurious spending habits, while the other groups remain modest.</a:t>
            </a:r>
          </a:p>
          <a:p>
            <a:endParaRPr lang="en-SG" sz="1100" dirty="0"/>
          </a:p>
          <a:p>
            <a:r>
              <a:rPr lang="en-SG" sz="1100" dirty="0"/>
              <a:t>(I don’t have anything insightful to recommend for Expenditure)</a:t>
            </a:r>
          </a:p>
        </p:txBody>
      </p:sp>
      <p:pic>
        <p:nvPicPr>
          <p:cNvPr id="4" name="Picture 3">
            <a:extLst>
              <a:ext uri="{FF2B5EF4-FFF2-40B4-BE49-F238E27FC236}">
                <a16:creationId xmlns:a16="http://schemas.microsoft.com/office/drawing/2014/main" id="{06AE8AFB-CEC6-88FE-1786-5CB8A606D06B}"/>
              </a:ext>
            </a:extLst>
          </p:cNvPr>
          <p:cNvPicPr>
            <a:picLocks noChangeAspect="1"/>
          </p:cNvPicPr>
          <p:nvPr/>
        </p:nvPicPr>
        <p:blipFill>
          <a:blip r:embed="rId2"/>
          <a:stretch>
            <a:fillRect/>
          </a:stretch>
        </p:blipFill>
        <p:spPr>
          <a:xfrm>
            <a:off x="442747" y="1153453"/>
            <a:ext cx="3890268" cy="2390946"/>
          </a:xfrm>
          <a:prstGeom prst="rect">
            <a:avLst/>
          </a:prstGeom>
        </p:spPr>
      </p:pic>
      <p:pic>
        <p:nvPicPr>
          <p:cNvPr id="8" name="Picture 7">
            <a:extLst>
              <a:ext uri="{FF2B5EF4-FFF2-40B4-BE49-F238E27FC236}">
                <a16:creationId xmlns:a16="http://schemas.microsoft.com/office/drawing/2014/main" id="{6DF63A11-3E97-F145-6AC9-6E2C2F839531}"/>
              </a:ext>
            </a:extLst>
          </p:cNvPr>
          <p:cNvPicPr>
            <a:picLocks noChangeAspect="1"/>
          </p:cNvPicPr>
          <p:nvPr/>
        </p:nvPicPr>
        <p:blipFill rotWithShape="1">
          <a:blip r:embed="rId3"/>
          <a:srcRect t="415"/>
          <a:stretch/>
        </p:blipFill>
        <p:spPr>
          <a:xfrm>
            <a:off x="4942032" y="1200767"/>
            <a:ext cx="3890268" cy="2390947"/>
          </a:xfrm>
          <a:prstGeom prst="rect">
            <a:avLst/>
          </a:prstGeom>
        </p:spPr>
      </p:pic>
    </p:spTree>
    <p:extLst>
      <p:ext uri="{BB962C8B-B14F-4D97-AF65-F5344CB8AC3E}">
        <p14:creationId xmlns:p14="http://schemas.microsoft.com/office/powerpoint/2010/main" val="242599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Travel Purpose Demographics</a:t>
            </a:r>
          </a:p>
        </p:txBody>
      </p:sp>
      <p:sp>
        <p:nvSpPr>
          <p:cNvPr id="4" name="Text Placeholder 3">
            <a:extLst>
              <a:ext uri="{FF2B5EF4-FFF2-40B4-BE49-F238E27FC236}">
                <a16:creationId xmlns:a16="http://schemas.microsoft.com/office/drawing/2014/main" id="{0D4D935C-26E1-45D4-852F-0D6A8A680EF1}"/>
              </a:ext>
            </a:extLst>
          </p:cNvPr>
          <p:cNvSpPr>
            <a:spLocks noGrp="1"/>
          </p:cNvSpPr>
          <p:nvPr>
            <p:ph type="body" idx="2"/>
          </p:nvPr>
        </p:nvSpPr>
        <p:spPr>
          <a:xfrm>
            <a:off x="4832400" y="1141711"/>
            <a:ext cx="3999900" cy="3416400"/>
          </a:xfrm>
        </p:spPr>
        <p:txBody>
          <a:bodyPr/>
          <a:lstStyle/>
          <a:p>
            <a:pPr marL="139700" indent="0" algn="just">
              <a:buNone/>
            </a:pPr>
            <a:r>
              <a:rPr lang="en-US" sz="1200" dirty="0">
                <a:latin typeface="Aptos" panose="020B0004020202020204" pitchFamily="34" charset="0"/>
              </a:rPr>
              <a:t>The survey data reveals that majority of the visitors come to Singapore for leisure, indicating that marketing efforts should continue to highlight Singapore's diverse leisure offerings, including cultural experiences, shopping, and entertainment. </a:t>
            </a:r>
          </a:p>
          <a:p>
            <a:pPr marL="139700" indent="0" algn="just">
              <a:buNone/>
            </a:pPr>
            <a:endParaRPr lang="en-US" sz="1200" dirty="0">
              <a:latin typeface="Aptos" panose="020B0004020202020204" pitchFamily="34" charset="0"/>
            </a:endParaRPr>
          </a:p>
          <a:p>
            <a:pPr marL="139700" indent="0" algn="just">
              <a:buNone/>
            </a:pPr>
            <a:r>
              <a:rPr lang="en-US" sz="1200" dirty="0">
                <a:latin typeface="Aptos" panose="020B0004020202020204" pitchFamily="34" charset="0"/>
              </a:rPr>
              <a:t>A smaller but significant portion of visitors are business travelers, often accompanied by others, suggesting an opportunity to promote Singapore as both a business hub and a destination for leisure, with packages catering to this dual purpose. </a:t>
            </a:r>
          </a:p>
          <a:p>
            <a:pPr marL="139700" indent="0" algn="just">
              <a:buNone/>
            </a:pPr>
            <a:endParaRPr lang="en-US" dirty="0"/>
          </a:p>
        </p:txBody>
      </p:sp>
      <p:pic>
        <p:nvPicPr>
          <p:cNvPr id="7" name="Picture 6">
            <a:extLst>
              <a:ext uri="{FF2B5EF4-FFF2-40B4-BE49-F238E27FC236}">
                <a16:creationId xmlns:a16="http://schemas.microsoft.com/office/drawing/2014/main" id="{79CA815C-C3AB-2759-5AE7-4DA05863FC1D}"/>
              </a:ext>
            </a:extLst>
          </p:cNvPr>
          <p:cNvPicPr>
            <a:picLocks noChangeAspect="1"/>
          </p:cNvPicPr>
          <p:nvPr/>
        </p:nvPicPr>
        <p:blipFill>
          <a:blip r:embed="rId2"/>
          <a:stretch>
            <a:fillRect/>
          </a:stretch>
        </p:blipFill>
        <p:spPr>
          <a:xfrm>
            <a:off x="381443" y="1202746"/>
            <a:ext cx="3925074" cy="2434349"/>
          </a:xfrm>
          <a:prstGeom prst="rect">
            <a:avLst/>
          </a:prstGeom>
          <a:ln>
            <a:solidFill>
              <a:schemeClr val="tx1"/>
            </a:solidFill>
          </a:ln>
        </p:spPr>
      </p:pic>
    </p:spTree>
    <p:extLst>
      <p:ext uri="{BB962C8B-B14F-4D97-AF65-F5344CB8AC3E}">
        <p14:creationId xmlns:p14="http://schemas.microsoft.com/office/powerpoint/2010/main" val="415996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Travel Purpose (Leisure) Demographics</a:t>
            </a:r>
          </a:p>
        </p:txBody>
      </p:sp>
      <p:sp>
        <p:nvSpPr>
          <p:cNvPr id="4" name="Text Placeholder 3">
            <a:extLst>
              <a:ext uri="{FF2B5EF4-FFF2-40B4-BE49-F238E27FC236}">
                <a16:creationId xmlns:a16="http://schemas.microsoft.com/office/drawing/2014/main" id="{0D4D935C-26E1-45D4-852F-0D6A8A680EF1}"/>
              </a:ext>
            </a:extLst>
          </p:cNvPr>
          <p:cNvSpPr>
            <a:spLocks noGrp="1"/>
          </p:cNvSpPr>
          <p:nvPr>
            <p:ph type="body" idx="2"/>
          </p:nvPr>
        </p:nvSpPr>
        <p:spPr>
          <a:xfrm>
            <a:off x="4832400" y="1087468"/>
            <a:ext cx="3999900" cy="3416400"/>
          </a:xfrm>
        </p:spPr>
        <p:txBody>
          <a:bodyPr/>
          <a:lstStyle/>
          <a:p>
            <a:pPr marL="139700" indent="0" algn="just">
              <a:buNone/>
            </a:pPr>
            <a:endParaRPr lang="en-US" sz="1200" dirty="0">
              <a:latin typeface="Aptos" panose="020B0004020202020204" pitchFamily="34" charset="0"/>
            </a:endParaRPr>
          </a:p>
          <a:p>
            <a:pPr marL="139700" indent="0" algn="just">
              <a:buNone/>
            </a:pPr>
            <a:r>
              <a:rPr lang="en-US" sz="1200" dirty="0">
                <a:latin typeface="Aptos" panose="020B0004020202020204" pitchFamily="34" charset="0"/>
              </a:rPr>
              <a:t>Analyzing these top leisure purposes reveals a strong preference for relaxation and sightseeing, suggesting that promoting packages that combine relaxation with cultural and sightseeing experiences could increase visitor satisfaction and spending. </a:t>
            </a:r>
          </a:p>
          <a:p>
            <a:pPr marL="139700" indent="0" algn="just">
              <a:buNone/>
            </a:pPr>
            <a:endParaRPr lang="en-US" sz="1200" dirty="0">
              <a:latin typeface="Aptos" panose="020B0004020202020204" pitchFamily="34" charset="0"/>
            </a:endParaRPr>
          </a:p>
          <a:p>
            <a:pPr marL="139700" indent="0" algn="just">
              <a:buNone/>
            </a:pPr>
            <a:r>
              <a:rPr lang="en-US" sz="1200" dirty="0">
                <a:latin typeface="Aptos" panose="020B0004020202020204" pitchFamily="34" charset="0"/>
              </a:rPr>
              <a:t>For business visitors, offering add-on leisure experiences that align with these popular activities could encourage them to extend their stay or bring family members along, thereby boosting overall expenditure.</a:t>
            </a:r>
          </a:p>
          <a:p>
            <a:pPr marL="139700" indent="0" algn="just">
              <a:buNone/>
            </a:pPr>
            <a:endParaRPr lang="en-US" sz="1000" dirty="0">
              <a:latin typeface="Aptos" panose="020B0004020202020204" pitchFamily="34" charset="0"/>
            </a:endParaRPr>
          </a:p>
        </p:txBody>
      </p:sp>
      <p:pic>
        <p:nvPicPr>
          <p:cNvPr id="6" name="Picture 5">
            <a:extLst>
              <a:ext uri="{FF2B5EF4-FFF2-40B4-BE49-F238E27FC236}">
                <a16:creationId xmlns:a16="http://schemas.microsoft.com/office/drawing/2014/main" id="{4D3A8CA8-397C-DE6E-A9EB-6A25F41A277E}"/>
              </a:ext>
            </a:extLst>
          </p:cNvPr>
          <p:cNvPicPr>
            <a:picLocks noChangeAspect="1"/>
          </p:cNvPicPr>
          <p:nvPr/>
        </p:nvPicPr>
        <p:blipFill>
          <a:blip r:embed="rId2"/>
          <a:stretch>
            <a:fillRect/>
          </a:stretch>
        </p:blipFill>
        <p:spPr>
          <a:xfrm>
            <a:off x="491942" y="1314341"/>
            <a:ext cx="4080058" cy="2514818"/>
          </a:xfrm>
          <a:prstGeom prst="rect">
            <a:avLst/>
          </a:prstGeom>
          <a:ln>
            <a:solidFill>
              <a:schemeClr val="tx1"/>
            </a:solidFill>
          </a:ln>
        </p:spPr>
      </p:pic>
    </p:spTree>
    <p:extLst>
      <p:ext uri="{BB962C8B-B14F-4D97-AF65-F5344CB8AC3E}">
        <p14:creationId xmlns:p14="http://schemas.microsoft.com/office/powerpoint/2010/main" val="115482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Travel Duration Analysis</a:t>
            </a:r>
          </a:p>
        </p:txBody>
      </p:sp>
      <p:sp>
        <p:nvSpPr>
          <p:cNvPr id="4" name="Text Placeholder 3">
            <a:extLst>
              <a:ext uri="{FF2B5EF4-FFF2-40B4-BE49-F238E27FC236}">
                <a16:creationId xmlns:a16="http://schemas.microsoft.com/office/drawing/2014/main" id="{0D4D935C-26E1-45D4-852F-0D6A8A680EF1}"/>
              </a:ext>
            </a:extLst>
          </p:cNvPr>
          <p:cNvSpPr>
            <a:spLocks noGrp="1"/>
          </p:cNvSpPr>
          <p:nvPr>
            <p:ph type="body" idx="2"/>
          </p:nvPr>
        </p:nvSpPr>
        <p:spPr>
          <a:xfrm>
            <a:off x="4976432" y="1012562"/>
            <a:ext cx="3999900" cy="3416400"/>
          </a:xfrm>
        </p:spPr>
        <p:txBody>
          <a:bodyPr/>
          <a:lstStyle/>
          <a:p>
            <a:pPr marL="139700" indent="0" algn="just">
              <a:buNone/>
            </a:pPr>
            <a:r>
              <a:rPr lang="en-US" sz="1200" dirty="0">
                <a:latin typeface="Aptos" panose="020B0004020202020204" pitchFamily="34" charset="0"/>
              </a:rPr>
              <a:t>In general, tourists do not stay in Singapore for very long (merely 2-3 days) and this is a common trend regardless of Purpose of Visit for the Tourists.</a:t>
            </a:r>
          </a:p>
          <a:p>
            <a:pPr marL="139700" indent="0" algn="just">
              <a:buNone/>
            </a:pPr>
            <a:endParaRPr lang="en-US" sz="1200" dirty="0">
              <a:latin typeface="Aptos" panose="020B0004020202020204" pitchFamily="34" charset="0"/>
            </a:endParaRPr>
          </a:p>
          <a:p>
            <a:pPr marL="139700" indent="0" algn="just">
              <a:buNone/>
            </a:pPr>
            <a:r>
              <a:rPr lang="en-US" sz="1200" dirty="0">
                <a:latin typeface="Aptos" panose="020B0004020202020204" pitchFamily="34" charset="0"/>
              </a:rPr>
              <a:t>This could possibly be because Singapore is a very small country, and it is possible to explore Singapore completely within a short period of time.</a:t>
            </a:r>
          </a:p>
          <a:p>
            <a:pPr marL="139700" indent="0" algn="just">
              <a:buNone/>
            </a:pPr>
            <a:endParaRPr lang="en-US" sz="1200" dirty="0">
              <a:latin typeface="Aptos" panose="020B0004020202020204" pitchFamily="34" charset="0"/>
            </a:endParaRPr>
          </a:p>
          <a:p>
            <a:pPr marL="139700" indent="0" algn="just">
              <a:buNone/>
            </a:pPr>
            <a:r>
              <a:rPr lang="en-US" sz="1200" dirty="0">
                <a:latin typeface="Aptos" panose="020B0004020202020204" pitchFamily="34" charset="0"/>
              </a:rPr>
              <a:t>There are two strategies that can be considered to try to extend the duration of stay for tourists. The first would be to create more attractions, either by building new infrastructure or by making tourist attractions on what Singapore already has (e.g. HDB heartlands etc.). The second would be to design longer tour packages for those who are here on a packaged tour so as to extend the duration of stay for the tourists.</a:t>
            </a:r>
          </a:p>
          <a:p>
            <a:pPr marL="139700" indent="0" algn="just">
              <a:buNone/>
            </a:pPr>
            <a:endParaRPr lang="en-US" dirty="0">
              <a:latin typeface="Aptos" panose="020B0004020202020204" pitchFamily="34" charset="0"/>
            </a:endParaRPr>
          </a:p>
        </p:txBody>
      </p:sp>
      <p:pic>
        <p:nvPicPr>
          <p:cNvPr id="8" name="Picture 7">
            <a:extLst>
              <a:ext uri="{FF2B5EF4-FFF2-40B4-BE49-F238E27FC236}">
                <a16:creationId xmlns:a16="http://schemas.microsoft.com/office/drawing/2014/main" id="{72F78F0B-1499-E53F-B320-788C3D65D3D9}"/>
              </a:ext>
            </a:extLst>
          </p:cNvPr>
          <p:cNvPicPr>
            <a:picLocks noChangeAspect="1"/>
          </p:cNvPicPr>
          <p:nvPr/>
        </p:nvPicPr>
        <p:blipFill>
          <a:blip r:embed="rId2"/>
          <a:stretch>
            <a:fillRect/>
          </a:stretch>
        </p:blipFill>
        <p:spPr>
          <a:xfrm>
            <a:off x="311700" y="1165437"/>
            <a:ext cx="4519877" cy="2812625"/>
          </a:xfrm>
          <a:prstGeom prst="rect">
            <a:avLst/>
          </a:prstGeom>
          <a:ln>
            <a:solidFill>
              <a:schemeClr val="tx1"/>
            </a:solidFill>
          </a:ln>
        </p:spPr>
      </p:pic>
    </p:spTree>
    <p:extLst>
      <p:ext uri="{BB962C8B-B14F-4D97-AF65-F5344CB8AC3E}">
        <p14:creationId xmlns:p14="http://schemas.microsoft.com/office/powerpoint/2010/main" val="1371955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Gender-Based Analysis</a:t>
            </a:r>
          </a:p>
        </p:txBody>
      </p:sp>
      <p:sp>
        <p:nvSpPr>
          <p:cNvPr id="4" name="Text Placeholder 3">
            <a:extLst>
              <a:ext uri="{FF2B5EF4-FFF2-40B4-BE49-F238E27FC236}">
                <a16:creationId xmlns:a16="http://schemas.microsoft.com/office/drawing/2014/main" id="{0D4D935C-26E1-45D4-852F-0D6A8A680EF1}"/>
              </a:ext>
            </a:extLst>
          </p:cNvPr>
          <p:cNvSpPr>
            <a:spLocks noGrp="1"/>
          </p:cNvSpPr>
          <p:nvPr>
            <p:ph type="body" idx="2"/>
          </p:nvPr>
        </p:nvSpPr>
        <p:spPr>
          <a:xfrm>
            <a:off x="4364250" y="935070"/>
            <a:ext cx="3999900" cy="3416400"/>
          </a:xfrm>
        </p:spPr>
        <p:txBody>
          <a:bodyPr/>
          <a:lstStyle/>
          <a:p>
            <a:pPr marL="139700" indent="0" algn="just">
              <a:buNone/>
            </a:pPr>
            <a:r>
              <a:rPr lang="en-US" sz="1200" dirty="0">
                <a:latin typeface="Aptos" panose="020B0004020202020204" pitchFamily="34" charset="0"/>
              </a:rPr>
              <a:t>In general, there is a greater proportion of males than females that visit Singapore. Majority of people who visit Singapore are Married Couples. Interestingly, there is a hidden demographic that we can observe from here which are Single Females as they form a higher proportion within the females as compared to their Single Male counterparts. This suggests that marketing efforts can be targeted towards both married couples (e.g. designing romantic attractions). In addition, marketing efforts can also be targeted towards Single Females by understanding what their preferences are.</a:t>
            </a:r>
          </a:p>
          <a:p>
            <a:pPr marL="139700" indent="0" algn="just">
              <a:buNone/>
            </a:pPr>
            <a:endParaRPr lang="en-US" sz="1200" dirty="0">
              <a:latin typeface="Aptos" panose="020B0004020202020204" pitchFamily="34" charset="0"/>
            </a:endParaRPr>
          </a:p>
          <a:p>
            <a:pPr marL="139700" indent="0" algn="just">
              <a:buNone/>
            </a:pPr>
            <a:r>
              <a:rPr lang="en-US" sz="1200" dirty="0">
                <a:latin typeface="Aptos" panose="020B0004020202020204" pitchFamily="34" charset="0"/>
              </a:rPr>
              <a:t>As for the distribution of Tourists who are first-time visitors, there seems to be an equal distribution for females but there is a higher proportion of returning visitors who are male. This probably suggests that our marketing efforts to reattract tourists is probably doing fine. </a:t>
            </a:r>
          </a:p>
          <a:p>
            <a:pPr marL="139700" indent="0" algn="just">
              <a:buNone/>
            </a:pPr>
            <a:endParaRPr lang="en-US" dirty="0">
              <a:latin typeface="Aptos" panose="020B0004020202020204" pitchFamily="34" charset="0"/>
            </a:endParaRPr>
          </a:p>
        </p:txBody>
      </p:sp>
      <p:pic>
        <p:nvPicPr>
          <p:cNvPr id="5" name="Picture 4">
            <a:extLst>
              <a:ext uri="{FF2B5EF4-FFF2-40B4-BE49-F238E27FC236}">
                <a16:creationId xmlns:a16="http://schemas.microsoft.com/office/drawing/2014/main" id="{6FBD0AB3-BA05-19C1-8C99-1ECEEB76B1B6}"/>
              </a:ext>
            </a:extLst>
          </p:cNvPr>
          <p:cNvPicPr>
            <a:picLocks noChangeAspect="1"/>
          </p:cNvPicPr>
          <p:nvPr/>
        </p:nvPicPr>
        <p:blipFill>
          <a:blip r:embed="rId2"/>
          <a:stretch>
            <a:fillRect/>
          </a:stretch>
        </p:blipFill>
        <p:spPr>
          <a:xfrm>
            <a:off x="403517" y="1012562"/>
            <a:ext cx="3091977" cy="1944135"/>
          </a:xfrm>
          <a:prstGeom prst="rect">
            <a:avLst/>
          </a:prstGeom>
          <a:ln>
            <a:solidFill>
              <a:schemeClr val="tx1"/>
            </a:solidFill>
          </a:ln>
        </p:spPr>
      </p:pic>
      <p:pic>
        <p:nvPicPr>
          <p:cNvPr id="7" name="Picture 6">
            <a:extLst>
              <a:ext uri="{FF2B5EF4-FFF2-40B4-BE49-F238E27FC236}">
                <a16:creationId xmlns:a16="http://schemas.microsoft.com/office/drawing/2014/main" id="{8D84C311-9F70-C5E3-E0DD-57F9214277F5}"/>
              </a:ext>
            </a:extLst>
          </p:cNvPr>
          <p:cNvPicPr>
            <a:picLocks noChangeAspect="1"/>
          </p:cNvPicPr>
          <p:nvPr/>
        </p:nvPicPr>
        <p:blipFill>
          <a:blip r:embed="rId3"/>
          <a:stretch>
            <a:fillRect/>
          </a:stretch>
        </p:blipFill>
        <p:spPr>
          <a:xfrm>
            <a:off x="403517" y="2956697"/>
            <a:ext cx="3091977" cy="1919158"/>
          </a:xfrm>
          <a:prstGeom prst="rect">
            <a:avLst/>
          </a:prstGeom>
          <a:ln>
            <a:solidFill>
              <a:schemeClr val="tx1"/>
            </a:solidFill>
          </a:ln>
        </p:spPr>
      </p:pic>
    </p:spTree>
    <p:extLst>
      <p:ext uri="{BB962C8B-B14F-4D97-AF65-F5344CB8AC3E}">
        <p14:creationId xmlns:p14="http://schemas.microsoft.com/office/powerpoint/2010/main" val="403770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Gender-Based Analysis</a:t>
            </a:r>
          </a:p>
        </p:txBody>
      </p:sp>
      <p:sp>
        <p:nvSpPr>
          <p:cNvPr id="4" name="Text Placeholder 3">
            <a:extLst>
              <a:ext uri="{FF2B5EF4-FFF2-40B4-BE49-F238E27FC236}">
                <a16:creationId xmlns:a16="http://schemas.microsoft.com/office/drawing/2014/main" id="{0D4D935C-26E1-45D4-852F-0D6A8A680EF1}"/>
              </a:ext>
            </a:extLst>
          </p:cNvPr>
          <p:cNvSpPr>
            <a:spLocks noGrp="1"/>
          </p:cNvSpPr>
          <p:nvPr>
            <p:ph type="body" idx="2"/>
          </p:nvPr>
        </p:nvSpPr>
        <p:spPr>
          <a:xfrm>
            <a:off x="4364250" y="935070"/>
            <a:ext cx="3999900" cy="3416400"/>
          </a:xfrm>
        </p:spPr>
        <p:txBody>
          <a:bodyPr/>
          <a:lstStyle/>
          <a:p>
            <a:pPr marL="139700" indent="0" algn="just">
              <a:buNone/>
            </a:pPr>
            <a:r>
              <a:rPr lang="en-US" sz="1200" dirty="0">
                <a:latin typeface="Aptos" panose="020B0004020202020204" pitchFamily="34" charset="0"/>
              </a:rPr>
              <a:t>When comparing across genders on whether the tourist is travelling alone, we can observe that majority of tourists travel with a companion. What is more interesting from the chart is that there is a greater proportion of males who are travelling alone than females. </a:t>
            </a:r>
          </a:p>
          <a:p>
            <a:pPr marL="139700" indent="0" algn="just">
              <a:buNone/>
            </a:pPr>
            <a:endParaRPr lang="en-US" sz="1200" dirty="0">
              <a:latin typeface="Aptos" panose="020B0004020202020204" pitchFamily="34" charset="0"/>
            </a:endParaRPr>
          </a:p>
          <a:p>
            <a:pPr marL="139700" indent="0" algn="just">
              <a:buNone/>
            </a:pPr>
            <a:r>
              <a:rPr lang="en-US" sz="1200" dirty="0">
                <a:latin typeface="Aptos" panose="020B0004020202020204" pitchFamily="34" charset="0"/>
              </a:rPr>
              <a:t>Upon analyzing the demographic of males travelling alone, we could observe that they are primarily here for Business. This suggests that we could possibly target marketing campaigns towards these males to make them feel less lonely when they spend time away from their family.</a:t>
            </a:r>
          </a:p>
          <a:p>
            <a:pPr marL="139700" indent="0" algn="just">
              <a:buNone/>
            </a:pPr>
            <a:endParaRPr lang="en-US" dirty="0">
              <a:latin typeface="Aptos" panose="020B0004020202020204" pitchFamily="34" charset="0"/>
            </a:endParaRPr>
          </a:p>
        </p:txBody>
      </p:sp>
      <p:pic>
        <p:nvPicPr>
          <p:cNvPr id="6" name="Picture 5">
            <a:extLst>
              <a:ext uri="{FF2B5EF4-FFF2-40B4-BE49-F238E27FC236}">
                <a16:creationId xmlns:a16="http://schemas.microsoft.com/office/drawing/2014/main" id="{DE5FFACC-DF4C-D74E-3478-4C5D6B05C7EE}"/>
              </a:ext>
            </a:extLst>
          </p:cNvPr>
          <p:cNvPicPr>
            <a:picLocks noChangeAspect="1"/>
          </p:cNvPicPr>
          <p:nvPr/>
        </p:nvPicPr>
        <p:blipFill>
          <a:blip r:embed="rId2"/>
          <a:stretch>
            <a:fillRect/>
          </a:stretch>
        </p:blipFill>
        <p:spPr>
          <a:xfrm>
            <a:off x="311701" y="1017725"/>
            <a:ext cx="3144422" cy="1943091"/>
          </a:xfrm>
          <a:prstGeom prst="rect">
            <a:avLst/>
          </a:prstGeom>
          <a:ln>
            <a:solidFill>
              <a:schemeClr val="tx1"/>
            </a:solidFill>
          </a:ln>
        </p:spPr>
      </p:pic>
      <p:pic>
        <p:nvPicPr>
          <p:cNvPr id="9" name="Picture 8">
            <a:extLst>
              <a:ext uri="{FF2B5EF4-FFF2-40B4-BE49-F238E27FC236}">
                <a16:creationId xmlns:a16="http://schemas.microsoft.com/office/drawing/2014/main" id="{8396AEB3-1AC8-B459-5085-9F27D7C88886}"/>
              </a:ext>
            </a:extLst>
          </p:cNvPr>
          <p:cNvPicPr>
            <a:picLocks noChangeAspect="1"/>
          </p:cNvPicPr>
          <p:nvPr/>
        </p:nvPicPr>
        <p:blipFill>
          <a:blip r:embed="rId3"/>
          <a:stretch>
            <a:fillRect/>
          </a:stretch>
        </p:blipFill>
        <p:spPr>
          <a:xfrm>
            <a:off x="311701" y="2960816"/>
            <a:ext cx="3144422" cy="1958368"/>
          </a:xfrm>
          <a:prstGeom prst="rect">
            <a:avLst/>
          </a:prstGeom>
          <a:ln>
            <a:solidFill>
              <a:schemeClr val="tx1"/>
            </a:solidFill>
          </a:ln>
        </p:spPr>
      </p:pic>
    </p:spTree>
    <p:extLst>
      <p:ext uri="{BB962C8B-B14F-4D97-AF65-F5344CB8AC3E}">
        <p14:creationId xmlns:p14="http://schemas.microsoft.com/office/powerpoint/2010/main" val="2923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Travel Type Analysis</a:t>
            </a:r>
          </a:p>
        </p:txBody>
      </p:sp>
      <p:sp>
        <p:nvSpPr>
          <p:cNvPr id="4" name="Text Placeholder 3">
            <a:extLst>
              <a:ext uri="{FF2B5EF4-FFF2-40B4-BE49-F238E27FC236}">
                <a16:creationId xmlns:a16="http://schemas.microsoft.com/office/drawing/2014/main" id="{0D4D935C-26E1-45D4-852F-0D6A8A680EF1}"/>
              </a:ext>
            </a:extLst>
          </p:cNvPr>
          <p:cNvSpPr>
            <a:spLocks noGrp="1"/>
          </p:cNvSpPr>
          <p:nvPr>
            <p:ph type="body" idx="2"/>
          </p:nvPr>
        </p:nvSpPr>
        <p:spPr>
          <a:xfrm>
            <a:off x="4198505" y="1265390"/>
            <a:ext cx="3999900" cy="3416400"/>
          </a:xfrm>
        </p:spPr>
        <p:txBody>
          <a:bodyPr/>
          <a:lstStyle/>
          <a:p>
            <a:pPr marL="139700" indent="0" algn="just">
              <a:buNone/>
            </a:pPr>
            <a:r>
              <a:rPr lang="en-US" sz="1200" dirty="0">
                <a:latin typeface="Aptos" panose="020B0004020202020204" pitchFamily="34" charset="0"/>
              </a:rPr>
              <a:t>When analyzing travel type, we can observe that a large proportion of tourists are here for non-packaged travels. This distribution is consistent across gender and marital status.</a:t>
            </a:r>
          </a:p>
          <a:p>
            <a:pPr marL="139700" indent="0" algn="just">
              <a:buNone/>
            </a:pPr>
            <a:endParaRPr lang="en-US" sz="1200" dirty="0">
              <a:latin typeface="Aptos" panose="020B0004020202020204" pitchFamily="34" charset="0"/>
            </a:endParaRPr>
          </a:p>
          <a:p>
            <a:pPr marL="139700" indent="0" algn="just">
              <a:buNone/>
            </a:pPr>
            <a:r>
              <a:rPr lang="en-US" sz="1200" dirty="0">
                <a:latin typeface="Aptos" panose="020B0004020202020204" pitchFamily="34" charset="0"/>
              </a:rPr>
              <a:t>This suggests that greater efforts should be placed into designing attractive travel packages. This is certainly a market that we could into expanding and I believe would also help to increase the travel duration of each tourist should we have well-designed travel packages.</a:t>
            </a:r>
          </a:p>
          <a:p>
            <a:pPr marL="139700" indent="0" algn="just">
              <a:buNone/>
            </a:pPr>
            <a:endParaRPr lang="en-US" sz="1200" dirty="0">
              <a:latin typeface="Aptos" panose="020B0004020202020204" pitchFamily="34" charset="0"/>
            </a:endParaRPr>
          </a:p>
          <a:p>
            <a:pPr marL="139700" indent="0" algn="just">
              <a:buNone/>
            </a:pPr>
            <a:endParaRPr lang="en-US" sz="1200" dirty="0">
              <a:latin typeface="Aptos" panose="020B0004020202020204" pitchFamily="34" charset="0"/>
            </a:endParaRPr>
          </a:p>
        </p:txBody>
      </p:sp>
      <p:pic>
        <p:nvPicPr>
          <p:cNvPr id="5" name="Picture 4">
            <a:extLst>
              <a:ext uri="{FF2B5EF4-FFF2-40B4-BE49-F238E27FC236}">
                <a16:creationId xmlns:a16="http://schemas.microsoft.com/office/drawing/2014/main" id="{956E159E-5DBB-2FF6-AD6F-FFA374FC7B24}"/>
              </a:ext>
            </a:extLst>
          </p:cNvPr>
          <p:cNvPicPr>
            <a:picLocks noChangeAspect="1"/>
          </p:cNvPicPr>
          <p:nvPr/>
        </p:nvPicPr>
        <p:blipFill>
          <a:blip r:embed="rId2"/>
          <a:stretch>
            <a:fillRect/>
          </a:stretch>
        </p:blipFill>
        <p:spPr>
          <a:xfrm>
            <a:off x="378184" y="1017725"/>
            <a:ext cx="3186427" cy="1958368"/>
          </a:xfrm>
          <a:prstGeom prst="rect">
            <a:avLst/>
          </a:prstGeom>
          <a:ln>
            <a:solidFill>
              <a:schemeClr val="tx1"/>
            </a:solidFill>
          </a:ln>
        </p:spPr>
      </p:pic>
      <p:pic>
        <p:nvPicPr>
          <p:cNvPr id="11" name="Picture 10">
            <a:extLst>
              <a:ext uri="{FF2B5EF4-FFF2-40B4-BE49-F238E27FC236}">
                <a16:creationId xmlns:a16="http://schemas.microsoft.com/office/drawing/2014/main" id="{96836A9C-1688-FE86-C27E-057FC00EEE4C}"/>
              </a:ext>
            </a:extLst>
          </p:cNvPr>
          <p:cNvPicPr>
            <a:picLocks noChangeAspect="1"/>
          </p:cNvPicPr>
          <p:nvPr/>
        </p:nvPicPr>
        <p:blipFill>
          <a:blip r:embed="rId3"/>
          <a:stretch>
            <a:fillRect/>
          </a:stretch>
        </p:blipFill>
        <p:spPr>
          <a:xfrm>
            <a:off x="378184" y="2973590"/>
            <a:ext cx="3186427" cy="1968088"/>
          </a:xfrm>
          <a:prstGeom prst="rect">
            <a:avLst/>
          </a:prstGeom>
          <a:ln>
            <a:solidFill>
              <a:schemeClr val="tx1"/>
            </a:solidFill>
          </a:ln>
        </p:spPr>
      </p:pic>
    </p:spTree>
    <p:extLst>
      <p:ext uri="{BB962C8B-B14F-4D97-AF65-F5344CB8AC3E}">
        <p14:creationId xmlns:p14="http://schemas.microsoft.com/office/powerpoint/2010/main" val="152409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Hotel Choice Analysis (Significant Correlations)</a:t>
            </a:r>
          </a:p>
        </p:txBody>
      </p:sp>
      <p:pic>
        <p:nvPicPr>
          <p:cNvPr id="8" name="Picture 7">
            <a:extLst>
              <a:ext uri="{FF2B5EF4-FFF2-40B4-BE49-F238E27FC236}">
                <a16:creationId xmlns:a16="http://schemas.microsoft.com/office/drawing/2014/main" id="{8DCF28AD-CAA6-83AC-F8F6-BCFAE1B90562}"/>
              </a:ext>
            </a:extLst>
          </p:cNvPr>
          <p:cNvPicPr>
            <a:picLocks noChangeAspect="1"/>
          </p:cNvPicPr>
          <p:nvPr/>
        </p:nvPicPr>
        <p:blipFill>
          <a:blip r:embed="rId3"/>
          <a:stretch>
            <a:fillRect/>
          </a:stretch>
        </p:blipFill>
        <p:spPr>
          <a:xfrm>
            <a:off x="128820" y="1115375"/>
            <a:ext cx="2999231" cy="1847254"/>
          </a:xfrm>
          <a:prstGeom prst="rect">
            <a:avLst/>
          </a:prstGeom>
          <a:ln>
            <a:solidFill>
              <a:schemeClr val="tx1"/>
            </a:solidFill>
          </a:ln>
        </p:spPr>
      </p:pic>
      <p:pic>
        <p:nvPicPr>
          <p:cNvPr id="13" name="Picture 12">
            <a:extLst>
              <a:ext uri="{FF2B5EF4-FFF2-40B4-BE49-F238E27FC236}">
                <a16:creationId xmlns:a16="http://schemas.microsoft.com/office/drawing/2014/main" id="{824EAEAB-C848-2916-640B-FD532D34CA22}"/>
              </a:ext>
            </a:extLst>
          </p:cNvPr>
          <p:cNvPicPr>
            <a:picLocks noChangeAspect="1"/>
          </p:cNvPicPr>
          <p:nvPr/>
        </p:nvPicPr>
        <p:blipFill>
          <a:blip r:embed="rId4"/>
          <a:stretch>
            <a:fillRect/>
          </a:stretch>
        </p:blipFill>
        <p:spPr>
          <a:xfrm>
            <a:off x="3128050" y="1110091"/>
            <a:ext cx="2999231" cy="1843845"/>
          </a:xfrm>
          <a:prstGeom prst="rect">
            <a:avLst/>
          </a:prstGeom>
          <a:ln>
            <a:solidFill>
              <a:schemeClr val="tx1"/>
            </a:solidFill>
          </a:ln>
        </p:spPr>
      </p:pic>
      <p:pic>
        <p:nvPicPr>
          <p:cNvPr id="15" name="Picture 14">
            <a:extLst>
              <a:ext uri="{FF2B5EF4-FFF2-40B4-BE49-F238E27FC236}">
                <a16:creationId xmlns:a16="http://schemas.microsoft.com/office/drawing/2014/main" id="{1B955B9E-47E7-C3A0-70C2-10F72E03EDD8}"/>
              </a:ext>
            </a:extLst>
          </p:cNvPr>
          <p:cNvPicPr>
            <a:picLocks noChangeAspect="1"/>
          </p:cNvPicPr>
          <p:nvPr/>
        </p:nvPicPr>
        <p:blipFill>
          <a:blip r:embed="rId5"/>
          <a:stretch>
            <a:fillRect/>
          </a:stretch>
        </p:blipFill>
        <p:spPr>
          <a:xfrm>
            <a:off x="3128051" y="2973425"/>
            <a:ext cx="2999231" cy="1844630"/>
          </a:xfrm>
          <a:prstGeom prst="rect">
            <a:avLst/>
          </a:prstGeom>
          <a:ln>
            <a:solidFill>
              <a:schemeClr val="tx1"/>
            </a:solidFill>
          </a:ln>
        </p:spPr>
      </p:pic>
      <p:pic>
        <p:nvPicPr>
          <p:cNvPr id="17" name="Picture 16">
            <a:extLst>
              <a:ext uri="{FF2B5EF4-FFF2-40B4-BE49-F238E27FC236}">
                <a16:creationId xmlns:a16="http://schemas.microsoft.com/office/drawing/2014/main" id="{17B391B7-D9D6-CDBA-192B-12BF12F0A5C0}"/>
              </a:ext>
            </a:extLst>
          </p:cNvPr>
          <p:cNvPicPr>
            <a:picLocks noChangeAspect="1"/>
          </p:cNvPicPr>
          <p:nvPr/>
        </p:nvPicPr>
        <p:blipFill>
          <a:blip r:embed="rId6"/>
          <a:stretch>
            <a:fillRect/>
          </a:stretch>
        </p:blipFill>
        <p:spPr>
          <a:xfrm>
            <a:off x="128819" y="2962629"/>
            <a:ext cx="2999231" cy="1846733"/>
          </a:xfrm>
          <a:prstGeom prst="rect">
            <a:avLst/>
          </a:prstGeom>
          <a:ln>
            <a:solidFill>
              <a:schemeClr val="tx1"/>
            </a:solidFill>
          </a:ln>
        </p:spPr>
      </p:pic>
      <p:sp>
        <p:nvSpPr>
          <p:cNvPr id="18" name="Text Placeholder 3">
            <a:extLst>
              <a:ext uri="{FF2B5EF4-FFF2-40B4-BE49-F238E27FC236}">
                <a16:creationId xmlns:a16="http://schemas.microsoft.com/office/drawing/2014/main" id="{5F329C3B-8D9F-7BAB-3C18-A5854BE52F39}"/>
              </a:ext>
            </a:extLst>
          </p:cNvPr>
          <p:cNvSpPr txBox="1">
            <a:spLocks/>
          </p:cNvSpPr>
          <p:nvPr/>
        </p:nvSpPr>
        <p:spPr>
          <a:xfrm>
            <a:off x="6127281" y="1014370"/>
            <a:ext cx="2880475"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gn="just">
              <a:buFont typeface="Arial"/>
              <a:buNone/>
            </a:pPr>
            <a:r>
              <a:rPr lang="en-US" sz="1100" dirty="0">
                <a:latin typeface="Aptos" panose="020B0004020202020204" pitchFamily="34" charset="0"/>
              </a:rPr>
              <a:t>When analyzing Hotel Choice when travelling with inter-generational family members, we can observe that a is also a popular preference for budget hotels (V hotel, Ibis etc.) amongst the more luxurious options (MBS, Carlton, </a:t>
            </a:r>
            <a:r>
              <a:rPr lang="en-US" sz="1100" dirty="0" err="1">
                <a:latin typeface="Aptos" panose="020B0004020202020204" pitchFamily="34" charset="0"/>
              </a:rPr>
              <a:t>Parkroyal</a:t>
            </a:r>
            <a:r>
              <a:rPr lang="en-US" sz="1100" dirty="0">
                <a:latin typeface="Aptos" panose="020B0004020202020204" pitchFamily="34" charset="0"/>
              </a:rPr>
              <a:t> etc.)</a:t>
            </a:r>
          </a:p>
          <a:p>
            <a:pPr marL="139700" indent="0" algn="just">
              <a:buFont typeface="Arial"/>
              <a:buNone/>
            </a:pPr>
            <a:endParaRPr lang="en-US" sz="1100" dirty="0">
              <a:latin typeface="Aptos" panose="020B0004020202020204" pitchFamily="34" charset="0"/>
            </a:endParaRPr>
          </a:p>
          <a:p>
            <a:pPr marL="139700" indent="0" algn="just">
              <a:buFont typeface="Arial"/>
              <a:buNone/>
            </a:pPr>
            <a:r>
              <a:rPr lang="en-US" sz="1100" dirty="0">
                <a:latin typeface="Aptos" panose="020B0004020202020204" pitchFamily="34" charset="0"/>
              </a:rPr>
              <a:t>This suggests that luxury hotels could offer family packages to attract families to stay at their premises such as multi-room deals or discounts on family activities to entice more families to stay in them.</a:t>
            </a:r>
          </a:p>
          <a:p>
            <a:pPr marL="139700" indent="0" algn="just">
              <a:buFont typeface="Arial"/>
              <a:buNone/>
            </a:pPr>
            <a:endParaRPr lang="en-US" sz="1100" dirty="0">
              <a:latin typeface="Aptos" panose="020B0004020202020204" pitchFamily="34" charset="0"/>
            </a:endParaRPr>
          </a:p>
          <a:p>
            <a:pPr marL="139700" indent="0" algn="just">
              <a:buFont typeface="Arial"/>
              <a:buNone/>
            </a:pPr>
            <a:r>
              <a:rPr lang="en-US" sz="1100" dirty="0">
                <a:latin typeface="Aptos" panose="020B0004020202020204" pitchFamily="34" charset="0"/>
              </a:rPr>
              <a:t>Budget hotels could also offer more family-friendly amenities such as larger rooms etc. Marketing efforts could focus on providing a comfortable, affordable experience that doesn’t compromise on quality or convenience for families.</a:t>
            </a:r>
          </a:p>
          <a:p>
            <a:pPr marL="139700" indent="0" algn="just">
              <a:buFont typeface="Arial"/>
              <a:buNone/>
            </a:pPr>
            <a:endParaRPr lang="en-US" sz="1100" dirty="0">
              <a:latin typeface="Aptos" panose="020B0004020202020204" pitchFamily="34" charset="0"/>
            </a:endParaRPr>
          </a:p>
        </p:txBody>
      </p:sp>
    </p:spTree>
    <p:extLst>
      <p:ext uri="{BB962C8B-B14F-4D97-AF65-F5344CB8AC3E}">
        <p14:creationId xmlns:p14="http://schemas.microsoft.com/office/powerpoint/2010/main" val="188966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39C2-C902-163F-7E4A-8FB2658E77F5}"/>
              </a:ext>
            </a:extLst>
          </p:cNvPr>
          <p:cNvSpPr>
            <a:spLocks noGrp="1"/>
          </p:cNvSpPr>
          <p:nvPr>
            <p:ph type="title"/>
          </p:nvPr>
        </p:nvSpPr>
        <p:spPr/>
        <p:txBody>
          <a:bodyPr/>
          <a:lstStyle/>
          <a:p>
            <a:r>
              <a:rPr lang="en-SG" dirty="0">
                <a:latin typeface="Fira Sans Extra Condensed" panose="020B0503050000020004" pitchFamily="34" charset="0"/>
              </a:rPr>
              <a:t>Hotel Choice Analysis (Significant Correlations)</a:t>
            </a:r>
          </a:p>
        </p:txBody>
      </p:sp>
      <p:pic>
        <p:nvPicPr>
          <p:cNvPr id="12" name="Picture 11">
            <a:extLst>
              <a:ext uri="{FF2B5EF4-FFF2-40B4-BE49-F238E27FC236}">
                <a16:creationId xmlns:a16="http://schemas.microsoft.com/office/drawing/2014/main" id="{7CE55C44-D222-5434-6A9C-D6CFE3E90FF4}"/>
              </a:ext>
            </a:extLst>
          </p:cNvPr>
          <p:cNvPicPr>
            <a:picLocks noChangeAspect="1"/>
          </p:cNvPicPr>
          <p:nvPr/>
        </p:nvPicPr>
        <p:blipFill>
          <a:blip r:embed="rId2"/>
          <a:stretch>
            <a:fillRect/>
          </a:stretch>
        </p:blipFill>
        <p:spPr>
          <a:xfrm>
            <a:off x="461988" y="2968937"/>
            <a:ext cx="2999231" cy="1833621"/>
          </a:xfrm>
          <a:prstGeom prst="rect">
            <a:avLst/>
          </a:prstGeom>
          <a:ln>
            <a:solidFill>
              <a:schemeClr val="tx1"/>
            </a:solidFill>
          </a:ln>
        </p:spPr>
      </p:pic>
      <p:pic>
        <p:nvPicPr>
          <p:cNvPr id="14" name="Picture 13">
            <a:extLst>
              <a:ext uri="{FF2B5EF4-FFF2-40B4-BE49-F238E27FC236}">
                <a16:creationId xmlns:a16="http://schemas.microsoft.com/office/drawing/2014/main" id="{856E6447-0FE4-DE85-72F0-22E23ABBBF79}"/>
              </a:ext>
            </a:extLst>
          </p:cNvPr>
          <p:cNvPicPr>
            <a:picLocks noChangeAspect="1"/>
          </p:cNvPicPr>
          <p:nvPr/>
        </p:nvPicPr>
        <p:blipFill>
          <a:blip r:embed="rId3"/>
          <a:stretch>
            <a:fillRect/>
          </a:stretch>
        </p:blipFill>
        <p:spPr>
          <a:xfrm>
            <a:off x="456445" y="1121684"/>
            <a:ext cx="3004774" cy="1847253"/>
          </a:xfrm>
          <a:prstGeom prst="rect">
            <a:avLst/>
          </a:prstGeom>
          <a:ln>
            <a:solidFill>
              <a:schemeClr val="tx1"/>
            </a:solidFill>
          </a:ln>
        </p:spPr>
      </p:pic>
      <p:sp>
        <p:nvSpPr>
          <p:cNvPr id="16" name="Text Placeholder 3">
            <a:extLst>
              <a:ext uri="{FF2B5EF4-FFF2-40B4-BE49-F238E27FC236}">
                <a16:creationId xmlns:a16="http://schemas.microsoft.com/office/drawing/2014/main" id="{C3F72B36-A34F-5BCF-2933-604963AEE1E5}"/>
              </a:ext>
            </a:extLst>
          </p:cNvPr>
          <p:cNvSpPr txBox="1">
            <a:spLocks/>
          </p:cNvSpPr>
          <p:nvPr/>
        </p:nvSpPr>
        <p:spPr>
          <a:xfrm>
            <a:off x="4151593" y="1727100"/>
            <a:ext cx="4530419"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139700" indent="0" algn="just">
              <a:buFont typeface="Arial"/>
              <a:buNone/>
            </a:pPr>
            <a:r>
              <a:rPr lang="en-US" sz="1200" dirty="0">
                <a:latin typeface="Aptos" panose="020B0004020202020204" pitchFamily="34" charset="0"/>
              </a:rPr>
              <a:t>Tourists who travel alone or with Business associates/colleagues tend to live in more luxurious options.</a:t>
            </a:r>
          </a:p>
          <a:p>
            <a:pPr marL="139700" indent="0" algn="just">
              <a:buFont typeface="Arial"/>
              <a:buNone/>
            </a:pPr>
            <a:endParaRPr lang="en-US" sz="1200" dirty="0">
              <a:latin typeface="Aptos" panose="020B0004020202020204" pitchFamily="34" charset="0"/>
            </a:endParaRPr>
          </a:p>
          <a:p>
            <a:pPr marL="139700" indent="0" algn="just">
              <a:buFont typeface="Arial"/>
              <a:buNone/>
            </a:pPr>
            <a:r>
              <a:rPr lang="en-US" sz="1200" dirty="0">
                <a:latin typeface="Aptos" panose="020B0004020202020204" pitchFamily="34" charset="0"/>
              </a:rPr>
              <a:t>Since tourists who travel alone or with business associates/colleagues prefer luxurious accommodations, luxury hotels can create and market exclusive packages tailored to this group, including premium amenities such as high-speed internet, business centers, and quiet workspaces, as well as networking events or exclusive lounges to enhance the appeal for business travelers.</a:t>
            </a:r>
          </a:p>
          <a:p>
            <a:pPr marL="139700" indent="0" algn="just">
              <a:buFont typeface="Arial"/>
              <a:buNone/>
            </a:pPr>
            <a:endParaRPr lang="en-US" sz="1000" dirty="0">
              <a:latin typeface="Aptos" panose="020B0004020202020204" pitchFamily="34" charset="0"/>
            </a:endParaRPr>
          </a:p>
          <a:p>
            <a:pPr marL="139700" indent="0" algn="just">
              <a:buFont typeface="Arial"/>
              <a:buNone/>
            </a:pPr>
            <a:endParaRPr lang="en-US" sz="1000" dirty="0"/>
          </a:p>
          <a:p>
            <a:pPr marL="139700" indent="0" algn="just">
              <a:buFont typeface="Arial"/>
              <a:buNone/>
            </a:pPr>
            <a:endParaRPr lang="en-US" sz="1000" dirty="0"/>
          </a:p>
          <a:p>
            <a:pPr marL="139700" indent="0" algn="just">
              <a:buFont typeface="Arial"/>
              <a:buNone/>
            </a:pPr>
            <a:endParaRPr lang="en-US" sz="1000" dirty="0">
              <a:latin typeface="Aptos" panose="020B0004020202020204" pitchFamily="34" charset="0"/>
            </a:endParaRPr>
          </a:p>
          <a:p>
            <a:pPr marL="139700" indent="0" algn="just">
              <a:buFont typeface="Arial"/>
              <a:buNone/>
            </a:pPr>
            <a:endParaRPr lang="en-US" sz="1100" dirty="0">
              <a:latin typeface="Aptos" panose="020B0004020202020204" pitchFamily="34" charset="0"/>
            </a:endParaRPr>
          </a:p>
        </p:txBody>
      </p:sp>
    </p:spTree>
    <p:extLst>
      <p:ext uri="{BB962C8B-B14F-4D97-AF65-F5344CB8AC3E}">
        <p14:creationId xmlns:p14="http://schemas.microsoft.com/office/powerpoint/2010/main" val="2915990616"/>
      </p:ext>
    </p:extLst>
  </p:cSld>
  <p:clrMapOvr>
    <a:masterClrMapping/>
  </p:clrMapOvr>
</p:sld>
</file>

<file path=ppt/theme/theme1.xml><?xml version="1.0" encoding="utf-8"?>
<a:theme xmlns:a="http://schemas.openxmlformats.org/drawingml/2006/main" name="Travels Infographics “by Slidego”">
  <a:themeElements>
    <a:clrScheme name="Simple Light">
      <a:dk1>
        <a:srgbClr val="000000"/>
      </a:dk1>
      <a:lt1>
        <a:srgbClr val="FFFFFF"/>
      </a:lt1>
      <a:dk2>
        <a:srgbClr val="595959"/>
      </a:dk2>
      <a:lt2>
        <a:srgbClr val="EEEEEE"/>
      </a:lt2>
      <a:accent1>
        <a:srgbClr val="F89649"/>
      </a:accent1>
      <a:accent2>
        <a:srgbClr val="FA7256"/>
      </a:accent2>
      <a:accent3>
        <a:srgbClr val="F7D380"/>
      </a:accent3>
      <a:accent4>
        <a:srgbClr val="F8B179"/>
      </a:accent4>
      <a:accent5>
        <a:srgbClr val="F54C19"/>
      </a:accent5>
      <a:accent6>
        <a:srgbClr val="FF4B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1453</Words>
  <Application>Microsoft Office PowerPoint</Application>
  <PresentationFormat>On-screen Show (16:9)</PresentationFormat>
  <Paragraphs>94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Roboto</vt:lpstr>
      <vt:lpstr>Arial</vt:lpstr>
      <vt:lpstr>Fira Sans Extra Condensed</vt:lpstr>
      <vt:lpstr>Aptos</vt:lpstr>
      <vt:lpstr>Fira Sans Extra Condensed SemiBold</vt:lpstr>
      <vt:lpstr>Travels Infographics “by Slidego”</vt:lpstr>
      <vt:lpstr>Insights from Tourism Data</vt:lpstr>
      <vt:lpstr>Travel Purpose Demographics</vt:lpstr>
      <vt:lpstr>Travel Purpose (Leisure) Demographics</vt:lpstr>
      <vt:lpstr>Travel Duration Analysis</vt:lpstr>
      <vt:lpstr>Gender-Based Analysis</vt:lpstr>
      <vt:lpstr>Gender-Based Analysis</vt:lpstr>
      <vt:lpstr>Travel Type Analysis</vt:lpstr>
      <vt:lpstr>Hotel Choice Analysis (Significant Correlations)</vt:lpstr>
      <vt:lpstr>Hotel Choice Analysis (Significant Correlations)</vt:lpstr>
      <vt:lpstr>Hotel Choice Analysis (Significant Correlations)</vt:lpstr>
      <vt:lpstr>K-Modes Cluster Analysis</vt:lpstr>
      <vt:lpstr>Insights within Cluster: Shopping Habits</vt:lpstr>
      <vt:lpstr>Insights within Cluster: Shopping Habits</vt:lpstr>
      <vt:lpstr>Shopping Profiles for Clusters</vt:lpstr>
      <vt:lpstr>Insights within Cluster: Expenditure</vt:lpstr>
      <vt:lpstr>Insights within Cluster: Expenditure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Hoo Fang Yu</cp:lastModifiedBy>
  <cp:revision>3</cp:revision>
  <dcterms:modified xsi:type="dcterms:W3CDTF">2024-08-01T00:02:42Z</dcterms:modified>
</cp:coreProperties>
</file>