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napToGrid="0">
      <p:cViewPr varScale="1">
        <p:scale>
          <a:sx n="82" d="100"/>
          <a:sy n="82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0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5C3D-347F-4BD2-9D6B-C350E6C01F1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0FF5-0920-4F2D-A908-9ADBECB08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4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57" y="1489589"/>
            <a:ext cx="8672050" cy="33036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b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Pandas </a:t>
            </a:r>
            <a:r>
              <a:rPr lang="en-US" sz="7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5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0502" y="361806"/>
            <a:ext cx="5173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Import from Excel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800" b="1" dirty="0" err="1">
                <a:solidFill>
                  <a:srgbClr val="FF0000"/>
                </a:solidFill>
              </a:rPr>
              <a:t>DataFrame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503" y="1117038"/>
            <a:ext cx="580029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8599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 pandas </a:t>
            </a:r>
            <a:r>
              <a:rPr lang="en-US" sz="2000" b="1" dirty="0">
                <a:solidFill>
                  <a:srgbClr val="859900"/>
                </a:solidFill>
                <a:latin typeface="Courier New" panose="02070309020205020404" pitchFamily="49" charset="0"/>
              </a:rPr>
              <a:t>as</a:t>
            </a: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39496"/>
                </a:solidFill>
                <a:latin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839496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586E75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586E75"/>
                </a:solidFill>
                <a:latin typeface="Courier New" panose="02070309020205020404" pitchFamily="49" charset="0"/>
              </a:rPr>
              <a:t># Load excel file</a:t>
            </a:r>
            <a:endParaRPr lang="en-US" dirty="0">
              <a:solidFill>
                <a:srgbClr val="839496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data = </a:t>
            </a:r>
            <a:r>
              <a:rPr lang="en-US" sz="2000" b="1" dirty="0" err="1">
                <a:solidFill>
                  <a:srgbClr val="839496"/>
                </a:solidFill>
                <a:latin typeface="Courier New" panose="02070309020205020404" pitchFamily="49" charset="0"/>
              </a:rPr>
              <a:t>pd.ExcelFile</a:t>
            </a: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2AA198"/>
                </a:solidFill>
                <a:latin typeface="Courier New" panose="02070309020205020404" pitchFamily="49" charset="0"/>
              </a:rPr>
              <a:t>'example.xlsx‘</a:t>
            </a: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839496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586E75"/>
                </a:solidFill>
                <a:latin typeface="Courier New" panose="02070309020205020404" pitchFamily="49" charset="0"/>
              </a:rPr>
              <a:t># Print the sheet names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print(</a:t>
            </a:r>
            <a:r>
              <a:rPr lang="en-US" sz="2000" b="1" dirty="0" err="1">
                <a:solidFill>
                  <a:srgbClr val="839496"/>
                </a:solidFill>
                <a:latin typeface="Courier New" panose="02070309020205020404" pitchFamily="49" charset="0"/>
              </a:rPr>
              <a:t>data.sheet_names</a:t>
            </a: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839496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586E75"/>
                </a:solidFill>
                <a:latin typeface="Courier New" panose="02070309020205020404" pitchFamily="49" charset="0"/>
              </a:rPr>
              <a:t># Load a sheet into </a:t>
            </a:r>
            <a:r>
              <a:rPr lang="en-US" dirty="0" err="1">
                <a:solidFill>
                  <a:srgbClr val="586E75"/>
                </a:solidFill>
                <a:latin typeface="Courier New" panose="02070309020205020404" pitchFamily="49" charset="0"/>
              </a:rPr>
              <a:t>DataFrame</a:t>
            </a:r>
            <a:r>
              <a:rPr lang="en-US" dirty="0">
                <a:solidFill>
                  <a:srgbClr val="586E75"/>
                </a:solidFill>
                <a:latin typeface="Courier New" panose="02070309020205020404" pitchFamily="49" charset="0"/>
              </a:rPr>
              <a:t> named: df1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df1 = </a:t>
            </a:r>
            <a:r>
              <a:rPr lang="en-US" sz="2000" b="1" dirty="0" err="1">
                <a:solidFill>
                  <a:srgbClr val="839496"/>
                </a:solidFill>
                <a:latin typeface="Courier New" panose="02070309020205020404" pitchFamily="49" charset="0"/>
              </a:rPr>
              <a:t>data.parse</a:t>
            </a: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2AA198"/>
                </a:solidFill>
                <a:latin typeface="Courier New" panose="02070309020205020404" pitchFamily="49" charset="0"/>
              </a:rPr>
              <a:t>'Sheet1'</a:t>
            </a:r>
            <a:r>
              <a:rPr lang="en-US" sz="2000" b="1" dirty="0">
                <a:solidFill>
                  <a:srgbClr val="839496"/>
                </a:solidFill>
                <a:latin typeface="Courier New" panose="02070309020205020404" pitchFamily="49" charset="0"/>
              </a:rPr>
              <a:t>)</a:t>
            </a:r>
            <a:endParaRPr lang="en-US" sz="2000" b="1" dirty="0"/>
          </a:p>
        </p:txBody>
      </p:sp>
      <p:pic>
        <p:nvPicPr>
          <p:cNvPr id="4" name="Picture 2" descr="https://files.realpython.com/media/fig-1.d6e5d754ed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66" y="623416"/>
            <a:ext cx="5306073" cy="33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11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iles.realpython.com/media/fig-2.2bee1e1814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98" y="742954"/>
            <a:ext cx="5408766" cy="53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files.realpython.com/media/fig-3.2e2d5c452c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38" y="1561818"/>
            <a:ext cx="5670104" cy="46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0502" y="361806"/>
            <a:ext cx="2623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Print </a:t>
            </a:r>
            <a:r>
              <a:rPr lang="en-US" sz="2800" b="1" dirty="0" err="1">
                <a:solidFill>
                  <a:srgbClr val="FF0000"/>
                </a:solidFill>
              </a:rPr>
              <a:t>DataFrame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iles.realpython.com/media/fig-4.a19aadbe0f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15" y="314199"/>
            <a:ext cx="6491996" cy="629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426" y="9733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243" y="314199"/>
            <a:ext cx="46811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DataFrame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NumPy</a:t>
            </a:r>
            <a:r>
              <a:rPr lang="en-US" sz="2800" b="1" dirty="0">
                <a:solidFill>
                  <a:srgbClr val="FF0000"/>
                </a:solidFill>
              </a:rPr>
              <a:t> Arrays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Sometimes you might want to extract data from a </a:t>
            </a:r>
            <a:r>
              <a:rPr lang="en-US" sz="2800" i="1" dirty="0"/>
              <a:t>Pandas </a:t>
            </a:r>
            <a:r>
              <a:rPr lang="en-US" sz="2800" i="1" dirty="0" err="1"/>
              <a:t>DataFrame</a:t>
            </a:r>
            <a:r>
              <a:rPr lang="en-US" sz="2800" i="1" dirty="0"/>
              <a:t> </a:t>
            </a:r>
            <a:r>
              <a:rPr lang="en-US" sz="2800" dirty="0"/>
              <a:t>without its labels. To get a </a:t>
            </a:r>
            <a:r>
              <a:rPr lang="en-US" sz="2800" i="1" dirty="0" err="1"/>
              <a:t>NumPy</a:t>
            </a:r>
            <a:r>
              <a:rPr lang="en-US" sz="2800" i="1" dirty="0"/>
              <a:t> array</a:t>
            </a:r>
            <a:r>
              <a:rPr lang="en-US" sz="2800" dirty="0"/>
              <a:t> with the unlabeled data, you can use either </a:t>
            </a:r>
            <a:r>
              <a:rPr lang="en-US" sz="2800" dirty="0">
                <a:solidFill>
                  <a:srgbClr val="00B0F0"/>
                </a:solidFill>
              </a:rPr>
              <a:t>.</a:t>
            </a:r>
            <a:r>
              <a:rPr lang="en-US" sz="2800" dirty="0" err="1">
                <a:solidFill>
                  <a:srgbClr val="00B0F0"/>
                </a:solidFill>
              </a:rPr>
              <a:t>to_numpy</a:t>
            </a:r>
            <a:r>
              <a:rPr lang="en-US" sz="2800" dirty="0">
                <a:solidFill>
                  <a:srgbClr val="00B0F0"/>
                </a:solidFill>
              </a:rPr>
              <a:t>()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B0F0"/>
                </a:solidFill>
              </a:rPr>
              <a:t>.values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Both work similarly and return a </a:t>
            </a:r>
            <a:r>
              <a:rPr lang="en-US" sz="2800" i="1" dirty="0" err="1"/>
              <a:t>NumPy</a:t>
            </a:r>
            <a:r>
              <a:rPr lang="en-US" sz="2800" i="1" dirty="0"/>
              <a:t> array </a:t>
            </a:r>
            <a:r>
              <a:rPr lang="en-US" sz="2800" dirty="0"/>
              <a:t>with the data from the </a:t>
            </a:r>
            <a:r>
              <a:rPr lang="en-US" sz="2800" i="1" dirty="0"/>
              <a:t>Pandas </a:t>
            </a:r>
            <a:r>
              <a:rPr lang="en-US" sz="2800" i="1" dirty="0" err="1"/>
              <a:t>DataFrame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62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118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Office Theme</vt:lpstr>
      <vt:lpstr>Python:  Pandas DataFrames</vt:lpstr>
      <vt:lpstr>PowerPoint Presentation</vt:lpstr>
      <vt:lpstr>PowerPoint Presentation</vt:lpstr>
      <vt:lpstr>PowerPoint Presentation</vt:lpstr>
    </vt:vector>
  </TitlesOfParts>
  <Company>University of Vaasa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Hooman Firoozi</dc:creator>
  <cp:lastModifiedBy>Hooman Firoozi</cp:lastModifiedBy>
  <cp:revision>30</cp:revision>
  <dcterms:created xsi:type="dcterms:W3CDTF">2021-01-11T11:44:16Z</dcterms:created>
  <dcterms:modified xsi:type="dcterms:W3CDTF">2021-08-22T11:35:16Z</dcterms:modified>
</cp:coreProperties>
</file>