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94" d="100"/>
          <a:sy n="94" d="100"/>
        </p:scale>
        <p:origin x="-197" y="1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F9C422-6888-46B0-A564-0EB2E4D20B3B}" type="datetimeFigureOut">
              <a:rPr lang="en-US" smtClean="0"/>
              <a:t>11/1/2023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A40C9B-A0C7-472B-AFAC-D392C660BC6C}" type="slidenum">
              <a:rPr lang="en-US" smtClean="0"/>
              <a:t>‹#›</a:t>
            </a:fld>
            <a:endParaRPr lang="en-US"/>
          </a:p>
        </p:txBody>
      </p:sp>
    </p:spTree>
    <p:extLst>
      <p:ext uri="{BB962C8B-B14F-4D97-AF65-F5344CB8AC3E}">
        <p14:creationId xmlns:p14="http://schemas.microsoft.com/office/powerpoint/2010/main" val="1280349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6469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22d8696be9f_0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22d8696be9f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7445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22d8696be9f_0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22d8696be9f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4140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218524d789c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218524d789c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7765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218524d789c_0_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218524d789c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20640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218524d789c_0_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218524d789c_0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6405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21898d7f77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21898d7f77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7868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6975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365246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8908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1437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9419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218524d789c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218524d789c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5798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218524d789c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218524d789c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7888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392600" y="1131633"/>
            <a:ext cx="6958400" cy="28232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3500"/>
              <a:buFont typeface="Poppins"/>
              <a:buNone/>
              <a:defRPr sz="7333" b="1">
                <a:latin typeface="Poppins"/>
                <a:ea typeface="Poppins"/>
                <a:cs typeface="Poppins"/>
                <a:sym typeface="Poppins"/>
              </a:defRPr>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endParaRPr/>
          </a:p>
        </p:txBody>
      </p:sp>
      <p:sp>
        <p:nvSpPr>
          <p:cNvPr id="10" name="Google Shape;10;p2"/>
          <p:cNvSpPr txBox="1">
            <a:spLocks noGrp="1"/>
          </p:cNvSpPr>
          <p:nvPr>
            <p:ph type="subTitle" idx="1"/>
          </p:nvPr>
        </p:nvSpPr>
        <p:spPr>
          <a:xfrm>
            <a:off x="1392600" y="4472433"/>
            <a:ext cx="6958400" cy="6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2133">
                <a:solidFill>
                  <a:schemeClr val="dk1"/>
                </a:solidFill>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grpSp>
        <p:nvGrpSpPr>
          <p:cNvPr id="11" name="Google Shape;11;p2"/>
          <p:cNvGrpSpPr/>
          <p:nvPr/>
        </p:nvGrpSpPr>
        <p:grpSpPr>
          <a:xfrm>
            <a:off x="409227" y="291127"/>
            <a:ext cx="3409605" cy="6272751"/>
            <a:chOff x="306920" y="218345"/>
            <a:chExt cx="2557204" cy="4704563"/>
          </a:xfrm>
        </p:grpSpPr>
        <p:sp>
          <p:nvSpPr>
            <p:cNvPr id="12" name="Google Shape;12;p2"/>
            <p:cNvSpPr/>
            <p:nvPr/>
          </p:nvSpPr>
          <p:spPr>
            <a:xfrm rot="10800000" flipH="1">
              <a:off x="356528" y="1350436"/>
              <a:ext cx="32" cy="2487200"/>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3" name="Google Shape;13;p2"/>
            <p:cNvSpPr/>
            <p:nvPr/>
          </p:nvSpPr>
          <p:spPr>
            <a:xfrm rot="10800000" flipH="1">
              <a:off x="356542" y="269703"/>
              <a:ext cx="484598" cy="1084205"/>
            </a:xfrm>
            <a:custGeom>
              <a:avLst/>
              <a:gdLst/>
              <a:ahLst/>
              <a:cxnLst/>
              <a:rect l="l" t="t" r="r" b="b"/>
              <a:pathLst>
                <a:path w="11482" h="34124" fill="none" extrusionOk="0">
                  <a:moveTo>
                    <a:pt x="0" y="1"/>
                  </a:moveTo>
                  <a:lnTo>
                    <a:pt x="0" y="30332"/>
                  </a:lnTo>
                  <a:cubicBezTo>
                    <a:pt x="0" y="32455"/>
                    <a:pt x="1668" y="34124"/>
                    <a:pt x="3792" y="34124"/>
                  </a:cubicBezTo>
                  <a:lnTo>
                    <a:pt x="11481" y="34124"/>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4" name="Google Shape;14;p2"/>
            <p:cNvSpPr/>
            <p:nvPr/>
          </p:nvSpPr>
          <p:spPr>
            <a:xfrm rot="10800000">
              <a:off x="838906" y="218345"/>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5" name="Google Shape;15;p2"/>
            <p:cNvSpPr/>
            <p:nvPr/>
          </p:nvSpPr>
          <p:spPr>
            <a:xfrm rot="10800000" flipH="1">
              <a:off x="306920" y="1959955"/>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6" name="Google Shape;16;p2"/>
            <p:cNvSpPr/>
            <p:nvPr/>
          </p:nvSpPr>
          <p:spPr>
            <a:xfrm>
              <a:off x="356542" y="3789470"/>
              <a:ext cx="484598" cy="1084205"/>
            </a:xfrm>
            <a:custGeom>
              <a:avLst/>
              <a:gdLst/>
              <a:ahLst/>
              <a:cxnLst/>
              <a:rect l="l" t="t" r="r" b="b"/>
              <a:pathLst>
                <a:path w="11482" h="34124" fill="none" extrusionOk="0">
                  <a:moveTo>
                    <a:pt x="0" y="1"/>
                  </a:moveTo>
                  <a:lnTo>
                    <a:pt x="0" y="30332"/>
                  </a:lnTo>
                  <a:cubicBezTo>
                    <a:pt x="0" y="32455"/>
                    <a:pt x="1668" y="34124"/>
                    <a:pt x="3792" y="34124"/>
                  </a:cubicBezTo>
                  <a:lnTo>
                    <a:pt x="11481" y="34124"/>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7" name="Google Shape;17;p2"/>
            <p:cNvSpPr/>
            <p:nvPr/>
          </p:nvSpPr>
          <p:spPr>
            <a:xfrm flipH="1">
              <a:off x="829456" y="4823682"/>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 name="Google Shape;18;p2"/>
            <p:cNvSpPr/>
            <p:nvPr/>
          </p:nvSpPr>
          <p:spPr>
            <a:xfrm rot="-5400000">
              <a:off x="1846765" y="3959311"/>
              <a:ext cx="32" cy="1828771"/>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 name="Google Shape;19;p2"/>
            <p:cNvSpPr/>
            <p:nvPr/>
          </p:nvSpPr>
          <p:spPr>
            <a:xfrm rot="10800000">
              <a:off x="2761181" y="4823682"/>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0" name="Google Shape;20;p2"/>
            <p:cNvSpPr/>
            <p:nvPr/>
          </p:nvSpPr>
          <p:spPr>
            <a:xfrm flipH="1">
              <a:off x="306923" y="4257168"/>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1580084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216"/>
        <p:cNvGrpSpPr/>
        <p:nvPr/>
      </p:nvGrpSpPr>
      <p:grpSpPr>
        <a:xfrm>
          <a:off x="0" y="0"/>
          <a:ext cx="0" cy="0"/>
          <a:chOff x="0" y="0"/>
          <a:chExt cx="0" cy="0"/>
        </a:xfrm>
      </p:grpSpPr>
      <p:sp>
        <p:nvSpPr>
          <p:cNvPr id="217" name="Google Shape;217;p14"/>
          <p:cNvSpPr txBox="1">
            <a:spLocks noGrp="1"/>
          </p:cNvSpPr>
          <p:nvPr>
            <p:ph type="title"/>
          </p:nvPr>
        </p:nvSpPr>
        <p:spPr>
          <a:xfrm>
            <a:off x="2657292" y="719333"/>
            <a:ext cx="3075200" cy="541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200" b="1">
                <a:latin typeface="Poppins"/>
                <a:ea typeface="Poppins"/>
                <a:cs typeface="Poppins"/>
                <a:sym typeface="Poppi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18" name="Google Shape;218;p14"/>
          <p:cNvGrpSpPr/>
          <p:nvPr/>
        </p:nvGrpSpPr>
        <p:grpSpPr>
          <a:xfrm flipH="1">
            <a:off x="8372727" y="291127"/>
            <a:ext cx="3409605" cy="6272751"/>
            <a:chOff x="306920" y="218345"/>
            <a:chExt cx="2557204" cy="4704563"/>
          </a:xfrm>
        </p:grpSpPr>
        <p:sp>
          <p:nvSpPr>
            <p:cNvPr id="219" name="Google Shape;219;p14"/>
            <p:cNvSpPr/>
            <p:nvPr/>
          </p:nvSpPr>
          <p:spPr>
            <a:xfrm rot="10800000" flipH="1">
              <a:off x="356528" y="1350436"/>
              <a:ext cx="32" cy="2487200"/>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20" name="Google Shape;220;p14"/>
            <p:cNvSpPr/>
            <p:nvPr/>
          </p:nvSpPr>
          <p:spPr>
            <a:xfrm rot="10800000" flipH="1">
              <a:off x="356542" y="269703"/>
              <a:ext cx="484598" cy="1084205"/>
            </a:xfrm>
            <a:custGeom>
              <a:avLst/>
              <a:gdLst/>
              <a:ahLst/>
              <a:cxnLst/>
              <a:rect l="l" t="t" r="r" b="b"/>
              <a:pathLst>
                <a:path w="11482" h="34124" fill="none" extrusionOk="0">
                  <a:moveTo>
                    <a:pt x="0" y="1"/>
                  </a:moveTo>
                  <a:lnTo>
                    <a:pt x="0" y="30332"/>
                  </a:lnTo>
                  <a:cubicBezTo>
                    <a:pt x="0" y="32455"/>
                    <a:pt x="1668" y="34124"/>
                    <a:pt x="3792" y="34124"/>
                  </a:cubicBezTo>
                  <a:lnTo>
                    <a:pt x="11481" y="34124"/>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21" name="Google Shape;221;p14"/>
            <p:cNvSpPr/>
            <p:nvPr/>
          </p:nvSpPr>
          <p:spPr>
            <a:xfrm rot="10800000">
              <a:off x="838906" y="218345"/>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22" name="Google Shape;222;p14"/>
            <p:cNvSpPr/>
            <p:nvPr/>
          </p:nvSpPr>
          <p:spPr>
            <a:xfrm rot="10800000" flipH="1">
              <a:off x="306920" y="1959955"/>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23" name="Google Shape;223;p14"/>
            <p:cNvSpPr/>
            <p:nvPr/>
          </p:nvSpPr>
          <p:spPr>
            <a:xfrm>
              <a:off x="356542" y="3789470"/>
              <a:ext cx="484598" cy="1084205"/>
            </a:xfrm>
            <a:custGeom>
              <a:avLst/>
              <a:gdLst/>
              <a:ahLst/>
              <a:cxnLst/>
              <a:rect l="l" t="t" r="r" b="b"/>
              <a:pathLst>
                <a:path w="11482" h="34124" fill="none" extrusionOk="0">
                  <a:moveTo>
                    <a:pt x="0" y="1"/>
                  </a:moveTo>
                  <a:lnTo>
                    <a:pt x="0" y="30332"/>
                  </a:lnTo>
                  <a:cubicBezTo>
                    <a:pt x="0" y="32455"/>
                    <a:pt x="1668" y="34124"/>
                    <a:pt x="3792" y="34124"/>
                  </a:cubicBezTo>
                  <a:lnTo>
                    <a:pt x="11481" y="34124"/>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24" name="Google Shape;224;p14"/>
            <p:cNvSpPr/>
            <p:nvPr/>
          </p:nvSpPr>
          <p:spPr>
            <a:xfrm flipH="1">
              <a:off x="829456" y="4823682"/>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25" name="Google Shape;225;p14"/>
            <p:cNvSpPr/>
            <p:nvPr/>
          </p:nvSpPr>
          <p:spPr>
            <a:xfrm rot="-5400000">
              <a:off x="1846765" y="3959311"/>
              <a:ext cx="32" cy="1828771"/>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26" name="Google Shape;226;p14"/>
            <p:cNvSpPr/>
            <p:nvPr/>
          </p:nvSpPr>
          <p:spPr>
            <a:xfrm rot="10800000">
              <a:off x="2761181" y="4823682"/>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27" name="Google Shape;227;p14"/>
            <p:cNvSpPr/>
            <p:nvPr/>
          </p:nvSpPr>
          <p:spPr>
            <a:xfrm flipH="1">
              <a:off x="306923" y="4257168"/>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28" name="Google Shape;228;p14"/>
          <p:cNvGrpSpPr/>
          <p:nvPr/>
        </p:nvGrpSpPr>
        <p:grpSpPr>
          <a:xfrm rot="10800000" flipH="1">
            <a:off x="409227" y="292625"/>
            <a:ext cx="3409605" cy="6272751"/>
            <a:chOff x="306920" y="218345"/>
            <a:chExt cx="2557204" cy="4704563"/>
          </a:xfrm>
        </p:grpSpPr>
        <p:sp>
          <p:nvSpPr>
            <p:cNvPr id="229" name="Google Shape;229;p14"/>
            <p:cNvSpPr/>
            <p:nvPr/>
          </p:nvSpPr>
          <p:spPr>
            <a:xfrm rot="10800000" flipH="1">
              <a:off x="356528" y="1350436"/>
              <a:ext cx="32" cy="2487200"/>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30" name="Google Shape;230;p14"/>
            <p:cNvSpPr/>
            <p:nvPr/>
          </p:nvSpPr>
          <p:spPr>
            <a:xfrm rot="10800000" flipH="1">
              <a:off x="356542" y="269703"/>
              <a:ext cx="484598" cy="1084205"/>
            </a:xfrm>
            <a:custGeom>
              <a:avLst/>
              <a:gdLst/>
              <a:ahLst/>
              <a:cxnLst/>
              <a:rect l="l" t="t" r="r" b="b"/>
              <a:pathLst>
                <a:path w="11482" h="34124" fill="none" extrusionOk="0">
                  <a:moveTo>
                    <a:pt x="0" y="1"/>
                  </a:moveTo>
                  <a:lnTo>
                    <a:pt x="0" y="30332"/>
                  </a:lnTo>
                  <a:cubicBezTo>
                    <a:pt x="0" y="32455"/>
                    <a:pt x="1668" y="34124"/>
                    <a:pt x="3792" y="34124"/>
                  </a:cubicBezTo>
                  <a:lnTo>
                    <a:pt x="11481" y="34124"/>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31" name="Google Shape;231;p14"/>
            <p:cNvSpPr/>
            <p:nvPr/>
          </p:nvSpPr>
          <p:spPr>
            <a:xfrm rot="10800000">
              <a:off x="838906" y="218345"/>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32" name="Google Shape;232;p14"/>
            <p:cNvSpPr/>
            <p:nvPr/>
          </p:nvSpPr>
          <p:spPr>
            <a:xfrm rot="10800000" flipH="1">
              <a:off x="306920" y="1959955"/>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33" name="Google Shape;233;p14"/>
            <p:cNvSpPr/>
            <p:nvPr/>
          </p:nvSpPr>
          <p:spPr>
            <a:xfrm>
              <a:off x="356542" y="3789470"/>
              <a:ext cx="484598" cy="1084205"/>
            </a:xfrm>
            <a:custGeom>
              <a:avLst/>
              <a:gdLst/>
              <a:ahLst/>
              <a:cxnLst/>
              <a:rect l="l" t="t" r="r" b="b"/>
              <a:pathLst>
                <a:path w="11482" h="34124" fill="none" extrusionOk="0">
                  <a:moveTo>
                    <a:pt x="0" y="1"/>
                  </a:moveTo>
                  <a:lnTo>
                    <a:pt x="0" y="30332"/>
                  </a:lnTo>
                  <a:cubicBezTo>
                    <a:pt x="0" y="32455"/>
                    <a:pt x="1668" y="34124"/>
                    <a:pt x="3792" y="34124"/>
                  </a:cubicBezTo>
                  <a:lnTo>
                    <a:pt x="11481" y="34124"/>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34" name="Google Shape;234;p14"/>
            <p:cNvSpPr/>
            <p:nvPr/>
          </p:nvSpPr>
          <p:spPr>
            <a:xfrm flipH="1">
              <a:off x="829456" y="4823682"/>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35" name="Google Shape;235;p14"/>
            <p:cNvSpPr/>
            <p:nvPr/>
          </p:nvSpPr>
          <p:spPr>
            <a:xfrm rot="-5400000">
              <a:off x="1846765" y="3959311"/>
              <a:ext cx="32" cy="1828771"/>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36" name="Google Shape;236;p14"/>
            <p:cNvSpPr/>
            <p:nvPr/>
          </p:nvSpPr>
          <p:spPr>
            <a:xfrm rot="10800000">
              <a:off x="2761181" y="4823682"/>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37" name="Google Shape;237;p14"/>
            <p:cNvSpPr/>
            <p:nvPr/>
          </p:nvSpPr>
          <p:spPr>
            <a:xfrm flipH="1">
              <a:off x="306923" y="4257168"/>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1757355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306"/>
        <p:cNvGrpSpPr/>
        <p:nvPr/>
      </p:nvGrpSpPr>
      <p:grpSpPr>
        <a:xfrm>
          <a:off x="0" y="0"/>
          <a:ext cx="0" cy="0"/>
          <a:chOff x="0" y="0"/>
          <a:chExt cx="0" cy="0"/>
        </a:xfrm>
      </p:grpSpPr>
      <p:sp>
        <p:nvSpPr>
          <p:cNvPr id="307" name="Google Shape;307;p18"/>
          <p:cNvSpPr txBox="1">
            <a:spLocks noGrp="1"/>
          </p:cNvSpPr>
          <p:nvPr>
            <p:ph type="title"/>
          </p:nvPr>
        </p:nvSpPr>
        <p:spPr>
          <a:xfrm>
            <a:off x="951000" y="719333"/>
            <a:ext cx="6181200" cy="637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b="1">
                <a:latin typeface="Poppins"/>
                <a:ea typeface="Poppins"/>
                <a:cs typeface="Poppins"/>
                <a:sym typeface="Poppi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08" name="Google Shape;308;p18"/>
          <p:cNvSpPr txBox="1">
            <a:spLocks noGrp="1"/>
          </p:cNvSpPr>
          <p:nvPr>
            <p:ph type="body" idx="1"/>
          </p:nvPr>
        </p:nvSpPr>
        <p:spPr>
          <a:xfrm>
            <a:off x="951000" y="1676767"/>
            <a:ext cx="10290000" cy="34576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SzPts val="1200"/>
              <a:buFont typeface="Nunito Light"/>
              <a:buChar char="●"/>
              <a:defRPr/>
            </a:lvl1pPr>
            <a:lvl2pPr marL="1219170" lvl="1" indent="-406390" rtl="0">
              <a:lnSpc>
                <a:spcPct val="100000"/>
              </a:lnSpc>
              <a:spcBef>
                <a:spcPts val="1600"/>
              </a:spcBef>
              <a:spcAft>
                <a:spcPts val="0"/>
              </a:spcAft>
              <a:buSzPts val="1200"/>
              <a:buFont typeface="Nunito Light"/>
              <a:buChar char="○"/>
              <a:defRPr/>
            </a:lvl2pPr>
            <a:lvl3pPr marL="1828754" lvl="2" indent="-406390" rtl="0">
              <a:lnSpc>
                <a:spcPct val="100000"/>
              </a:lnSpc>
              <a:spcBef>
                <a:spcPts val="0"/>
              </a:spcBef>
              <a:spcAft>
                <a:spcPts val="0"/>
              </a:spcAft>
              <a:buSzPts val="1200"/>
              <a:buFont typeface="Nunito Light"/>
              <a:buChar char="■"/>
              <a:defRPr/>
            </a:lvl3pPr>
            <a:lvl4pPr marL="2438339" lvl="3" indent="-406390" rtl="0">
              <a:lnSpc>
                <a:spcPct val="100000"/>
              </a:lnSpc>
              <a:spcBef>
                <a:spcPts val="0"/>
              </a:spcBef>
              <a:spcAft>
                <a:spcPts val="0"/>
              </a:spcAft>
              <a:buSzPts val="1200"/>
              <a:buFont typeface="Nunito Light"/>
              <a:buChar char="●"/>
              <a:defRPr/>
            </a:lvl4pPr>
            <a:lvl5pPr marL="3047924" lvl="4" indent="-406390" rtl="0">
              <a:lnSpc>
                <a:spcPct val="100000"/>
              </a:lnSpc>
              <a:spcBef>
                <a:spcPts val="0"/>
              </a:spcBef>
              <a:spcAft>
                <a:spcPts val="0"/>
              </a:spcAft>
              <a:buSzPts val="1200"/>
              <a:buFont typeface="Nunito Light"/>
              <a:buChar char="○"/>
              <a:defRPr/>
            </a:lvl5pPr>
            <a:lvl6pPr marL="3657509" lvl="5" indent="-406390" rtl="0">
              <a:lnSpc>
                <a:spcPct val="100000"/>
              </a:lnSpc>
              <a:spcBef>
                <a:spcPts val="0"/>
              </a:spcBef>
              <a:spcAft>
                <a:spcPts val="0"/>
              </a:spcAft>
              <a:buSzPts val="1200"/>
              <a:buFont typeface="Nunito Light"/>
              <a:buChar char="■"/>
              <a:defRPr/>
            </a:lvl6pPr>
            <a:lvl7pPr marL="4267093" lvl="6" indent="-406390" rtl="0">
              <a:lnSpc>
                <a:spcPct val="100000"/>
              </a:lnSpc>
              <a:spcBef>
                <a:spcPts val="0"/>
              </a:spcBef>
              <a:spcAft>
                <a:spcPts val="0"/>
              </a:spcAft>
              <a:buSzPts val="1200"/>
              <a:buFont typeface="Nunito Light"/>
              <a:buChar char="●"/>
              <a:defRPr/>
            </a:lvl7pPr>
            <a:lvl8pPr marL="4876678" lvl="7" indent="-406390" rtl="0">
              <a:lnSpc>
                <a:spcPct val="100000"/>
              </a:lnSpc>
              <a:spcBef>
                <a:spcPts val="0"/>
              </a:spcBef>
              <a:spcAft>
                <a:spcPts val="0"/>
              </a:spcAft>
              <a:buSzPts val="1200"/>
              <a:buFont typeface="Nunito Light"/>
              <a:buChar char="○"/>
              <a:defRPr/>
            </a:lvl8pPr>
            <a:lvl9pPr marL="5486263" lvl="8" indent="-406390" rtl="0">
              <a:lnSpc>
                <a:spcPct val="100000"/>
              </a:lnSpc>
              <a:spcBef>
                <a:spcPts val="0"/>
              </a:spcBef>
              <a:spcAft>
                <a:spcPts val="0"/>
              </a:spcAft>
              <a:buSzPts val="1200"/>
              <a:buFont typeface="Nunito Light"/>
              <a:buChar char="■"/>
              <a:defRPr/>
            </a:lvl9pPr>
          </a:lstStyle>
          <a:p>
            <a:endParaRPr/>
          </a:p>
        </p:txBody>
      </p:sp>
      <p:grpSp>
        <p:nvGrpSpPr>
          <p:cNvPr id="309" name="Google Shape;309;p18"/>
          <p:cNvGrpSpPr/>
          <p:nvPr/>
        </p:nvGrpSpPr>
        <p:grpSpPr>
          <a:xfrm>
            <a:off x="409227" y="291127"/>
            <a:ext cx="3409605" cy="6272751"/>
            <a:chOff x="306920" y="218345"/>
            <a:chExt cx="2557204" cy="4704563"/>
          </a:xfrm>
        </p:grpSpPr>
        <p:sp>
          <p:nvSpPr>
            <p:cNvPr id="310" name="Google Shape;310;p18"/>
            <p:cNvSpPr/>
            <p:nvPr/>
          </p:nvSpPr>
          <p:spPr>
            <a:xfrm rot="10800000" flipH="1">
              <a:off x="356528" y="1350436"/>
              <a:ext cx="32" cy="2487200"/>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11" name="Google Shape;311;p18"/>
            <p:cNvSpPr/>
            <p:nvPr/>
          </p:nvSpPr>
          <p:spPr>
            <a:xfrm rot="10800000" flipH="1">
              <a:off x="356542" y="269703"/>
              <a:ext cx="484598" cy="1084205"/>
            </a:xfrm>
            <a:custGeom>
              <a:avLst/>
              <a:gdLst/>
              <a:ahLst/>
              <a:cxnLst/>
              <a:rect l="l" t="t" r="r" b="b"/>
              <a:pathLst>
                <a:path w="11482" h="34124" fill="none" extrusionOk="0">
                  <a:moveTo>
                    <a:pt x="0" y="1"/>
                  </a:moveTo>
                  <a:lnTo>
                    <a:pt x="0" y="30332"/>
                  </a:lnTo>
                  <a:cubicBezTo>
                    <a:pt x="0" y="32455"/>
                    <a:pt x="1668" y="34124"/>
                    <a:pt x="3792" y="34124"/>
                  </a:cubicBezTo>
                  <a:lnTo>
                    <a:pt x="11481" y="34124"/>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12" name="Google Shape;312;p18"/>
            <p:cNvSpPr/>
            <p:nvPr/>
          </p:nvSpPr>
          <p:spPr>
            <a:xfrm rot="10800000">
              <a:off x="838906" y="218345"/>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13" name="Google Shape;313;p18"/>
            <p:cNvSpPr/>
            <p:nvPr/>
          </p:nvSpPr>
          <p:spPr>
            <a:xfrm rot="10800000" flipH="1">
              <a:off x="306920" y="1959955"/>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14" name="Google Shape;314;p18"/>
            <p:cNvSpPr/>
            <p:nvPr/>
          </p:nvSpPr>
          <p:spPr>
            <a:xfrm>
              <a:off x="356542" y="3789470"/>
              <a:ext cx="484598" cy="1084205"/>
            </a:xfrm>
            <a:custGeom>
              <a:avLst/>
              <a:gdLst/>
              <a:ahLst/>
              <a:cxnLst/>
              <a:rect l="l" t="t" r="r" b="b"/>
              <a:pathLst>
                <a:path w="11482" h="34124" fill="none" extrusionOk="0">
                  <a:moveTo>
                    <a:pt x="0" y="1"/>
                  </a:moveTo>
                  <a:lnTo>
                    <a:pt x="0" y="30332"/>
                  </a:lnTo>
                  <a:cubicBezTo>
                    <a:pt x="0" y="32455"/>
                    <a:pt x="1668" y="34124"/>
                    <a:pt x="3792" y="34124"/>
                  </a:cubicBezTo>
                  <a:lnTo>
                    <a:pt x="11481" y="34124"/>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15" name="Google Shape;315;p18"/>
            <p:cNvSpPr/>
            <p:nvPr/>
          </p:nvSpPr>
          <p:spPr>
            <a:xfrm flipH="1">
              <a:off x="829456" y="4823682"/>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16" name="Google Shape;316;p18"/>
            <p:cNvSpPr/>
            <p:nvPr/>
          </p:nvSpPr>
          <p:spPr>
            <a:xfrm rot="-5400000">
              <a:off x="1846765" y="3959311"/>
              <a:ext cx="32" cy="1828771"/>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17" name="Google Shape;317;p18"/>
            <p:cNvSpPr/>
            <p:nvPr/>
          </p:nvSpPr>
          <p:spPr>
            <a:xfrm rot="10800000">
              <a:off x="2761181" y="4823682"/>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18" name="Google Shape;318;p18"/>
            <p:cNvSpPr/>
            <p:nvPr/>
          </p:nvSpPr>
          <p:spPr>
            <a:xfrm flipH="1">
              <a:off x="306923" y="4257168"/>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19" name="Google Shape;319;p18"/>
          <p:cNvGrpSpPr/>
          <p:nvPr/>
        </p:nvGrpSpPr>
        <p:grpSpPr>
          <a:xfrm rot="10800000">
            <a:off x="8372727" y="292625"/>
            <a:ext cx="3409605" cy="6272751"/>
            <a:chOff x="306920" y="218345"/>
            <a:chExt cx="2557204" cy="4704563"/>
          </a:xfrm>
        </p:grpSpPr>
        <p:sp>
          <p:nvSpPr>
            <p:cNvPr id="320" name="Google Shape;320;p18"/>
            <p:cNvSpPr/>
            <p:nvPr/>
          </p:nvSpPr>
          <p:spPr>
            <a:xfrm rot="10800000" flipH="1">
              <a:off x="356528" y="1350436"/>
              <a:ext cx="32" cy="2487200"/>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21" name="Google Shape;321;p18"/>
            <p:cNvSpPr/>
            <p:nvPr/>
          </p:nvSpPr>
          <p:spPr>
            <a:xfrm rot="10800000" flipH="1">
              <a:off x="356542" y="269703"/>
              <a:ext cx="484598" cy="1084205"/>
            </a:xfrm>
            <a:custGeom>
              <a:avLst/>
              <a:gdLst/>
              <a:ahLst/>
              <a:cxnLst/>
              <a:rect l="l" t="t" r="r" b="b"/>
              <a:pathLst>
                <a:path w="11482" h="34124" fill="none" extrusionOk="0">
                  <a:moveTo>
                    <a:pt x="0" y="1"/>
                  </a:moveTo>
                  <a:lnTo>
                    <a:pt x="0" y="30332"/>
                  </a:lnTo>
                  <a:cubicBezTo>
                    <a:pt x="0" y="32455"/>
                    <a:pt x="1668" y="34124"/>
                    <a:pt x="3792" y="34124"/>
                  </a:cubicBezTo>
                  <a:lnTo>
                    <a:pt x="11481" y="34124"/>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22" name="Google Shape;322;p18"/>
            <p:cNvSpPr/>
            <p:nvPr/>
          </p:nvSpPr>
          <p:spPr>
            <a:xfrm rot="10800000">
              <a:off x="838906" y="218345"/>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23" name="Google Shape;323;p18"/>
            <p:cNvSpPr/>
            <p:nvPr/>
          </p:nvSpPr>
          <p:spPr>
            <a:xfrm rot="10800000" flipH="1">
              <a:off x="306920" y="1959955"/>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24" name="Google Shape;324;p18"/>
            <p:cNvSpPr/>
            <p:nvPr/>
          </p:nvSpPr>
          <p:spPr>
            <a:xfrm>
              <a:off x="356542" y="3789470"/>
              <a:ext cx="484598" cy="1084205"/>
            </a:xfrm>
            <a:custGeom>
              <a:avLst/>
              <a:gdLst/>
              <a:ahLst/>
              <a:cxnLst/>
              <a:rect l="l" t="t" r="r" b="b"/>
              <a:pathLst>
                <a:path w="11482" h="34124" fill="none" extrusionOk="0">
                  <a:moveTo>
                    <a:pt x="0" y="1"/>
                  </a:moveTo>
                  <a:lnTo>
                    <a:pt x="0" y="30332"/>
                  </a:lnTo>
                  <a:cubicBezTo>
                    <a:pt x="0" y="32455"/>
                    <a:pt x="1668" y="34124"/>
                    <a:pt x="3792" y="34124"/>
                  </a:cubicBezTo>
                  <a:lnTo>
                    <a:pt x="11481" y="34124"/>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25" name="Google Shape;325;p18"/>
            <p:cNvSpPr/>
            <p:nvPr/>
          </p:nvSpPr>
          <p:spPr>
            <a:xfrm flipH="1">
              <a:off x="829456" y="4823682"/>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26" name="Google Shape;326;p18"/>
            <p:cNvSpPr/>
            <p:nvPr/>
          </p:nvSpPr>
          <p:spPr>
            <a:xfrm rot="-5400000">
              <a:off x="1846765" y="3959311"/>
              <a:ext cx="32" cy="1828771"/>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27" name="Google Shape;327;p18"/>
            <p:cNvSpPr/>
            <p:nvPr/>
          </p:nvSpPr>
          <p:spPr>
            <a:xfrm rot="10800000">
              <a:off x="2761181" y="4823682"/>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28" name="Google Shape;328;p18"/>
            <p:cNvSpPr/>
            <p:nvPr/>
          </p:nvSpPr>
          <p:spPr>
            <a:xfrm flipH="1">
              <a:off x="306923" y="4257168"/>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20786358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375"/>
        <p:cNvGrpSpPr/>
        <p:nvPr/>
      </p:nvGrpSpPr>
      <p:grpSpPr>
        <a:xfrm>
          <a:off x="0" y="0"/>
          <a:ext cx="0" cy="0"/>
          <a:chOff x="0" y="0"/>
          <a:chExt cx="0" cy="0"/>
        </a:xfrm>
      </p:grpSpPr>
      <p:sp>
        <p:nvSpPr>
          <p:cNvPr id="376" name="Google Shape;376;p21"/>
          <p:cNvSpPr txBox="1">
            <a:spLocks noGrp="1"/>
          </p:cNvSpPr>
          <p:nvPr>
            <p:ph type="title"/>
          </p:nvPr>
        </p:nvSpPr>
        <p:spPr>
          <a:xfrm>
            <a:off x="960000" y="719333"/>
            <a:ext cx="10272000" cy="63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Poppins"/>
              <a:buNone/>
              <a:defRPr b="1">
                <a:latin typeface="Poppins"/>
                <a:ea typeface="Poppins"/>
                <a:cs typeface="Poppins"/>
                <a:sym typeface="Poppi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77" name="Google Shape;377;p21"/>
          <p:cNvSpPr txBox="1">
            <a:spLocks noGrp="1"/>
          </p:cNvSpPr>
          <p:nvPr>
            <p:ph type="subTitle" idx="1"/>
          </p:nvPr>
        </p:nvSpPr>
        <p:spPr>
          <a:xfrm>
            <a:off x="1134967" y="3301431"/>
            <a:ext cx="3130800" cy="200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2133"/>
              </a:spcBef>
              <a:spcAft>
                <a:spcPts val="0"/>
              </a:spcAft>
              <a:buSzPts val="1200"/>
              <a:buNone/>
              <a:defRPr/>
            </a:lvl3pPr>
            <a:lvl4pPr lvl="3" algn="ctr" rtl="0">
              <a:lnSpc>
                <a:spcPct val="100000"/>
              </a:lnSpc>
              <a:spcBef>
                <a:spcPts val="2133"/>
              </a:spcBef>
              <a:spcAft>
                <a:spcPts val="0"/>
              </a:spcAft>
              <a:buSzPts val="1200"/>
              <a:buNone/>
              <a:defRPr/>
            </a:lvl4pPr>
            <a:lvl5pPr lvl="4" algn="ctr" rtl="0">
              <a:lnSpc>
                <a:spcPct val="100000"/>
              </a:lnSpc>
              <a:spcBef>
                <a:spcPts val="2133"/>
              </a:spcBef>
              <a:spcAft>
                <a:spcPts val="0"/>
              </a:spcAft>
              <a:buSzPts val="1200"/>
              <a:buNone/>
              <a:defRPr/>
            </a:lvl5pPr>
            <a:lvl6pPr lvl="5" algn="ctr" rtl="0">
              <a:lnSpc>
                <a:spcPct val="100000"/>
              </a:lnSpc>
              <a:spcBef>
                <a:spcPts val="2133"/>
              </a:spcBef>
              <a:spcAft>
                <a:spcPts val="0"/>
              </a:spcAft>
              <a:buSzPts val="1200"/>
              <a:buNone/>
              <a:defRPr/>
            </a:lvl6pPr>
            <a:lvl7pPr lvl="6" algn="ctr" rtl="0">
              <a:lnSpc>
                <a:spcPct val="100000"/>
              </a:lnSpc>
              <a:spcBef>
                <a:spcPts val="2133"/>
              </a:spcBef>
              <a:spcAft>
                <a:spcPts val="0"/>
              </a:spcAft>
              <a:buSzPts val="1200"/>
              <a:buNone/>
              <a:defRPr/>
            </a:lvl7pPr>
            <a:lvl8pPr lvl="7" algn="ctr" rtl="0">
              <a:lnSpc>
                <a:spcPct val="100000"/>
              </a:lnSpc>
              <a:spcBef>
                <a:spcPts val="2133"/>
              </a:spcBef>
              <a:spcAft>
                <a:spcPts val="0"/>
              </a:spcAft>
              <a:buSzPts val="1200"/>
              <a:buNone/>
              <a:defRPr/>
            </a:lvl8pPr>
            <a:lvl9pPr lvl="8" algn="ctr" rtl="0">
              <a:lnSpc>
                <a:spcPct val="100000"/>
              </a:lnSpc>
              <a:spcBef>
                <a:spcPts val="2133"/>
              </a:spcBef>
              <a:spcAft>
                <a:spcPts val="2133"/>
              </a:spcAft>
              <a:buSzPts val="1200"/>
              <a:buNone/>
              <a:defRPr/>
            </a:lvl9pPr>
          </a:lstStyle>
          <a:p>
            <a:endParaRPr/>
          </a:p>
        </p:txBody>
      </p:sp>
      <p:sp>
        <p:nvSpPr>
          <p:cNvPr id="378" name="Google Shape;378;p21"/>
          <p:cNvSpPr txBox="1">
            <a:spLocks noGrp="1"/>
          </p:cNvSpPr>
          <p:nvPr>
            <p:ph type="subTitle" idx="2"/>
          </p:nvPr>
        </p:nvSpPr>
        <p:spPr>
          <a:xfrm>
            <a:off x="4530600" y="3301431"/>
            <a:ext cx="3130800" cy="200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2133"/>
              </a:spcBef>
              <a:spcAft>
                <a:spcPts val="0"/>
              </a:spcAft>
              <a:buSzPts val="1200"/>
              <a:buNone/>
              <a:defRPr/>
            </a:lvl3pPr>
            <a:lvl4pPr lvl="3" algn="ctr" rtl="0">
              <a:lnSpc>
                <a:spcPct val="100000"/>
              </a:lnSpc>
              <a:spcBef>
                <a:spcPts val="2133"/>
              </a:spcBef>
              <a:spcAft>
                <a:spcPts val="0"/>
              </a:spcAft>
              <a:buSzPts val="1200"/>
              <a:buNone/>
              <a:defRPr/>
            </a:lvl4pPr>
            <a:lvl5pPr lvl="4" algn="ctr" rtl="0">
              <a:lnSpc>
                <a:spcPct val="100000"/>
              </a:lnSpc>
              <a:spcBef>
                <a:spcPts val="2133"/>
              </a:spcBef>
              <a:spcAft>
                <a:spcPts val="0"/>
              </a:spcAft>
              <a:buSzPts val="1200"/>
              <a:buNone/>
              <a:defRPr/>
            </a:lvl5pPr>
            <a:lvl6pPr lvl="5" algn="ctr" rtl="0">
              <a:lnSpc>
                <a:spcPct val="100000"/>
              </a:lnSpc>
              <a:spcBef>
                <a:spcPts val="2133"/>
              </a:spcBef>
              <a:spcAft>
                <a:spcPts val="0"/>
              </a:spcAft>
              <a:buSzPts val="1200"/>
              <a:buNone/>
              <a:defRPr/>
            </a:lvl6pPr>
            <a:lvl7pPr lvl="6" algn="ctr" rtl="0">
              <a:lnSpc>
                <a:spcPct val="100000"/>
              </a:lnSpc>
              <a:spcBef>
                <a:spcPts val="2133"/>
              </a:spcBef>
              <a:spcAft>
                <a:spcPts val="0"/>
              </a:spcAft>
              <a:buSzPts val="1200"/>
              <a:buNone/>
              <a:defRPr/>
            </a:lvl7pPr>
            <a:lvl8pPr lvl="7" algn="ctr" rtl="0">
              <a:lnSpc>
                <a:spcPct val="100000"/>
              </a:lnSpc>
              <a:spcBef>
                <a:spcPts val="2133"/>
              </a:spcBef>
              <a:spcAft>
                <a:spcPts val="0"/>
              </a:spcAft>
              <a:buSzPts val="1200"/>
              <a:buNone/>
              <a:defRPr/>
            </a:lvl8pPr>
            <a:lvl9pPr lvl="8" algn="ctr" rtl="0">
              <a:lnSpc>
                <a:spcPct val="100000"/>
              </a:lnSpc>
              <a:spcBef>
                <a:spcPts val="2133"/>
              </a:spcBef>
              <a:spcAft>
                <a:spcPts val="2133"/>
              </a:spcAft>
              <a:buSzPts val="1200"/>
              <a:buNone/>
              <a:defRPr/>
            </a:lvl9pPr>
          </a:lstStyle>
          <a:p>
            <a:endParaRPr/>
          </a:p>
        </p:txBody>
      </p:sp>
      <p:sp>
        <p:nvSpPr>
          <p:cNvPr id="379" name="Google Shape;379;p21"/>
          <p:cNvSpPr txBox="1">
            <a:spLocks noGrp="1"/>
          </p:cNvSpPr>
          <p:nvPr>
            <p:ph type="subTitle" idx="3"/>
          </p:nvPr>
        </p:nvSpPr>
        <p:spPr>
          <a:xfrm>
            <a:off x="7926233" y="3301433"/>
            <a:ext cx="3130800" cy="200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2133"/>
              </a:spcBef>
              <a:spcAft>
                <a:spcPts val="0"/>
              </a:spcAft>
              <a:buSzPts val="1200"/>
              <a:buNone/>
              <a:defRPr/>
            </a:lvl3pPr>
            <a:lvl4pPr lvl="3" algn="ctr" rtl="0">
              <a:lnSpc>
                <a:spcPct val="100000"/>
              </a:lnSpc>
              <a:spcBef>
                <a:spcPts val="2133"/>
              </a:spcBef>
              <a:spcAft>
                <a:spcPts val="0"/>
              </a:spcAft>
              <a:buSzPts val="1200"/>
              <a:buNone/>
              <a:defRPr/>
            </a:lvl4pPr>
            <a:lvl5pPr lvl="4" algn="ctr" rtl="0">
              <a:lnSpc>
                <a:spcPct val="100000"/>
              </a:lnSpc>
              <a:spcBef>
                <a:spcPts val="2133"/>
              </a:spcBef>
              <a:spcAft>
                <a:spcPts val="0"/>
              </a:spcAft>
              <a:buSzPts val="1200"/>
              <a:buNone/>
              <a:defRPr/>
            </a:lvl5pPr>
            <a:lvl6pPr lvl="5" algn="ctr" rtl="0">
              <a:lnSpc>
                <a:spcPct val="100000"/>
              </a:lnSpc>
              <a:spcBef>
                <a:spcPts val="2133"/>
              </a:spcBef>
              <a:spcAft>
                <a:spcPts val="0"/>
              </a:spcAft>
              <a:buSzPts val="1200"/>
              <a:buNone/>
              <a:defRPr/>
            </a:lvl6pPr>
            <a:lvl7pPr lvl="6" algn="ctr" rtl="0">
              <a:lnSpc>
                <a:spcPct val="100000"/>
              </a:lnSpc>
              <a:spcBef>
                <a:spcPts val="2133"/>
              </a:spcBef>
              <a:spcAft>
                <a:spcPts val="0"/>
              </a:spcAft>
              <a:buSzPts val="1200"/>
              <a:buNone/>
              <a:defRPr/>
            </a:lvl7pPr>
            <a:lvl8pPr lvl="7" algn="ctr" rtl="0">
              <a:lnSpc>
                <a:spcPct val="100000"/>
              </a:lnSpc>
              <a:spcBef>
                <a:spcPts val="2133"/>
              </a:spcBef>
              <a:spcAft>
                <a:spcPts val="0"/>
              </a:spcAft>
              <a:buSzPts val="1200"/>
              <a:buNone/>
              <a:defRPr/>
            </a:lvl8pPr>
            <a:lvl9pPr lvl="8" algn="ctr" rtl="0">
              <a:lnSpc>
                <a:spcPct val="100000"/>
              </a:lnSpc>
              <a:spcBef>
                <a:spcPts val="2133"/>
              </a:spcBef>
              <a:spcAft>
                <a:spcPts val="2133"/>
              </a:spcAft>
              <a:buSzPts val="1200"/>
              <a:buNone/>
              <a:defRPr/>
            </a:lvl9pPr>
          </a:lstStyle>
          <a:p>
            <a:endParaRPr/>
          </a:p>
        </p:txBody>
      </p:sp>
      <p:sp>
        <p:nvSpPr>
          <p:cNvPr id="380" name="Google Shape;380;p21"/>
          <p:cNvSpPr txBox="1">
            <a:spLocks noGrp="1"/>
          </p:cNvSpPr>
          <p:nvPr>
            <p:ph type="subTitle" idx="4"/>
          </p:nvPr>
        </p:nvSpPr>
        <p:spPr>
          <a:xfrm>
            <a:off x="1134967" y="2224233"/>
            <a:ext cx="3130800" cy="107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381" name="Google Shape;381;p21"/>
          <p:cNvSpPr txBox="1">
            <a:spLocks noGrp="1"/>
          </p:cNvSpPr>
          <p:nvPr>
            <p:ph type="subTitle" idx="5"/>
          </p:nvPr>
        </p:nvSpPr>
        <p:spPr>
          <a:xfrm>
            <a:off x="4530605" y="2224233"/>
            <a:ext cx="3130800" cy="107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382" name="Google Shape;382;p21"/>
          <p:cNvSpPr txBox="1">
            <a:spLocks noGrp="1"/>
          </p:cNvSpPr>
          <p:nvPr>
            <p:ph type="subTitle" idx="6"/>
          </p:nvPr>
        </p:nvSpPr>
        <p:spPr>
          <a:xfrm>
            <a:off x="7926233" y="2224233"/>
            <a:ext cx="3130800" cy="107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grpSp>
        <p:nvGrpSpPr>
          <p:cNvPr id="383" name="Google Shape;383;p21"/>
          <p:cNvGrpSpPr/>
          <p:nvPr/>
        </p:nvGrpSpPr>
        <p:grpSpPr>
          <a:xfrm>
            <a:off x="409227" y="291127"/>
            <a:ext cx="3409605" cy="6272751"/>
            <a:chOff x="306920" y="218345"/>
            <a:chExt cx="2557204" cy="4704563"/>
          </a:xfrm>
        </p:grpSpPr>
        <p:sp>
          <p:nvSpPr>
            <p:cNvPr id="384" name="Google Shape;384;p21"/>
            <p:cNvSpPr/>
            <p:nvPr/>
          </p:nvSpPr>
          <p:spPr>
            <a:xfrm rot="10800000" flipH="1">
              <a:off x="356528" y="1350436"/>
              <a:ext cx="32" cy="2487200"/>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85" name="Google Shape;385;p21"/>
            <p:cNvSpPr/>
            <p:nvPr/>
          </p:nvSpPr>
          <p:spPr>
            <a:xfrm rot="10800000" flipH="1">
              <a:off x="356542" y="269703"/>
              <a:ext cx="484598" cy="1084205"/>
            </a:xfrm>
            <a:custGeom>
              <a:avLst/>
              <a:gdLst/>
              <a:ahLst/>
              <a:cxnLst/>
              <a:rect l="l" t="t" r="r" b="b"/>
              <a:pathLst>
                <a:path w="11482" h="34124" fill="none" extrusionOk="0">
                  <a:moveTo>
                    <a:pt x="0" y="1"/>
                  </a:moveTo>
                  <a:lnTo>
                    <a:pt x="0" y="30332"/>
                  </a:lnTo>
                  <a:cubicBezTo>
                    <a:pt x="0" y="32455"/>
                    <a:pt x="1668" y="34124"/>
                    <a:pt x="3792" y="34124"/>
                  </a:cubicBezTo>
                  <a:lnTo>
                    <a:pt x="11481" y="34124"/>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86" name="Google Shape;386;p21"/>
            <p:cNvSpPr/>
            <p:nvPr/>
          </p:nvSpPr>
          <p:spPr>
            <a:xfrm rot="10800000">
              <a:off x="838906" y="218345"/>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87" name="Google Shape;387;p21"/>
            <p:cNvSpPr/>
            <p:nvPr/>
          </p:nvSpPr>
          <p:spPr>
            <a:xfrm rot="10800000" flipH="1">
              <a:off x="306920" y="1959955"/>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88" name="Google Shape;388;p21"/>
            <p:cNvSpPr/>
            <p:nvPr/>
          </p:nvSpPr>
          <p:spPr>
            <a:xfrm>
              <a:off x="356542" y="3789470"/>
              <a:ext cx="484598" cy="1084205"/>
            </a:xfrm>
            <a:custGeom>
              <a:avLst/>
              <a:gdLst/>
              <a:ahLst/>
              <a:cxnLst/>
              <a:rect l="l" t="t" r="r" b="b"/>
              <a:pathLst>
                <a:path w="11482" h="34124" fill="none" extrusionOk="0">
                  <a:moveTo>
                    <a:pt x="0" y="1"/>
                  </a:moveTo>
                  <a:lnTo>
                    <a:pt x="0" y="30332"/>
                  </a:lnTo>
                  <a:cubicBezTo>
                    <a:pt x="0" y="32455"/>
                    <a:pt x="1668" y="34124"/>
                    <a:pt x="3792" y="34124"/>
                  </a:cubicBezTo>
                  <a:lnTo>
                    <a:pt x="11481" y="34124"/>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89" name="Google Shape;389;p21"/>
            <p:cNvSpPr/>
            <p:nvPr/>
          </p:nvSpPr>
          <p:spPr>
            <a:xfrm flipH="1">
              <a:off x="829456" y="4823682"/>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90" name="Google Shape;390;p21"/>
            <p:cNvSpPr/>
            <p:nvPr/>
          </p:nvSpPr>
          <p:spPr>
            <a:xfrm rot="-5400000">
              <a:off x="1846765" y="3959311"/>
              <a:ext cx="32" cy="1828771"/>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91" name="Google Shape;391;p21"/>
            <p:cNvSpPr/>
            <p:nvPr/>
          </p:nvSpPr>
          <p:spPr>
            <a:xfrm rot="10800000">
              <a:off x="2761181" y="4823682"/>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92" name="Google Shape;392;p21"/>
            <p:cNvSpPr/>
            <p:nvPr/>
          </p:nvSpPr>
          <p:spPr>
            <a:xfrm flipH="1">
              <a:off x="306923" y="4257168"/>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93" name="Google Shape;393;p21"/>
          <p:cNvGrpSpPr/>
          <p:nvPr/>
        </p:nvGrpSpPr>
        <p:grpSpPr>
          <a:xfrm rot="10800000">
            <a:off x="8372727" y="292625"/>
            <a:ext cx="3409605" cy="6272751"/>
            <a:chOff x="306920" y="218345"/>
            <a:chExt cx="2557204" cy="4704563"/>
          </a:xfrm>
        </p:grpSpPr>
        <p:sp>
          <p:nvSpPr>
            <p:cNvPr id="394" name="Google Shape;394;p21"/>
            <p:cNvSpPr/>
            <p:nvPr/>
          </p:nvSpPr>
          <p:spPr>
            <a:xfrm rot="10800000" flipH="1">
              <a:off x="356528" y="1350436"/>
              <a:ext cx="32" cy="2487200"/>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95" name="Google Shape;395;p21"/>
            <p:cNvSpPr/>
            <p:nvPr/>
          </p:nvSpPr>
          <p:spPr>
            <a:xfrm rot="10800000" flipH="1">
              <a:off x="356542" y="269703"/>
              <a:ext cx="484598" cy="1084205"/>
            </a:xfrm>
            <a:custGeom>
              <a:avLst/>
              <a:gdLst/>
              <a:ahLst/>
              <a:cxnLst/>
              <a:rect l="l" t="t" r="r" b="b"/>
              <a:pathLst>
                <a:path w="11482" h="34124" fill="none" extrusionOk="0">
                  <a:moveTo>
                    <a:pt x="0" y="1"/>
                  </a:moveTo>
                  <a:lnTo>
                    <a:pt x="0" y="30332"/>
                  </a:lnTo>
                  <a:cubicBezTo>
                    <a:pt x="0" y="32455"/>
                    <a:pt x="1668" y="34124"/>
                    <a:pt x="3792" y="34124"/>
                  </a:cubicBezTo>
                  <a:lnTo>
                    <a:pt x="11481" y="34124"/>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96" name="Google Shape;396;p21"/>
            <p:cNvSpPr/>
            <p:nvPr/>
          </p:nvSpPr>
          <p:spPr>
            <a:xfrm rot="10800000">
              <a:off x="838906" y="218345"/>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97" name="Google Shape;397;p21"/>
            <p:cNvSpPr/>
            <p:nvPr/>
          </p:nvSpPr>
          <p:spPr>
            <a:xfrm rot="10800000" flipH="1">
              <a:off x="306920" y="1959955"/>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98" name="Google Shape;398;p21"/>
            <p:cNvSpPr/>
            <p:nvPr/>
          </p:nvSpPr>
          <p:spPr>
            <a:xfrm>
              <a:off x="356542" y="3789470"/>
              <a:ext cx="484598" cy="1084205"/>
            </a:xfrm>
            <a:custGeom>
              <a:avLst/>
              <a:gdLst/>
              <a:ahLst/>
              <a:cxnLst/>
              <a:rect l="l" t="t" r="r" b="b"/>
              <a:pathLst>
                <a:path w="11482" h="34124" fill="none" extrusionOk="0">
                  <a:moveTo>
                    <a:pt x="0" y="1"/>
                  </a:moveTo>
                  <a:lnTo>
                    <a:pt x="0" y="30332"/>
                  </a:lnTo>
                  <a:cubicBezTo>
                    <a:pt x="0" y="32455"/>
                    <a:pt x="1668" y="34124"/>
                    <a:pt x="3792" y="34124"/>
                  </a:cubicBezTo>
                  <a:lnTo>
                    <a:pt x="11481" y="34124"/>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99" name="Google Shape;399;p21"/>
            <p:cNvSpPr/>
            <p:nvPr/>
          </p:nvSpPr>
          <p:spPr>
            <a:xfrm flipH="1">
              <a:off x="829456" y="4823682"/>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00" name="Google Shape;400;p21"/>
            <p:cNvSpPr/>
            <p:nvPr/>
          </p:nvSpPr>
          <p:spPr>
            <a:xfrm rot="-5400000">
              <a:off x="1846765" y="3959311"/>
              <a:ext cx="32" cy="1828771"/>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01" name="Google Shape;401;p21"/>
            <p:cNvSpPr/>
            <p:nvPr/>
          </p:nvSpPr>
          <p:spPr>
            <a:xfrm rot="10800000">
              <a:off x="2761181" y="4823682"/>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02" name="Google Shape;402;p21"/>
            <p:cNvSpPr/>
            <p:nvPr/>
          </p:nvSpPr>
          <p:spPr>
            <a:xfrm flipH="1">
              <a:off x="306923" y="4257168"/>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1172102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403"/>
        <p:cNvGrpSpPr/>
        <p:nvPr/>
      </p:nvGrpSpPr>
      <p:grpSpPr>
        <a:xfrm>
          <a:off x="0" y="0"/>
          <a:ext cx="0" cy="0"/>
          <a:chOff x="0" y="0"/>
          <a:chExt cx="0" cy="0"/>
        </a:xfrm>
      </p:grpSpPr>
      <p:sp>
        <p:nvSpPr>
          <p:cNvPr id="404" name="Google Shape;404;p22"/>
          <p:cNvSpPr txBox="1">
            <a:spLocks noGrp="1"/>
          </p:cNvSpPr>
          <p:nvPr>
            <p:ph type="title"/>
          </p:nvPr>
        </p:nvSpPr>
        <p:spPr>
          <a:xfrm>
            <a:off x="960000" y="719333"/>
            <a:ext cx="10272000" cy="63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Poppins"/>
              <a:buNone/>
              <a:defRPr b="1">
                <a:latin typeface="Poppins"/>
                <a:ea typeface="Poppins"/>
                <a:cs typeface="Poppins"/>
                <a:sym typeface="Poppi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5" name="Google Shape;405;p22"/>
          <p:cNvSpPr txBox="1">
            <a:spLocks noGrp="1"/>
          </p:cNvSpPr>
          <p:nvPr>
            <p:ph type="subTitle" idx="1"/>
          </p:nvPr>
        </p:nvSpPr>
        <p:spPr>
          <a:xfrm>
            <a:off x="1608567" y="2433467"/>
            <a:ext cx="3748000" cy="14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2133"/>
              </a:spcBef>
              <a:spcAft>
                <a:spcPts val="0"/>
              </a:spcAft>
              <a:buSzPts val="1200"/>
              <a:buNone/>
              <a:defRPr/>
            </a:lvl3pPr>
            <a:lvl4pPr lvl="3" algn="ctr" rtl="0">
              <a:lnSpc>
                <a:spcPct val="100000"/>
              </a:lnSpc>
              <a:spcBef>
                <a:spcPts val="2133"/>
              </a:spcBef>
              <a:spcAft>
                <a:spcPts val="0"/>
              </a:spcAft>
              <a:buSzPts val="1200"/>
              <a:buNone/>
              <a:defRPr/>
            </a:lvl4pPr>
            <a:lvl5pPr lvl="4" algn="ctr" rtl="0">
              <a:lnSpc>
                <a:spcPct val="100000"/>
              </a:lnSpc>
              <a:spcBef>
                <a:spcPts val="2133"/>
              </a:spcBef>
              <a:spcAft>
                <a:spcPts val="0"/>
              </a:spcAft>
              <a:buSzPts val="1200"/>
              <a:buNone/>
              <a:defRPr/>
            </a:lvl5pPr>
            <a:lvl6pPr lvl="5" algn="ctr" rtl="0">
              <a:lnSpc>
                <a:spcPct val="100000"/>
              </a:lnSpc>
              <a:spcBef>
                <a:spcPts val="2133"/>
              </a:spcBef>
              <a:spcAft>
                <a:spcPts val="0"/>
              </a:spcAft>
              <a:buSzPts val="1200"/>
              <a:buNone/>
              <a:defRPr/>
            </a:lvl6pPr>
            <a:lvl7pPr lvl="6" algn="ctr" rtl="0">
              <a:lnSpc>
                <a:spcPct val="100000"/>
              </a:lnSpc>
              <a:spcBef>
                <a:spcPts val="2133"/>
              </a:spcBef>
              <a:spcAft>
                <a:spcPts val="0"/>
              </a:spcAft>
              <a:buSzPts val="1200"/>
              <a:buNone/>
              <a:defRPr/>
            </a:lvl7pPr>
            <a:lvl8pPr lvl="7" algn="ctr" rtl="0">
              <a:lnSpc>
                <a:spcPct val="100000"/>
              </a:lnSpc>
              <a:spcBef>
                <a:spcPts val="2133"/>
              </a:spcBef>
              <a:spcAft>
                <a:spcPts val="0"/>
              </a:spcAft>
              <a:buSzPts val="1200"/>
              <a:buNone/>
              <a:defRPr/>
            </a:lvl8pPr>
            <a:lvl9pPr lvl="8" algn="ctr" rtl="0">
              <a:lnSpc>
                <a:spcPct val="100000"/>
              </a:lnSpc>
              <a:spcBef>
                <a:spcPts val="2133"/>
              </a:spcBef>
              <a:spcAft>
                <a:spcPts val="2133"/>
              </a:spcAft>
              <a:buSzPts val="1200"/>
              <a:buNone/>
              <a:defRPr/>
            </a:lvl9pPr>
          </a:lstStyle>
          <a:p>
            <a:endParaRPr/>
          </a:p>
        </p:txBody>
      </p:sp>
      <p:sp>
        <p:nvSpPr>
          <p:cNvPr id="406" name="Google Shape;406;p22"/>
          <p:cNvSpPr txBox="1">
            <a:spLocks noGrp="1"/>
          </p:cNvSpPr>
          <p:nvPr>
            <p:ph type="subTitle" idx="2"/>
          </p:nvPr>
        </p:nvSpPr>
        <p:spPr>
          <a:xfrm>
            <a:off x="6710633" y="2433467"/>
            <a:ext cx="3872800" cy="14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2133"/>
              </a:spcBef>
              <a:spcAft>
                <a:spcPts val="0"/>
              </a:spcAft>
              <a:buSzPts val="1200"/>
              <a:buNone/>
              <a:defRPr/>
            </a:lvl3pPr>
            <a:lvl4pPr lvl="3" algn="ctr" rtl="0">
              <a:lnSpc>
                <a:spcPct val="100000"/>
              </a:lnSpc>
              <a:spcBef>
                <a:spcPts val="2133"/>
              </a:spcBef>
              <a:spcAft>
                <a:spcPts val="0"/>
              </a:spcAft>
              <a:buSzPts val="1200"/>
              <a:buNone/>
              <a:defRPr/>
            </a:lvl4pPr>
            <a:lvl5pPr lvl="4" algn="ctr" rtl="0">
              <a:lnSpc>
                <a:spcPct val="100000"/>
              </a:lnSpc>
              <a:spcBef>
                <a:spcPts val="2133"/>
              </a:spcBef>
              <a:spcAft>
                <a:spcPts val="0"/>
              </a:spcAft>
              <a:buSzPts val="1200"/>
              <a:buNone/>
              <a:defRPr/>
            </a:lvl5pPr>
            <a:lvl6pPr lvl="5" algn="ctr" rtl="0">
              <a:lnSpc>
                <a:spcPct val="100000"/>
              </a:lnSpc>
              <a:spcBef>
                <a:spcPts val="2133"/>
              </a:spcBef>
              <a:spcAft>
                <a:spcPts val="0"/>
              </a:spcAft>
              <a:buSzPts val="1200"/>
              <a:buNone/>
              <a:defRPr/>
            </a:lvl6pPr>
            <a:lvl7pPr lvl="6" algn="ctr" rtl="0">
              <a:lnSpc>
                <a:spcPct val="100000"/>
              </a:lnSpc>
              <a:spcBef>
                <a:spcPts val="2133"/>
              </a:spcBef>
              <a:spcAft>
                <a:spcPts val="0"/>
              </a:spcAft>
              <a:buSzPts val="1200"/>
              <a:buNone/>
              <a:defRPr/>
            </a:lvl7pPr>
            <a:lvl8pPr lvl="7" algn="ctr" rtl="0">
              <a:lnSpc>
                <a:spcPct val="100000"/>
              </a:lnSpc>
              <a:spcBef>
                <a:spcPts val="2133"/>
              </a:spcBef>
              <a:spcAft>
                <a:spcPts val="0"/>
              </a:spcAft>
              <a:buSzPts val="1200"/>
              <a:buNone/>
              <a:defRPr/>
            </a:lvl8pPr>
            <a:lvl9pPr lvl="8" algn="ctr" rtl="0">
              <a:lnSpc>
                <a:spcPct val="100000"/>
              </a:lnSpc>
              <a:spcBef>
                <a:spcPts val="2133"/>
              </a:spcBef>
              <a:spcAft>
                <a:spcPts val="2133"/>
              </a:spcAft>
              <a:buSzPts val="1200"/>
              <a:buNone/>
              <a:defRPr/>
            </a:lvl9pPr>
          </a:lstStyle>
          <a:p>
            <a:endParaRPr/>
          </a:p>
        </p:txBody>
      </p:sp>
      <p:sp>
        <p:nvSpPr>
          <p:cNvPr id="407" name="Google Shape;407;p22"/>
          <p:cNvSpPr txBox="1">
            <a:spLocks noGrp="1"/>
          </p:cNvSpPr>
          <p:nvPr>
            <p:ph type="subTitle" idx="3"/>
          </p:nvPr>
        </p:nvSpPr>
        <p:spPr>
          <a:xfrm>
            <a:off x="1608567" y="4647567"/>
            <a:ext cx="3748000" cy="14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2133"/>
              </a:spcBef>
              <a:spcAft>
                <a:spcPts val="0"/>
              </a:spcAft>
              <a:buSzPts val="1200"/>
              <a:buNone/>
              <a:defRPr/>
            </a:lvl3pPr>
            <a:lvl4pPr lvl="3" algn="ctr" rtl="0">
              <a:lnSpc>
                <a:spcPct val="100000"/>
              </a:lnSpc>
              <a:spcBef>
                <a:spcPts val="2133"/>
              </a:spcBef>
              <a:spcAft>
                <a:spcPts val="0"/>
              </a:spcAft>
              <a:buSzPts val="1200"/>
              <a:buNone/>
              <a:defRPr/>
            </a:lvl4pPr>
            <a:lvl5pPr lvl="4" algn="ctr" rtl="0">
              <a:lnSpc>
                <a:spcPct val="100000"/>
              </a:lnSpc>
              <a:spcBef>
                <a:spcPts val="2133"/>
              </a:spcBef>
              <a:spcAft>
                <a:spcPts val="0"/>
              </a:spcAft>
              <a:buSzPts val="1200"/>
              <a:buNone/>
              <a:defRPr/>
            </a:lvl5pPr>
            <a:lvl6pPr lvl="5" algn="ctr" rtl="0">
              <a:lnSpc>
                <a:spcPct val="100000"/>
              </a:lnSpc>
              <a:spcBef>
                <a:spcPts val="2133"/>
              </a:spcBef>
              <a:spcAft>
                <a:spcPts val="0"/>
              </a:spcAft>
              <a:buSzPts val="1200"/>
              <a:buNone/>
              <a:defRPr/>
            </a:lvl6pPr>
            <a:lvl7pPr lvl="6" algn="ctr" rtl="0">
              <a:lnSpc>
                <a:spcPct val="100000"/>
              </a:lnSpc>
              <a:spcBef>
                <a:spcPts val="2133"/>
              </a:spcBef>
              <a:spcAft>
                <a:spcPts val="0"/>
              </a:spcAft>
              <a:buSzPts val="1200"/>
              <a:buNone/>
              <a:defRPr/>
            </a:lvl7pPr>
            <a:lvl8pPr lvl="7" algn="ctr" rtl="0">
              <a:lnSpc>
                <a:spcPct val="100000"/>
              </a:lnSpc>
              <a:spcBef>
                <a:spcPts val="2133"/>
              </a:spcBef>
              <a:spcAft>
                <a:spcPts val="0"/>
              </a:spcAft>
              <a:buSzPts val="1200"/>
              <a:buNone/>
              <a:defRPr/>
            </a:lvl8pPr>
            <a:lvl9pPr lvl="8" algn="ctr" rtl="0">
              <a:lnSpc>
                <a:spcPct val="100000"/>
              </a:lnSpc>
              <a:spcBef>
                <a:spcPts val="2133"/>
              </a:spcBef>
              <a:spcAft>
                <a:spcPts val="2133"/>
              </a:spcAft>
              <a:buSzPts val="1200"/>
              <a:buNone/>
              <a:defRPr/>
            </a:lvl9pPr>
          </a:lstStyle>
          <a:p>
            <a:endParaRPr/>
          </a:p>
        </p:txBody>
      </p:sp>
      <p:sp>
        <p:nvSpPr>
          <p:cNvPr id="408" name="Google Shape;408;p22"/>
          <p:cNvSpPr txBox="1">
            <a:spLocks noGrp="1"/>
          </p:cNvSpPr>
          <p:nvPr>
            <p:ph type="subTitle" idx="4"/>
          </p:nvPr>
        </p:nvSpPr>
        <p:spPr>
          <a:xfrm>
            <a:off x="6710635" y="4647567"/>
            <a:ext cx="3872800" cy="14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2133"/>
              </a:spcBef>
              <a:spcAft>
                <a:spcPts val="0"/>
              </a:spcAft>
              <a:buSzPts val="1200"/>
              <a:buNone/>
              <a:defRPr/>
            </a:lvl3pPr>
            <a:lvl4pPr lvl="3" algn="ctr" rtl="0">
              <a:lnSpc>
                <a:spcPct val="100000"/>
              </a:lnSpc>
              <a:spcBef>
                <a:spcPts val="2133"/>
              </a:spcBef>
              <a:spcAft>
                <a:spcPts val="0"/>
              </a:spcAft>
              <a:buSzPts val="1200"/>
              <a:buNone/>
              <a:defRPr/>
            </a:lvl4pPr>
            <a:lvl5pPr lvl="4" algn="ctr" rtl="0">
              <a:lnSpc>
                <a:spcPct val="100000"/>
              </a:lnSpc>
              <a:spcBef>
                <a:spcPts val="2133"/>
              </a:spcBef>
              <a:spcAft>
                <a:spcPts val="0"/>
              </a:spcAft>
              <a:buSzPts val="1200"/>
              <a:buNone/>
              <a:defRPr/>
            </a:lvl5pPr>
            <a:lvl6pPr lvl="5" algn="ctr" rtl="0">
              <a:lnSpc>
                <a:spcPct val="100000"/>
              </a:lnSpc>
              <a:spcBef>
                <a:spcPts val="2133"/>
              </a:spcBef>
              <a:spcAft>
                <a:spcPts val="0"/>
              </a:spcAft>
              <a:buSzPts val="1200"/>
              <a:buNone/>
              <a:defRPr/>
            </a:lvl6pPr>
            <a:lvl7pPr lvl="6" algn="ctr" rtl="0">
              <a:lnSpc>
                <a:spcPct val="100000"/>
              </a:lnSpc>
              <a:spcBef>
                <a:spcPts val="2133"/>
              </a:spcBef>
              <a:spcAft>
                <a:spcPts val="0"/>
              </a:spcAft>
              <a:buSzPts val="1200"/>
              <a:buNone/>
              <a:defRPr/>
            </a:lvl7pPr>
            <a:lvl8pPr lvl="7" algn="ctr" rtl="0">
              <a:lnSpc>
                <a:spcPct val="100000"/>
              </a:lnSpc>
              <a:spcBef>
                <a:spcPts val="2133"/>
              </a:spcBef>
              <a:spcAft>
                <a:spcPts val="0"/>
              </a:spcAft>
              <a:buSzPts val="1200"/>
              <a:buNone/>
              <a:defRPr/>
            </a:lvl8pPr>
            <a:lvl9pPr lvl="8" algn="ctr" rtl="0">
              <a:lnSpc>
                <a:spcPct val="100000"/>
              </a:lnSpc>
              <a:spcBef>
                <a:spcPts val="2133"/>
              </a:spcBef>
              <a:spcAft>
                <a:spcPts val="2133"/>
              </a:spcAft>
              <a:buSzPts val="1200"/>
              <a:buNone/>
              <a:defRPr/>
            </a:lvl9pPr>
          </a:lstStyle>
          <a:p>
            <a:endParaRPr/>
          </a:p>
        </p:txBody>
      </p:sp>
      <p:sp>
        <p:nvSpPr>
          <p:cNvPr id="409" name="Google Shape;409;p22"/>
          <p:cNvSpPr txBox="1">
            <a:spLocks noGrp="1"/>
          </p:cNvSpPr>
          <p:nvPr>
            <p:ph type="subTitle" idx="5"/>
          </p:nvPr>
        </p:nvSpPr>
        <p:spPr>
          <a:xfrm>
            <a:off x="1608565" y="1940733"/>
            <a:ext cx="3748000" cy="5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410" name="Google Shape;410;p22"/>
          <p:cNvSpPr txBox="1">
            <a:spLocks noGrp="1"/>
          </p:cNvSpPr>
          <p:nvPr>
            <p:ph type="subTitle" idx="6"/>
          </p:nvPr>
        </p:nvSpPr>
        <p:spPr>
          <a:xfrm>
            <a:off x="1608565" y="4154933"/>
            <a:ext cx="3748000" cy="5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411" name="Google Shape;411;p22"/>
          <p:cNvSpPr txBox="1">
            <a:spLocks noGrp="1"/>
          </p:cNvSpPr>
          <p:nvPr>
            <p:ph type="subTitle" idx="7"/>
          </p:nvPr>
        </p:nvSpPr>
        <p:spPr>
          <a:xfrm>
            <a:off x="6710600" y="1940733"/>
            <a:ext cx="3872800" cy="5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412" name="Google Shape;412;p22"/>
          <p:cNvSpPr txBox="1">
            <a:spLocks noGrp="1"/>
          </p:cNvSpPr>
          <p:nvPr>
            <p:ph type="subTitle" idx="8"/>
          </p:nvPr>
        </p:nvSpPr>
        <p:spPr>
          <a:xfrm>
            <a:off x="6710600" y="4154933"/>
            <a:ext cx="3872800" cy="5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grpSp>
        <p:nvGrpSpPr>
          <p:cNvPr id="413" name="Google Shape;413;p22"/>
          <p:cNvGrpSpPr/>
          <p:nvPr/>
        </p:nvGrpSpPr>
        <p:grpSpPr>
          <a:xfrm flipH="1">
            <a:off x="8372727" y="291127"/>
            <a:ext cx="3409605" cy="6272751"/>
            <a:chOff x="306920" y="218345"/>
            <a:chExt cx="2557204" cy="4704563"/>
          </a:xfrm>
        </p:grpSpPr>
        <p:sp>
          <p:nvSpPr>
            <p:cNvPr id="414" name="Google Shape;414;p22"/>
            <p:cNvSpPr/>
            <p:nvPr/>
          </p:nvSpPr>
          <p:spPr>
            <a:xfrm rot="10800000" flipH="1">
              <a:off x="356528" y="1350436"/>
              <a:ext cx="32" cy="2487200"/>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15" name="Google Shape;415;p22"/>
            <p:cNvSpPr/>
            <p:nvPr/>
          </p:nvSpPr>
          <p:spPr>
            <a:xfrm rot="10800000" flipH="1">
              <a:off x="356542" y="269703"/>
              <a:ext cx="484598" cy="1084205"/>
            </a:xfrm>
            <a:custGeom>
              <a:avLst/>
              <a:gdLst/>
              <a:ahLst/>
              <a:cxnLst/>
              <a:rect l="l" t="t" r="r" b="b"/>
              <a:pathLst>
                <a:path w="11482" h="34124" fill="none" extrusionOk="0">
                  <a:moveTo>
                    <a:pt x="0" y="1"/>
                  </a:moveTo>
                  <a:lnTo>
                    <a:pt x="0" y="30332"/>
                  </a:lnTo>
                  <a:cubicBezTo>
                    <a:pt x="0" y="32455"/>
                    <a:pt x="1668" y="34124"/>
                    <a:pt x="3792" y="34124"/>
                  </a:cubicBezTo>
                  <a:lnTo>
                    <a:pt x="11481" y="34124"/>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16" name="Google Shape;416;p22"/>
            <p:cNvSpPr/>
            <p:nvPr/>
          </p:nvSpPr>
          <p:spPr>
            <a:xfrm rot="10800000">
              <a:off x="838906" y="218345"/>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17" name="Google Shape;417;p22"/>
            <p:cNvSpPr/>
            <p:nvPr/>
          </p:nvSpPr>
          <p:spPr>
            <a:xfrm rot="10800000" flipH="1">
              <a:off x="306920" y="1959955"/>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18" name="Google Shape;418;p22"/>
            <p:cNvSpPr/>
            <p:nvPr/>
          </p:nvSpPr>
          <p:spPr>
            <a:xfrm>
              <a:off x="356542" y="3789470"/>
              <a:ext cx="484598" cy="1084205"/>
            </a:xfrm>
            <a:custGeom>
              <a:avLst/>
              <a:gdLst/>
              <a:ahLst/>
              <a:cxnLst/>
              <a:rect l="l" t="t" r="r" b="b"/>
              <a:pathLst>
                <a:path w="11482" h="34124" fill="none" extrusionOk="0">
                  <a:moveTo>
                    <a:pt x="0" y="1"/>
                  </a:moveTo>
                  <a:lnTo>
                    <a:pt x="0" y="30332"/>
                  </a:lnTo>
                  <a:cubicBezTo>
                    <a:pt x="0" y="32455"/>
                    <a:pt x="1668" y="34124"/>
                    <a:pt x="3792" y="34124"/>
                  </a:cubicBezTo>
                  <a:lnTo>
                    <a:pt x="11481" y="34124"/>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19" name="Google Shape;419;p22"/>
            <p:cNvSpPr/>
            <p:nvPr/>
          </p:nvSpPr>
          <p:spPr>
            <a:xfrm flipH="1">
              <a:off x="829456" y="4823682"/>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20" name="Google Shape;420;p22"/>
            <p:cNvSpPr/>
            <p:nvPr/>
          </p:nvSpPr>
          <p:spPr>
            <a:xfrm rot="-5400000">
              <a:off x="1846765" y="3959311"/>
              <a:ext cx="32" cy="1828771"/>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21" name="Google Shape;421;p22"/>
            <p:cNvSpPr/>
            <p:nvPr/>
          </p:nvSpPr>
          <p:spPr>
            <a:xfrm rot="10800000">
              <a:off x="2761181" y="4823682"/>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22" name="Google Shape;422;p22"/>
            <p:cNvSpPr/>
            <p:nvPr/>
          </p:nvSpPr>
          <p:spPr>
            <a:xfrm flipH="1">
              <a:off x="306923" y="4257168"/>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23" name="Google Shape;423;p22"/>
          <p:cNvGrpSpPr/>
          <p:nvPr/>
        </p:nvGrpSpPr>
        <p:grpSpPr>
          <a:xfrm rot="10800000" flipH="1">
            <a:off x="409227" y="292625"/>
            <a:ext cx="3409605" cy="6272751"/>
            <a:chOff x="306920" y="218345"/>
            <a:chExt cx="2557204" cy="4704563"/>
          </a:xfrm>
        </p:grpSpPr>
        <p:sp>
          <p:nvSpPr>
            <p:cNvPr id="424" name="Google Shape;424;p22"/>
            <p:cNvSpPr/>
            <p:nvPr/>
          </p:nvSpPr>
          <p:spPr>
            <a:xfrm rot="10800000" flipH="1">
              <a:off x="356528" y="1350436"/>
              <a:ext cx="32" cy="2487200"/>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25" name="Google Shape;425;p22"/>
            <p:cNvSpPr/>
            <p:nvPr/>
          </p:nvSpPr>
          <p:spPr>
            <a:xfrm rot="10800000" flipH="1">
              <a:off x="356542" y="269703"/>
              <a:ext cx="484598" cy="1084205"/>
            </a:xfrm>
            <a:custGeom>
              <a:avLst/>
              <a:gdLst/>
              <a:ahLst/>
              <a:cxnLst/>
              <a:rect l="l" t="t" r="r" b="b"/>
              <a:pathLst>
                <a:path w="11482" h="34124" fill="none" extrusionOk="0">
                  <a:moveTo>
                    <a:pt x="0" y="1"/>
                  </a:moveTo>
                  <a:lnTo>
                    <a:pt x="0" y="30332"/>
                  </a:lnTo>
                  <a:cubicBezTo>
                    <a:pt x="0" y="32455"/>
                    <a:pt x="1668" y="34124"/>
                    <a:pt x="3792" y="34124"/>
                  </a:cubicBezTo>
                  <a:lnTo>
                    <a:pt x="11481" y="34124"/>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26" name="Google Shape;426;p22"/>
            <p:cNvSpPr/>
            <p:nvPr/>
          </p:nvSpPr>
          <p:spPr>
            <a:xfrm rot="10800000">
              <a:off x="838906" y="218345"/>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27" name="Google Shape;427;p22"/>
            <p:cNvSpPr/>
            <p:nvPr/>
          </p:nvSpPr>
          <p:spPr>
            <a:xfrm rot="10800000" flipH="1">
              <a:off x="306920" y="1959955"/>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28" name="Google Shape;428;p22"/>
            <p:cNvSpPr/>
            <p:nvPr/>
          </p:nvSpPr>
          <p:spPr>
            <a:xfrm>
              <a:off x="356542" y="3789470"/>
              <a:ext cx="484598" cy="1084205"/>
            </a:xfrm>
            <a:custGeom>
              <a:avLst/>
              <a:gdLst/>
              <a:ahLst/>
              <a:cxnLst/>
              <a:rect l="l" t="t" r="r" b="b"/>
              <a:pathLst>
                <a:path w="11482" h="34124" fill="none" extrusionOk="0">
                  <a:moveTo>
                    <a:pt x="0" y="1"/>
                  </a:moveTo>
                  <a:lnTo>
                    <a:pt x="0" y="30332"/>
                  </a:lnTo>
                  <a:cubicBezTo>
                    <a:pt x="0" y="32455"/>
                    <a:pt x="1668" y="34124"/>
                    <a:pt x="3792" y="34124"/>
                  </a:cubicBezTo>
                  <a:lnTo>
                    <a:pt x="11481" y="34124"/>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29" name="Google Shape;429;p22"/>
            <p:cNvSpPr/>
            <p:nvPr/>
          </p:nvSpPr>
          <p:spPr>
            <a:xfrm flipH="1">
              <a:off x="829456" y="4823682"/>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30" name="Google Shape;430;p22"/>
            <p:cNvSpPr/>
            <p:nvPr/>
          </p:nvSpPr>
          <p:spPr>
            <a:xfrm rot="-5400000">
              <a:off x="1846765" y="3959311"/>
              <a:ext cx="32" cy="1828771"/>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31" name="Google Shape;431;p22"/>
            <p:cNvSpPr/>
            <p:nvPr/>
          </p:nvSpPr>
          <p:spPr>
            <a:xfrm rot="10800000">
              <a:off x="2761181" y="4823682"/>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32" name="Google Shape;432;p22"/>
            <p:cNvSpPr/>
            <p:nvPr/>
          </p:nvSpPr>
          <p:spPr>
            <a:xfrm flipH="1">
              <a:off x="306923" y="4257168"/>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1693133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433"/>
        <p:cNvGrpSpPr/>
        <p:nvPr/>
      </p:nvGrpSpPr>
      <p:grpSpPr>
        <a:xfrm>
          <a:off x="0" y="0"/>
          <a:ext cx="0" cy="0"/>
          <a:chOff x="0" y="0"/>
          <a:chExt cx="0" cy="0"/>
        </a:xfrm>
      </p:grpSpPr>
      <p:sp>
        <p:nvSpPr>
          <p:cNvPr id="434" name="Google Shape;434;p23"/>
          <p:cNvSpPr txBox="1">
            <a:spLocks noGrp="1"/>
          </p:cNvSpPr>
          <p:nvPr>
            <p:ph type="title"/>
          </p:nvPr>
        </p:nvSpPr>
        <p:spPr>
          <a:xfrm>
            <a:off x="960000" y="719333"/>
            <a:ext cx="10272000" cy="63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b="1">
                <a:latin typeface="Poppins"/>
                <a:ea typeface="Poppins"/>
                <a:cs typeface="Poppins"/>
                <a:sym typeface="Poppi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5" name="Google Shape;435;p23"/>
          <p:cNvSpPr txBox="1">
            <a:spLocks noGrp="1"/>
          </p:cNvSpPr>
          <p:nvPr>
            <p:ph type="subTitle" idx="1"/>
          </p:nvPr>
        </p:nvSpPr>
        <p:spPr>
          <a:xfrm>
            <a:off x="950533" y="2391367"/>
            <a:ext cx="3292400" cy="14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2133"/>
              </a:spcBef>
              <a:spcAft>
                <a:spcPts val="0"/>
              </a:spcAft>
              <a:buSzPts val="1200"/>
              <a:buNone/>
              <a:defRPr/>
            </a:lvl3pPr>
            <a:lvl4pPr lvl="3" algn="ctr" rtl="0">
              <a:lnSpc>
                <a:spcPct val="100000"/>
              </a:lnSpc>
              <a:spcBef>
                <a:spcPts val="2133"/>
              </a:spcBef>
              <a:spcAft>
                <a:spcPts val="0"/>
              </a:spcAft>
              <a:buSzPts val="1200"/>
              <a:buNone/>
              <a:defRPr/>
            </a:lvl4pPr>
            <a:lvl5pPr lvl="4" algn="ctr" rtl="0">
              <a:lnSpc>
                <a:spcPct val="100000"/>
              </a:lnSpc>
              <a:spcBef>
                <a:spcPts val="2133"/>
              </a:spcBef>
              <a:spcAft>
                <a:spcPts val="0"/>
              </a:spcAft>
              <a:buSzPts val="1200"/>
              <a:buNone/>
              <a:defRPr/>
            </a:lvl5pPr>
            <a:lvl6pPr lvl="5" algn="ctr" rtl="0">
              <a:lnSpc>
                <a:spcPct val="100000"/>
              </a:lnSpc>
              <a:spcBef>
                <a:spcPts val="2133"/>
              </a:spcBef>
              <a:spcAft>
                <a:spcPts val="0"/>
              </a:spcAft>
              <a:buSzPts val="1200"/>
              <a:buNone/>
              <a:defRPr/>
            </a:lvl6pPr>
            <a:lvl7pPr lvl="6" algn="ctr" rtl="0">
              <a:lnSpc>
                <a:spcPct val="100000"/>
              </a:lnSpc>
              <a:spcBef>
                <a:spcPts val="2133"/>
              </a:spcBef>
              <a:spcAft>
                <a:spcPts val="0"/>
              </a:spcAft>
              <a:buSzPts val="1200"/>
              <a:buNone/>
              <a:defRPr/>
            </a:lvl7pPr>
            <a:lvl8pPr lvl="7" algn="ctr" rtl="0">
              <a:lnSpc>
                <a:spcPct val="100000"/>
              </a:lnSpc>
              <a:spcBef>
                <a:spcPts val="2133"/>
              </a:spcBef>
              <a:spcAft>
                <a:spcPts val="0"/>
              </a:spcAft>
              <a:buSzPts val="1200"/>
              <a:buNone/>
              <a:defRPr/>
            </a:lvl8pPr>
            <a:lvl9pPr lvl="8" algn="ctr" rtl="0">
              <a:lnSpc>
                <a:spcPct val="100000"/>
              </a:lnSpc>
              <a:spcBef>
                <a:spcPts val="2133"/>
              </a:spcBef>
              <a:spcAft>
                <a:spcPts val="2133"/>
              </a:spcAft>
              <a:buSzPts val="1200"/>
              <a:buNone/>
              <a:defRPr/>
            </a:lvl9pPr>
          </a:lstStyle>
          <a:p>
            <a:endParaRPr/>
          </a:p>
        </p:txBody>
      </p:sp>
      <p:sp>
        <p:nvSpPr>
          <p:cNvPr id="436" name="Google Shape;436;p23"/>
          <p:cNvSpPr txBox="1">
            <a:spLocks noGrp="1"/>
          </p:cNvSpPr>
          <p:nvPr>
            <p:ph type="subTitle" idx="2"/>
          </p:nvPr>
        </p:nvSpPr>
        <p:spPr>
          <a:xfrm>
            <a:off x="4375968" y="2391380"/>
            <a:ext cx="3439600" cy="14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2133"/>
              </a:spcBef>
              <a:spcAft>
                <a:spcPts val="0"/>
              </a:spcAft>
              <a:buSzPts val="1200"/>
              <a:buNone/>
              <a:defRPr/>
            </a:lvl3pPr>
            <a:lvl4pPr lvl="3" algn="ctr" rtl="0">
              <a:lnSpc>
                <a:spcPct val="100000"/>
              </a:lnSpc>
              <a:spcBef>
                <a:spcPts val="2133"/>
              </a:spcBef>
              <a:spcAft>
                <a:spcPts val="0"/>
              </a:spcAft>
              <a:buSzPts val="1200"/>
              <a:buNone/>
              <a:defRPr/>
            </a:lvl4pPr>
            <a:lvl5pPr lvl="4" algn="ctr" rtl="0">
              <a:lnSpc>
                <a:spcPct val="100000"/>
              </a:lnSpc>
              <a:spcBef>
                <a:spcPts val="2133"/>
              </a:spcBef>
              <a:spcAft>
                <a:spcPts val="0"/>
              </a:spcAft>
              <a:buSzPts val="1200"/>
              <a:buNone/>
              <a:defRPr/>
            </a:lvl5pPr>
            <a:lvl6pPr lvl="5" algn="ctr" rtl="0">
              <a:lnSpc>
                <a:spcPct val="100000"/>
              </a:lnSpc>
              <a:spcBef>
                <a:spcPts val="2133"/>
              </a:spcBef>
              <a:spcAft>
                <a:spcPts val="0"/>
              </a:spcAft>
              <a:buSzPts val="1200"/>
              <a:buNone/>
              <a:defRPr/>
            </a:lvl6pPr>
            <a:lvl7pPr lvl="6" algn="ctr" rtl="0">
              <a:lnSpc>
                <a:spcPct val="100000"/>
              </a:lnSpc>
              <a:spcBef>
                <a:spcPts val="2133"/>
              </a:spcBef>
              <a:spcAft>
                <a:spcPts val="0"/>
              </a:spcAft>
              <a:buSzPts val="1200"/>
              <a:buNone/>
              <a:defRPr/>
            </a:lvl7pPr>
            <a:lvl8pPr lvl="7" algn="ctr" rtl="0">
              <a:lnSpc>
                <a:spcPct val="100000"/>
              </a:lnSpc>
              <a:spcBef>
                <a:spcPts val="2133"/>
              </a:spcBef>
              <a:spcAft>
                <a:spcPts val="0"/>
              </a:spcAft>
              <a:buSzPts val="1200"/>
              <a:buNone/>
              <a:defRPr/>
            </a:lvl8pPr>
            <a:lvl9pPr lvl="8" algn="ctr" rtl="0">
              <a:lnSpc>
                <a:spcPct val="100000"/>
              </a:lnSpc>
              <a:spcBef>
                <a:spcPts val="2133"/>
              </a:spcBef>
              <a:spcAft>
                <a:spcPts val="2133"/>
              </a:spcAft>
              <a:buSzPts val="1200"/>
              <a:buNone/>
              <a:defRPr/>
            </a:lvl9pPr>
          </a:lstStyle>
          <a:p>
            <a:endParaRPr/>
          </a:p>
        </p:txBody>
      </p:sp>
      <p:sp>
        <p:nvSpPr>
          <p:cNvPr id="437" name="Google Shape;437;p23"/>
          <p:cNvSpPr txBox="1">
            <a:spLocks noGrp="1"/>
          </p:cNvSpPr>
          <p:nvPr>
            <p:ph type="subTitle" idx="3"/>
          </p:nvPr>
        </p:nvSpPr>
        <p:spPr>
          <a:xfrm>
            <a:off x="950533" y="4659599"/>
            <a:ext cx="3292400" cy="14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2133"/>
              </a:spcBef>
              <a:spcAft>
                <a:spcPts val="0"/>
              </a:spcAft>
              <a:buSzPts val="1200"/>
              <a:buNone/>
              <a:defRPr/>
            </a:lvl3pPr>
            <a:lvl4pPr lvl="3" algn="ctr" rtl="0">
              <a:lnSpc>
                <a:spcPct val="100000"/>
              </a:lnSpc>
              <a:spcBef>
                <a:spcPts val="2133"/>
              </a:spcBef>
              <a:spcAft>
                <a:spcPts val="0"/>
              </a:spcAft>
              <a:buSzPts val="1200"/>
              <a:buNone/>
              <a:defRPr/>
            </a:lvl4pPr>
            <a:lvl5pPr lvl="4" algn="ctr" rtl="0">
              <a:lnSpc>
                <a:spcPct val="100000"/>
              </a:lnSpc>
              <a:spcBef>
                <a:spcPts val="2133"/>
              </a:spcBef>
              <a:spcAft>
                <a:spcPts val="0"/>
              </a:spcAft>
              <a:buSzPts val="1200"/>
              <a:buNone/>
              <a:defRPr/>
            </a:lvl5pPr>
            <a:lvl6pPr lvl="5" algn="ctr" rtl="0">
              <a:lnSpc>
                <a:spcPct val="100000"/>
              </a:lnSpc>
              <a:spcBef>
                <a:spcPts val="2133"/>
              </a:spcBef>
              <a:spcAft>
                <a:spcPts val="0"/>
              </a:spcAft>
              <a:buSzPts val="1200"/>
              <a:buNone/>
              <a:defRPr/>
            </a:lvl6pPr>
            <a:lvl7pPr lvl="6" algn="ctr" rtl="0">
              <a:lnSpc>
                <a:spcPct val="100000"/>
              </a:lnSpc>
              <a:spcBef>
                <a:spcPts val="2133"/>
              </a:spcBef>
              <a:spcAft>
                <a:spcPts val="0"/>
              </a:spcAft>
              <a:buSzPts val="1200"/>
              <a:buNone/>
              <a:defRPr/>
            </a:lvl7pPr>
            <a:lvl8pPr lvl="7" algn="ctr" rtl="0">
              <a:lnSpc>
                <a:spcPct val="100000"/>
              </a:lnSpc>
              <a:spcBef>
                <a:spcPts val="2133"/>
              </a:spcBef>
              <a:spcAft>
                <a:spcPts val="0"/>
              </a:spcAft>
              <a:buSzPts val="1200"/>
              <a:buNone/>
              <a:defRPr/>
            </a:lvl8pPr>
            <a:lvl9pPr lvl="8" algn="ctr" rtl="0">
              <a:lnSpc>
                <a:spcPct val="100000"/>
              </a:lnSpc>
              <a:spcBef>
                <a:spcPts val="2133"/>
              </a:spcBef>
              <a:spcAft>
                <a:spcPts val="2133"/>
              </a:spcAft>
              <a:buSzPts val="1200"/>
              <a:buNone/>
              <a:defRPr/>
            </a:lvl9pPr>
          </a:lstStyle>
          <a:p>
            <a:endParaRPr/>
          </a:p>
        </p:txBody>
      </p:sp>
      <p:sp>
        <p:nvSpPr>
          <p:cNvPr id="438" name="Google Shape;438;p23"/>
          <p:cNvSpPr txBox="1">
            <a:spLocks noGrp="1"/>
          </p:cNvSpPr>
          <p:nvPr>
            <p:ph type="subTitle" idx="4"/>
          </p:nvPr>
        </p:nvSpPr>
        <p:spPr>
          <a:xfrm>
            <a:off x="4375980" y="4659600"/>
            <a:ext cx="3439600" cy="14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2133"/>
              </a:spcBef>
              <a:spcAft>
                <a:spcPts val="0"/>
              </a:spcAft>
              <a:buSzPts val="1200"/>
              <a:buNone/>
              <a:defRPr/>
            </a:lvl3pPr>
            <a:lvl4pPr lvl="3" algn="ctr" rtl="0">
              <a:lnSpc>
                <a:spcPct val="100000"/>
              </a:lnSpc>
              <a:spcBef>
                <a:spcPts val="2133"/>
              </a:spcBef>
              <a:spcAft>
                <a:spcPts val="0"/>
              </a:spcAft>
              <a:buSzPts val="1200"/>
              <a:buNone/>
              <a:defRPr/>
            </a:lvl4pPr>
            <a:lvl5pPr lvl="4" algn="ctr" rtl="0">
              <a:lnSpc>
                <a:spcPct val="100000"/>
              </a:lnSpc>
              <a:spcBef>
                <a:spcPts val="2133"/>
              </a:spcBef>
              <a:spcAft>
                <a:spcPts val="0"/>
              </a:spcAft>
              <a:buSzPts val="1200"/>
              <a:buNone/>
              <a:defRPr/>
            </a:lvl5pPr>
            <a:lvl6pPr lvl="5" algn="ctr" rtl="0">
              <a:lnSpc>
                <a:spcPct val="100000"/>
              </a:lnSpc>
              <a:spcBef>
                <a:spcPts val="2133"/>
              </a:spcBef>
              <a:spcAft>
                <a:spcPts val="0"/>
              </a:spcAft>
              <a:buSzPts val="1200"/>
              <a:buNone/>
              <a:defRPr/>
            </a:lvl6pPr>
            <a:lvl7pPr lvl="6" algn="ctr" rtl="0">
              <a:lnSpc>
                <a:spcPct val="100000"/>
              </a:lnSpc>
              <a:spcBef>
                <a:spcPts val="2133"/>
              </a:spcBef>
              <a:spcAft>
                <a:spcPts val="0"/>
              </a:spcAft>
              <a:buSzPts val="1200"/>
              <a:buNone/>
              <a:defRPr/>
            </a:lvl7pPr>
            <a:lvl8pPr lvl="7" algn="ctr" rtl="0">
              <a:lnSpc>
                <a:spcPct val="100000"/>
              </a:lnSpc>
              <a:spcBef>
                <a:spcPts val="2133"/>
              </a:spcBef>
              <a:spcAft>
                <a:spcPts val="0"/>
              </a:spcAft>
              <a:buSzPts val="1200"/>
              <a:buNone/>
              <a:defRPr/>
            </a:lvl8pPr>
            <a:lvl9pPr lvl="8" algn="ctr" rtl="0">
              <a:lnSpc>
                <a:spcPct val="100000"/>
              </a:lnSpc>
              <a:spcBef>
                <a:spcPts val="2133"/>
              </a:spcBef>
              <a:spcAft>
                <a:spcPts val="2133"/>
              </a:spcAft>
              <a:buSzPts val="1200"/>
              <a:buNone/>
              <a:defRPr/>
            </a:lvl9pPr>
          </a:lstStyle>
          <a:p>
            <a:endParaRPr/>
          </a:p>
        </p:txBody>
      </p:sp>
      <p:sp>
        <p:nvSpPr>
          <p:cNvPr id="439" name="Google Shape;439;p23"/>
          <p:cNvSpPr txBox="1">
            <a:spLocks noGrp="1"/>
          </p:cNvSpPr>
          <p:nvPr>
            <p:ph type="subTitle" idx="5"/>
          </p:nvPr>
        </p:nvSpPr>
        <p:spPr>
          <a:xfrm>
            <a:off x="7948607" y="2391375"/>
            <a:ext cx="3292400" cy="14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2133"/>
              </a:spcBef>
              <a:spcAft>
                <a:spcPts val="0"/>
              </a:spcAft>
              <a:buSzPts val="1200"/>
              <a:buNone/>
              <a:defRPr/>
            </a:lvl3pPr>
            <a:lvl4pPr lvl="3" algn="ctr" rtl="0">
              <a:lnSpc>
                <a:spcPct val="100000"/>
              </a:lnSpc>
              <a:spcBef>
                <a:spcPts val="2133"/>
              </a:spcBef>
              <a:spcAft>
                <a:spcPts val="0"/>
              </a:spcAft>
              <a:buSzPts val="1200"/>
              <a:buNone/>
              <a:defRPr/>
            </a:lvl4pPr>
            <a:lvl5pPr lvl="4" algn="ctr" rtl="0">
              <a:lnSpc>
                <a:spcPct val="100000"/>
              </a:lnSpc>
              <a:spcBef>
                <a:spcPts val="2133"/>
              </a:spcBef>
              <a:spcAft>
                <a:spcPts val="0"/>
              </a:spcAft>
              <a:buSzPts val="1200"/>
              <a:buNone/>
              <a:defRPr/>
            </a:lvl5pPr>
            <a:lvl6pPr lvl="5" algn="ctr" rtl="0">
              <a:lnSpc>
                <a:spcPct val="100000"/>
              </a:lnSpc>
              <a:spcBef>
                <a:spcPts val="2133"/>
              </a:spcBef>
              <a:spcAft>
                <a:spcPts val="0"/>
              </a:spcAft>
              <a:buSzPts val="1200"/>
              <a:buNone/>
              <a:defRPr/>
            </a:lvl6pPr>
            <a:lvl7pPr lvl="6" algn="ctr" rtl="0">
              <a:lnSpc>
                <a:spcPct val="100000"/>
              </a:lnSpc>
              <a:spcBef>
                <a:spcPts val="2133"/>
              </a:spcBef>
              <a:spcAft>
                <a:spcPts val="0"/>
              </a:spcAft>
              <a:buSzPts val="1200"/>
              <a:buNone/>
              <a:defRPr/>
            </a:lvl7pPr>
            <a:lvl8pPr lvl="7" algn="ctr" rtl="0">
              <a:lnSpc>
                <a:spcPct val="100000"/>
              </a:lnSpc>
              <a:spcBef>
                <a:spcPts val="2133"/>
              </a:spcBef>
              <a:spcAft>
                <a:spcPts val="0"/>
              </a:spcAft>
              <a:buSzPts val="1200"/>
              <a:buNone/>
              <a:defRPr/>
            </a:lvl8pPr>
            <a:lvl9pPr lvl="8" algn="ctr" rtl="0">
              <a:lnSpc>
                <a:spcPct val="100000"/>
              </a:lnSpc>
              <a:spcBef>
                <a:spcPts val="2133"/>
              </a:spcBef>
              <a:spcAft>
                <a:spcPts val="2133"/>
              </a:spcAft>
              <a:buSzPts val="1200"/>
              <a:buNone/>
              <a:defRPr/>
            </a:lvl9pPr>
          </a:lstStyle>
          <a:p>
            <a:endParaRPr/>
          </a:p>
        </p:txBody>
      </p:sp>
      <p:sp>
        <p:nvSpPr>
          <p:cNvPr id="440" name="Google Shape;440;p23"/>
          <p:cNvSpPr txBox="1">
            <a:spLocks noGrp="1"/>
          </p:cNvSpPr>
          <p:nvPr>
            <p:ph type="subTitle" idx="6"/>
          </p:nvPr>
        </p:nvSpPr>
        <p:spPr>
          <a:xfrm>
            <a:off x="7948632" y="4659599"/>
            <a:ext cx="3292400" cy="14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2133"/>
              </a:spcBef>
              <a:spcAft>
                <a:spcPts val="0"/>
              </a:spcAft>
              <a:buSzPts val="1200"/>
              <a:buNone/>
              <a:defRPr/>
            </a:lvl3pPr>
            <a:lvl4pPr lvl="3" algn="ctr" rtl="0">
              <a:lnSpc>
                <a:spcPct val="100000"/>
              </a:lnSpc>
              <a:spcBef>
                <a:spcPts val="2133"/>
              </a:spcBef>
              <a:spcAft>
                <a:spcPts val="0"/>
              </a:spcAft>
              <a:buSzPts val="1200"/>
              <a:buNone/>
              <a:defRPr/>
            </a:lvl4pPr>
            <a:lvl5pPr lvl="4" algn="ctr" rtl="0">
              <a:lnSpc>
                <a:spcPct val="100000"/>
              </a:lnSpc>
              <a:spcBef>
                <a:spcPts val="2133"/>
              </a:spcBef>
              <a:spcAft>
                <a:spcPts val="0"/>
              </a:spcAft>
              <a:buSzPts val="1200"/>
              <a:buNone/>
              <a:defRPr/>
            </a:lvl5pPr>
            <a:lvl6pPr lvl="5" algn="ctr" rtl="0">
              <a:lnSpc>
                <a:spcPct val="100000"/>
              </a:lnSpc>
              <a:spcBef>
                <a:spcPts val="2133"/>
              </a:spcBef>
              <a:spcAft>
                <a:spcPts val="0"/>
              </a:spcAft>
              <a:buSzPts val="1200"/>
              <a:buNone/>
              <a:defRPr/>
            </a:lvl6pPr>
            <a:lvl7pPr lvl="6" algn="ctr" rtl="0">
              <a:lnSpc>
                <a:spcPct val="100000"/>
              </a:lnSpc>
              <a:spcBef>
                <a:spcPts val="2133"/>
              </a:spcBef>
              <a:spcAft>
                <a:spcPts val="0"/>
              </a:spcAft>
              <a:buSzPts val="1200"/>
              <a:buNone/>
              <a:defRPr/>
            </a:lvl7pPr>
            <a:lvl8pPr lvl="7" algn="ctr" rtl="0">
              <a:lnSpc>
                <a:spcPct val="100000"/>
              </a:lnSpc>
              <a:spcBef>
                <a:spcPts val="2133"/>
              </a:spcBef>
              <a:spcAft>
                <a:spcPts val="0"/>
              </a:spcAft>
              <a:buSzPts val="1200"/>
              <a:buNone/>
              <a:defRPr/>
            </a:lvl8pPr>
            <a:lvl9pPr lvl="8" algn="ctr" rtl="0">
              <a:lnSpc>
                <a:spcPct val="100000"/>
              </a:lnSpc>
              <a:spcBef>
                <a:spcPts val="2133"/>
              </a:spcBef>
              <a:spcAft>
                <a:spcPts val="2133"/>
              </a:spcAft>
              <a:buSzPts val="1200"/>
              <a:buNone/>
              <a:defRPr/>
            </a:lvl9pPr>
          </a:lstStyle>
          <a:p>
            <a:endParaRPr/>
          </a:p>
        </p:txBody>
      </p:sp>
      <p:sp>
        <p:nvSpPr>
          <p:cNvPr id="441" name="Google Shape;441;p23"/>
          <p:cNvSpPr txBox="1">
            <a:spLocks noGrp="1"/>
          </p:cNvSpPr>
          <p:nvPr>
            <p:ph type="subTitle" idx="7"/>
          </p:nvPr>
        </p:nvSpPr>
        <p:spPr>
          <a:xfrm>
            <a:off x="950533" y="1648867"/>
            <a:ext cx="3292400" cy="746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442" name="Google Shape;442;p23"/>
          <p:cNvSpPr txBox="1">
            <a:spLocks noGrp="1"/>
          </p:cNvSpPr>
          <p:nvPr>
            <p:ph type="subTitle" idx="8"/>
          </p:nvPr>
        </p:nvSpPr>
        <p:spPr>
          <a:xfrm>
            <a:off x="4375965" y="1648867"/>
            <a:ext cx="3436400" cy="746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443" name="Google Shape;443;p23"/>
          <p:cNvSpPr txBox="1">
            <a:spLocks noGrp="1"/>
          </p:cNvSpPr>
          <p:nvPr>
            <p:ph type="subTitle" idx="9"/>
          </p:nvPr>
        </p:nvSpPr>
        <p:spPr>
          <a:xfrm>
            <a:off x="7948603" y="1648867"/>
            <a:ext cx="3289200" cy="746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444" name="Google Shape;444;p23"/>
          <p:cNvSpPr txBox="1">
            <a:spLocks noGrp="1"/>
          </p:cNvSpPr>
          <p:nvPr>
            <p:ph type="subTitle" idx="13"/>
          </p:nvPr>
        </p:nvSpPr>
        <p:spPr>
          <a:xfrm>
            <a:off x="950533" y="3912913"/>
            <a:ext cx="3292400" cy="746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445" name="Google Shape;445;p23"/>
          <p:cNvSpPr txBox="1">
            <a:spLocks noGrp="1"/>
          </p:cNvSpPr>
          <p:nvPr>
            <p:ph type="subTitle" idx="14"/>
          </p:nvPr>
        </p:nvSpPr>
        <p:spPr>
          <a:xfrm>
            <a:off x="4375965" y="3912909"/>
            <a:ext cx="3436400" cy="746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446" name="Google Shape;446;p23"/>
          <p:cNvSpPr txBox="1">
            <a:spLocks noGrp="1"/>
          </p:cNvSpPr>
          <p:nvPr>
            <p:ph type="subTitle" idx="15"/>
          </p:nvPr>
        </p:nvSpPr>
        <p:spPr>
          <a:xfrm>
            <a:off x="7948603" y="3912903"/>
            <a:ext cx="3292400" cy="746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grpSp>
        <p:nvGrpSpPr>
          <p:cNvPr id="447" name="Google Shape;447;p23"/>
          <p:cNvGrpSpPr/>
          <p:nvPr/>
        </p:nvGrpSpPr>
        <p:grpSpPr>
          <a:xfrm>
            <a:off x="409227" y="291127"/>
            <a:ext cx="3409605" cy="6272751"/>
            <a:chOff x="306920" y="218345"/>
            <a:chExt cx="2557204" cy="4704563"/>
          </a:xfrm>
        </p:grpSpPr>
        <p:sp>
          <p:nvSpPr>
            <p:cNvPr id="448" name="Google Shape;448;p23"/>
            <p:cNvSpPr/>
            <p:nvPr/>
          </p:nvSpPr>
          <p:spPr>
            <a:xfrm rot="10800000" flipH="1">
              <a:off x="356528" y="1350436"/>
              <a:ext cx="32" cy="2487200"/>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49" name="Google Shape;449;p23"/>
            <p:cNvSpPr/>
            <p:nvPr/>
          </p:nvSpPr>
          <p:spPr>
            <a:xfrm rot="10800000" flipH="1">
              <a:off x="356542" y="269703"/>
              <a:ext cx="484598" cy="1084205"/>
            </a:xfrm>
            <a:custGeom>
              <a:avLst/>
              <a:gdLst/>
              <a:ahLst/>
              <a:cxnLst/>
              <a:rect l="l" t="t" r="r" b="b"/>
              <a:pathLst>
                <a:path w="11482" h="34124" fill="none" extrusionOk="0">
                  <a:moveTo>
                    <a:pt x="0" y="1"/>
                  </a:moveTo>
                  <a:lnTo>
                    <a:pt x="0" y="30332"/>
                  </a:lnTo>
                  <a:cubicBezTo>
                    <a:pt x="0" y="32455"/>
                    <a:pt x="1668" y="34124"/>
                    <a:pt x="3792" y="34124"/>
                  </a:cubicBezTo>
                  <a:lnTo>
                    <a:pt x="11481" y="34124"/>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50" name="Google Shape;450;p23"/>
            <p:cNvSpPr/>
            <p:nvPr/>
          </p:nvSpPr>
          <p:spPr>
            <a:xfrm rot="10800000">
              <a:off x="838906" y="218345"/>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51" name="Google Shape;451;p23"/>
            <p:cNvSpPr/>
            <p:nvPr/>
          </p:nvSpPr>
          <p:spPr>
            <a:xfrm rot="10800000" flipH="1">
              <a:off x="306920" y="1959955"/>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52" name="Google Shape;452;p23"/>
            <p:cNvSpPr/>
            <p:nvPr/>
          </p:nvSpPr>
          <p:spPr>
            <a:xfrm>
              <a:off x="356542" y="3789470"/>
              <a:ext cx="484598" cy="1084205"/>
            </a:xfrm>
            <a:custGeom>
              <a:avLst/>
              <a:gdLst/>
              <a:ahLst/>
              <a:cxnLst/>
              <a:rect l="l" t="t" r="r" b="b"/>
              <a:pathLst>
                <a:path w="11482" h="34124" fill="none" extrusionOk="0">
                  <a:moveTo>
                    <a:pt x="0" y="1"/>
                  </a:moveTo>
                  <a:lnTo>
                    <a:pt x="0" y="30332"/>
                  </a:lnTo>
                  <a:cubicBezTo>
                    <a:pt x="0" y="32455"/>
                    <a:pt x="1668" y="34124"/>
                    <a:pt x="3792" y="34124"/>
                  </a:cubicBezTo>
                  <a:lnTo>
                    <a:pt x="11481" y="34124"/>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53" name="Google Shape;453;p23"/>
            <p:cNvSpPr/>
            <p:nvPr/>
          </p:nvSpPr>
          <p:spPr>
            <a:xfrm flipH="1">
              <a:off x="829456" y="4823682"/>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54" name="Google Shape;454;p23"/>
            <p:cNvSpPr/>
            <p:nvPr/>
          </p:nvSpPr>
          <p:spPr>
            <a:xfrm rot="-5400000">
              <a:off x="1846765" y="3959311"/>
              <a:ext cx="32" cy="1828771"/>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55" name="Google Shape;455;p23"/>
            <p:cNvSpPr/>
            <p:nvPr/>
          </p:nvSpPr>
          <p:spPr>
            <a:xfrm rot="10800000">
              <a:off x="2761181" y="4823682"/>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56" name="Google Shape;456;p23"/>
            <p:cNvSpPr/>
            <p:nvPr/>
          </p:nvSpPr>
          <p:spPr>
            <a:xfrm flipH="1">
              <a:off x="306923" y="4257168"/>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57" name="Google Shape;457;p23"/>
          <p:cNvGrpSpPr/>
          <p:nvPr/>
        </p:nvGrpSpPr>
        <p:grpSpPr>
          <a:xfrm rot="10800000">
            <a:off x="8372727" y="292625"/>
            <a:ext cx="3409605" cy="6272751"/>
            <a:chOff x="306920" y="218345"/>
            <a:chExt cx="2557204" cy="4704563"/>
          </a:xfrm>
        </p:grpSpPr>
        <p:sp>
          <p:nvSpPr>
            <p:cNvPr id="458" name="Google Shape;458;p23"/>
            <p:cNvSpPr/>
            <p:nvPr/>
          </p:nvSpPr>
          <p:spPr>
            <a:xfrm rot="10800000" flipH="1">
              <a:off x="356528" y="1350436"/>
              <a:ext cx="32" cy="2487200"/>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59" name="Google Shape;459;p23"/>
            <p:cNvSpPr/>
            <p:nvPr/>
          </p:nvSpPr>
          <p:spPr>
            <a:xfrm rot="10800000" flipH="1">
              <a:off x="356542" y="269703"/>
              <a:ext cx="484598" cy="1084205"/>
            </a:xfrm>
            <a:custGeom>
              <a:avLst/>
              <a:gdLst/>
              <a:ahLst/>
              <a:cxnLst/>
              <a:rect l="l" t="t" r="r" b="b"/>
              <a:pathLst>
                <a:path w="11482" h="34124" fill="none" extrusionOk="0">
                  <a:moveTo>
                    <a:pt x="0" y="1"/>
                  </a:moveTo>
                  <a:lnTo>
                    <a:pt x="0" y="30332"/>
                  </a:lnTo>
                  <a:cubicBezTo>
                    <a:pt x="0" y="32455"/>
                    <a:pt x="1668" y="34124"/>
                    <a:pt x="3792" y="34124"/>
                  </a:cubicBezTo>
                  <a:lnTo>
                    <a:pt x="11481" y="34124"/>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60" name="Google Shape;460;p23"/>
            <p:cNvSpPr/>
            <p:nvPr/>
          </p:nvSpPr>
          <p:spPr>
            <a:xfrm rot="10800000">
              <a:off x="838906" y="218345"/>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61" name="Google Shape;461;p23"/>
            <p:cNvSpPr/>
            <p:nvPr/>
          </p:nvSpPr>
          <p:spPr>
            <a:xfrm rot="10800000" flipH="1">
              <a:off x="306920" y="1959955"/>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62" name="Google Shape;462;p23"/>
            <p:cNvSpPr/>
            <p:nvPr/>
          </p:nvSpPr>
          <p:spPr>
            <a:xfrm>
              <a:off x="356542" y="3789470"/>
              <a:ext cx="484598" cy="1084205"/>
            </a:xfrm>
            <a:custGeom>
              <a:avLst/>
              <a:gdLst/>
              <a:ahLst/>
              <a:cxnLst/>
              <a:rect l="l" t="t" r="r" b="b"/>
              <a:pathLst>
                <a:path w="11482" h="34124" fill="none" extrusionOk="0">
                  <a:moveTo>
                    <a:pt x="0" y="1"/>
                  </a:moveTo>
                  <a:lnTo>
                    <a:pt x="0" y="30332"/>
                  </a:lnTo>
                  <a:cubicBezTo>
                    <a:pt x="0" y="32455"/>
                    <a:pt x="1668" y="34124"/>
                    <a:pt x="3792" y="34124"/>
                  </a:cubicBezTo>
                  <a:lnTo>
                    <a:pt x="11481" y="34124"/>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63" name="Google Shape;463;p23"/>
            <p:cNvSpPr/>
            <p:nvPr/>
          </p:nvSpPr>
          <p:spPr>
            <a:xfrm flipH="1">
              <a:off x="829456" y="4823682"/>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64" name="Google Shape;464;p23"/>
            <p:cNvSpPr/>
            <p:nvPr/>
          </p:nvSpPr>
          <p:spPr>
            <a:xfrm rot="-5400000">
              <a:off x="1846765" y="3959311"/>
              <a:ext cx="32" cy="1828771"/>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65" name="Google Shape;465;p23"/>
            <p:cNvSpPr/>
            <p:nvPr/>
          </p:nvSpPr>
          <p:spPr>
            <a:xfrm rot="10800000">
              <a:off x="2761181" y="4823682"/>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66" name="Google Shape;466;p23"/>
            <p:cNvSpPr/>
            <p:nvPr/>
          </p:nvSpPr>
          <p:spPr>
            <a:xfrm flipH="1">
              <a:off x="306923" y="4257168"/>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2015351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481"/>
        <p:cNvGrpSpPr/>
        <p:nvPr/>
      </p:nvGrpSpPr>
      <p:grpSpPr>
        <a:xfrm>
          <a:off x="0" y="0"/>
          <a:ext cx="0" cy="0"/>
          <a:chOff x="0" y="0"/>
          <a:chExt cx="0" cy="0"/>
        </a:xfrm>
      </p:grpSpPr>
      <p:grpSp>
        <p:nvGrpSpPr>
          <p:cNvPr id="482" name="Google Shape;482;p25"/>
          <p:cNvGrpSpPr/>
          <p:nvPr/>
        </p:nvGrpSpPr>
        <p:grpSpPr>
          <a:xfrm flipH="1">
            <a:off x="8372727" y="291127"/>
            <a:ext cx="3409605" cy="6272751"/>
            <a:chOff x="306920" y="218345"/>
            <a:chExt cx="2557204" cy="4704563"/>
          </a:xfrm>
        </p:grpSpPr>
        <p:sp>
          <p:nvSpPr>
            <p:cNvPr id="483" name="Google Shape;483;p25"/>
            <p:cNvSpPr/>
            <p:nvPr/>
          </p:nvSpPr>
          <p:spPr>
            <a:xfrm rot="10800000" flipH="1">
              <a:off x="356528" y="1350436"/>
              <a:ext cx="32" cy="2487200"/>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84" name="Google Shape;484;p25"/>
            <p:cNvSpPr/>
            <p:nvPr/>
          </p:nvSpPr>
          <p:spPr>
            <a:xfrm rot="10800000" flipH="1">
              <a:off x="356542" y="269703"/>
              <a:ext cx="484598" cy="1084205"/>
            </a:xfrm>
            <a:custGeom>
              <a:avLst/>
              <a:gdLst/>
              <a:ahLst/>
              <a:cxnLst/>
              <a:rect l="l" t="t" r="r" b="b"/>
              <a:pathLst>
                <a:path w="11482" h="34124" fill="none" extrusionOk="0">
                  <a:moveTo>
                    <a:pt x="0" y="1"/>
                  </a:moveTo>
                  <a:lnTo>
                    <a:pt x="0" y="30332"/>
                  </a:lnTo>
                  <a:cubicBezTo>
                    <a:pt x="0" y="32455"/>
                    <a:pt x="1668" y="34124"/>
                    <a:pt x="3792" y="34124"/>
                  </a:cubicBezTo>
                  <a:lnTo>
                    <a:pt x="11481" y="34124"/>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85" name="Google Shape;485;p25"/>
            <p:cNvSpPr/>
            <p:nvPr/>
          </p:nvSpPr>
          <p:spPr>
            <a:xfrm rot="10800000">
              <a:off x="838906" y="218345"/>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86" name="Google Shape;486;p25"/>
            <p:cNvSpPr/>
            <p:nvPr/>
          </p:nvSpPr>
          <p:spPr>
            <a:xfrm rot="10800000" flipH="1">
              <a:off x="306920" y="1959955"/>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87" name="Google Shape;487;p25"/>
            <p:cNvSpPr/>
            <p:nvPr/>
          </p:nvSpPr>
          <p:spPr>
            <a:xfrm>
              <a:off x="356542" y="3789470"/>
              <a:ext cx="484598" cy="1084205"/>
            </a:xfrm>
            <a:custGeom>
              <a:avLst/>
              <a:gdLst/>
              <a:ahLst/>
              <a:cxnLst/>
              <a:rect l="l" t="t" r="r" b="b"/>
              <a:pathLst>
                <a:path w="11482" h="34124" fill="none" extrusionOk="0">
                  <a:moveTo>
                    <a:pt x="0" y="1"/>
                  </a:moveTo>
                  <a:lnTo>
                    <a:pt x="0" y="30332"/>
                  </a:lnTo>
                  <a:cubicBezTo>
                    <a:pt x="0" y="32455"/>
                    <a:pt x="1668" y="34124"/>
                    <a:pt x="3792" y="34124"/>
                  </a:cubicBezTo>
                  <a:lnTo>
                    <a:pt x="11481" y="34124"/>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88" name="Google Shape;488;p25"/>
            <p:cNvSpPr/>
            <p:nvPr/>
          </p:nvSpPr>
          <p:spPr>
            <a:xfrm flipH="1">
              <a:off x="829456" y="4823682"/>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89" name="Google Shape;489;p25"/>
            <p:cNvSpPr/>
            <p:nvPr/>
          </p:nvSpPr>
          <p:spPr>
            <a:xfrm rot="-5400000">
              <a:off x="1846765" y="3959311"/>
              <a:ext cx="32" cy="1828771"/>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90" name="Google Shape;490;p25"/>
            <p:cNvSpPr/>
            <p:nvPr/>
          </p:nvSpPr>
          <p:spPr>
            <a:xfrm rot="10800000">
              <a:off x="2761181" y="4823682"/>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91" name="Google Shape;491;p25"/>
            <p:cNvSpPr/>
            <p:nvPr/>
          </p:nvSpPr>
          <p:spPr>
            <a:xfrm flipH="1">
              <a:off x="306923" y="4257168"/>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92" name="Google Shape;492;p25"/>
          <p:cNvGrpSpPr/>
          <p:nvPr/>
        </p:nvGrpSpPr>
        <p:grpSpPr>
          <a:xfrm rot="10800000" flipH="1">
            <a:off x="409227" y="292625"/>
            <a:ext cx="3409605" cy="6272751"/>
            <a:chOff x="306920" y="218345"/>
            <a:chExt cx="2557204" cy="4704563"/>
          </a:xfrm>
        </p:grpSpPr>
        <p:sp>
          <p:nvSpPr>
            <p:cNvPr id="493" name="Google Shape;493;p25"/>
            <p:cNvSpPr/>
            <p:nvPr/>
          </p:nvSpPr>
          <p:spPr>
            <a:xfrm rot="10800000" flipH="1">
              <a:off x="356528" y="1350436"/>
              <a:ext cx="32" cy="2487200"/>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94" name="Google Shape;494;p25"/>
            <p:cNvSpPr/>
            <p:nvPr/>
          </p:nvSpPr>
          <p:spPr>
            <a:xfrm rot="10800000" flipH="1">
              <a:off x="356542" y="269703"/>
              <a:ext cx="484598" cy="1084205"/>
            </a:xfrm>
            <a:custGeom>
              <a:avLst/>
              <a:gdLst/>
              <a:ahLst/>
              <a:cxnLst/>
              <a:rect l="l" t="t" r="r" b="b"/>
              <a:pathLst>
                <a:path w="11482" h="34124" fill="none" extrusionOk="0">
                  <a:moveTo>
                    <a:pt x="0" y="1"/>
                  </a:moveTo>
                  <a:lnTo>
                    <a:pt x="0" y="30332"/>
                  </a:lnTo>
                  <a:cubicBezTo>
                    <a:pt x="0" y="32455"/>
                    <a:pt x="1668" y="34124"/>
                    <a:pt x="3792" y="34124"/>
                  </a:cubicBezTo>
                  <a:lnTo>
                    <a:pt x="11481" y="34124"/>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95" name="Google Shape;495;p25"/>
            <p:cNvSpPr/>
            <p:nvPr/>
          </p:nvSpPr>
          <p:spPr>
            <a:xfrm rot="10800000">
              <a:off x="838906" y="218345"/>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96" name="Google Shape;496;p25"/>
            <p:cNvSpPr/>
            <p:nvPr/>
          </p:nvSpPr>
          <p:spPr>
            <a:xfrm rot="10800000" flipH="1">
              <a:off x="306920" y="1959955"/>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97" name="Google Shape;497;p25"/>
            <p:cNvSpPr/>
            <p:nvPr/>
          </p:nvSpPr>
          <p:spPr>
            <a:xfrm>
              <a:off x="356542" y="3789470"/>
              <a:ext cx="484598" cy="1084205"/>
            </a:xfrm>
            <a:custGeom>
              <a:avLst/>
              <a:gdLst/>
              <a:ahLst/>
              <a:cxnLst/>
              <a:rect l="l" t="t" r="r" b="b"/>
              <a:pathLst>
                <a:path w="11482" h="34124" fill="none" extrusionOk="0">
                  <a:moveTo>
                    <a:pt x="0" y="1"/>
                  </a:moveTo>
                  <a:lnTo>
                    <a:pt x="0" y="30332"/>
                  </a:lnTo>
                  <a:cubicBezTo>
                    <a:pt x="0" y="32455"/>
                    <a:pt x="1668" y="34124"/>
                    <a:pt x="3792" y="34124"/>
                  </a:cubicBezTo>
                  <a:lnTo>
                    <a:pt x="11481" y="34124"/>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98" name="Google Shape;498;p25"/>
            <p:cNvSpPr/>
            <p:nvPr/>
          </p:nvSpPr>
          <p:spPr>
            <a:xfrm flipH="1">
              <a:off x="829456" y="4823682"/>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99" name="Google Shape;499;p25"/>
            <p:cNvSpPr/>
            <p:nvPr/>
          </p:nvSpPr>
          <p:spPr>
            <a:xfrm rot="-5400000">
              <a:off x="1846765" y="3959311"/>
              <a:ext cx="32" cy="1828771"/>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00" name="Google Shape;500;p25"/>
            <p:cNvSpPr/>
            <p:nvPr/>
          </p:nvSpPr>
          <p:spPr>
            <a:xfrm rot="10800000">
              <a:off x="2761181" y="4823682"/>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01" name="Google Shape;501;p25"/>
            <p:cNvSpPr/>
            <p:nvPr/>
          </p:nvSpPr>
          <p:spPr>
            <a:xfrm flipH="1">
              <a:off x="306923" y="4257168"/>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663440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502"/>
        <p:cNvGrpSpPr/>
        <p:nvPr/>
      </p:nvGrpSpPr>
      <p:grpSpPr>
        <a:xfrm>
          <a:off x="0" y="0"/>
          <a:ext cx="0" cy="0"/>
          <a:chOff x="0" y="0"/>
          <a:chExt cx="0" cy="0"/>
        </a:xfrm>
      </p:grpSpPr>
      <p:grpSp>
        <p:nvGrpSpPr>
          <p:cNvPr id="503" name="Google Shape;503;p26"/>
          <p:cNvGrpSpPr/>
          <p:nvPr/>
        </p:nvGrpSpPr>
        <p:grpSpPr>
          <a:xfrm>
            <a:off x="409227" y="291127"/>
            <a:ext cx="3409605" cy="6272751"/>
            <a:chOff x="306920" y="218345"/>
            <a:chExt cx="2557204" cy="4704563"/>
          </a:xfrm>
        </p:grpSpPr>
        <p:sp>
          <p:nvSpPr>
            <p:cNvPr id="504" name="Google Shape;504;p26"/>
            <p:cNvSpPr/>
            <p:nvPr/>
          </p:nvSpPr>
          <p:spPr>
            <a:xfrm rot="10800000" flipH="1">
              <a:off x="356528" y="1350436"/>
              <a:ext cx="32" cy="2487200"/>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05" name="Google Shape;505;p26"/>
            <p:cNvSpPr/>
            <p:nvPr/>
          </p:nvSpPr>
          <p:spPr>
            <a:xfrm rot="10800000" flipH="1">
              <a:off x="356542" y="269703"/>
              <a:ext cx="484598" cy="1084205"/>
            </a:xfrm>
            <a:custGeom>
              <a:avLst/>
              <a:gdLst/>
              <a:ahLst/>
              <a:cxnLst/>
              <a:rect l="l" t="t" r="r" b="b"/>
              <a:pathLst>
                <a:path w="11482" h="34124" fill="none" extrusionOk="0">
                  <a:moveTo>
                    <a:pt x="0" y="1"/>
                  </a:moveTo>
                  <a:lnTo>
                    <a:pt x="0" y="30332"/>
                  </a:lnTo>
                  <a:cubicBezTo>
                    <a:pt x="0" y="32455"/>
                    <a:pt x="1668" y="34124"/>
                    <a:pt x="3792" y="34124"/>
                  </a:cubicBezTo>
                  <a:lnTo>
                    <a:pt x="11481" y="34124"/>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06" name="Google Shape;506;p26"/>
            <p:cNvSpPr/>
            <p:nvPr/>
          </p:nvSpPr>
          <p:spPr>
            <a:xfrm rot="10800000">
              <a:off x="838906" y="218345"/>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07" name="Google Shape;507;p26"/>
            <p:cNvSpPr/>
            <p:nvPr/>
          </p:nvSpPr>
          <p:spPr>
            <a:xfrm rot="10800000" flipH="1">
              <a:off x="306920" y="1959955"/>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08" name="Google Shape;508;p26"/>
            <p:cNvSpPr/>
            <p:nvPr/>
          </p:nvSpPr>
          <p:spPr>
            <a:xfrm>
              <a:off x="356542" y="3789470"/>
              <a:ext cx="484598" cy="1084205"/>
            </a:xfrm>
            <a:custGeom>
              <a:avLst/>
              <a:gdLst/>
              <a:ahLst/>
              <a:cxnLst/>
              <a:rect l="l" t="t" r="r" b="b"/>
              <a:pathLst>
                <a:path w="11482" h="34124" fill="none" extrusionOk="0">
                  <a:moveTo>
                    <a:pt x="0" y="1"/>
                  </a:moveTo>
                  <a:lnTo>
                    <a:pt x="0" y="30332"/>
                  </a:lnTo>
                  <a:cubicBezTo>
                    <a:pt x="0" y="32455"/>
                    <a:pt x="1668" y="34124"/>
                    <a:pt x="3792" y="34124"/>
                  </a:cubicBezTo>
                  <a:lnTo>
                    <a:pt x="11481" y="34124"/>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09" name="Google Shape;509;p26"/>
            <p:cNvSpPr/>
            <p:nvPr/>
          </p:nvSpPr>
          <p:spPr>
            <a:xfrm flipH="1">
              <a:off x="829456" y="4823682"/>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10" name="Google Shape;510;p26"/>
            <p:cNvSpPr/>
            <p:nvPr/>
          </p:nvSpPr>
          <p:spPr>
            <a:xfrm rot="-5400000">
              <a:off x="1846765" y="3959311"/>
              <a:ext cx="32" cy="1828771"/>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11" name="Google Shape;511;p26"/>
            <p:cNvSpPr/>
            <p:nvPr/>
          </p:nvSpPr>
          <p:spPr>
            <a:xfrm rot="10800000">
              <a:off x="2761181" y="4823682"/>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12" name="Google Shape;512;p26"/>
            <p:cNvSpPr/>
            <p:nvPr/>
          </p:nvSpPr>
          <p:spPr>
            <a:xfrm flipH="1">
              <a:off x="306923" y="4257168"/>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513" name="Google Shape;513;p26"/>
          <p:cNvGrpSpPr/>
          <p:nvPr/>
        </p:nvGrpSpPr>
        <p:grpSpPr>
          <a:xfrm rot="10800000">
            <a:off x="8372727" y="292625"/>
            <a:ext cx="3409605" cy="6272751"/>
            <a:chOff x="306920" y="218345"/>
            <a:chExt cx="2557204" cy="4704563"/>
          </a:xfrm>
        </p:grpSpPr>
        <p:sp>
          <p:nvSpPr>
            <p:cNvPr id="514" name="Google Shape;514;p26"/>
            <p:cNvSpPr/>
            <p:nvPr/>
          </p:nvSpPr>
          <p:spPr>
            <a:xfrm rot="10800000" flipH="1">
              <a:off x="356528" y="1350436"/>
              <a:ext cx="32" cy="2487200"/>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15" name="Google Shape;515;p26"/>
            <p:cNvSpPr/>
            <p:nvPr/>
          </p:nvSpPr>
          <p:spPr>
            <a:xfrm rot="10800000" flipH="1">
              <a:off x="356542" y="269703"/>
              <a:ext cx="484598" cy="1084205"/>
            </a:xfrm>
            <a:custGeom>
              <a:avLst/>
              <a:gdLst/>
              <a:ahLst/>
              <a:cxnLst/>
              <a:rect l="l" t="t" r="r" b="b"/>
              <a:pathLst>
                <a:path w="11482" h="34124" fill="none" extrusionOk="0">
                  <a:moveTo>
                    <a:pt x="0" y="1"/>
                  </a:moveTo>
                  <a:lnTo>
                    <a:pt x="0" y="30332"/>
                  </a:lnTo>
                  <a:cubicBezTo>
                    <a:pt x="0" y="32455"/>
                    <a:pt x="1668" y="34124"/>
                    <a:pt x="3792" y="34124"/>
                  </a:cubicBezTo>
                  <a:lnTo>
                    <a:pt x="11481" y="34124"/>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16" name="Google Shape;516;p26"/>
            <p:cNvSpPr/>
            <p:nvPr/>
          </p:nvSpPr>
          <p:spPr>
            <a:xfrm rot="10800000">
              <a:off x="838906" y="218345"/>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17" name="Google Shape;517;p26"/>
            <p:cNvSpPr/>
            <p:nvPr/>
          </p:nvSpPr>
          <p:spPr>
            <a:xfrm rot="10800000" flipH="1">
              <a:off x="306920" y="1959955"/>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18" name="Google Shape;518;p26"/>
            <p:cNvSpPr/>
            <p:nvPr/>
          </p:nvSpPr>
          <p:spPr>
            <a:xfrm>
              <a:off x="356542" y="3789470"/>
              <a:ext cx="484598" cy="1084205"/>
            </a:xfrm>
            <a:custGeom>
              <a:avLst/>
              <a:gdLst/>
              <a:ahLst/>
              <a:cxnLst/>
              <a:rect l="l" t="t" r="r" b="b"/>
              <a:pathLst>
                <a:path w="11482" h="34124" fill="none" extrusionOk="0">
                  <a:moveTo>
                    <a:pt x="0" y="1"/>
                  </a:moveTo>
                  <a:lnTo>
                    <a:pt x="0" y="30332"/>
                  </a:lnTo>
                  <a:cubicBezTo>
                    <a:pt x="0" y="32455"/>
                    <a:pt x="1668" y="34124"/>
                    <a:pt x="3792" y="34124"/>
                  </a:cubicBezTo>
                  <a:lnTo>
                    <a:pt x="11481" y="34124"/>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19" name="Google Shape;519;p26"/>
            <p:cNvSpPr/>
            <p:nvPr/>
          </p:nvSpPr>
          <p:spPr>
            <a:xfrm flipH="1">
              <a:off x="829456" y="4823682"/>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20" name="Google Shape;520;p26"/>
            <p:cNvSpPr/>
            <p:nvPr/>
          </p:nvSpPr>
          <p:spPr>
            <a:xfrm rot="-5400000">
              <a:off x="1846765" y="3959311"/>
              <a:ext cx="32" cy="1828771"/>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21" name="Google Shape;521;p26"/>
            <p:cNvSpPr/>
            <p:nvPr/>
          </p:nvSpPr>
          <p:spPr>
            <a:xfrm rot="10800000">
              <a:off x="2761181" y="4823682"/>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22" name="Google Shape;522;p26"/>
            <p:cNvSpPr/>
            <p:nvPr/>
          </p:nvSpPr>
          <p:spPr>
            <a:xfrm flipH="1">
              <a:off x="306923" y="4257168"/>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3551289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5294633" y="3331400"/>
            <a:ext cx="4876800" cy="1122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8000" b="1">
                <a:latin typeface="Poppins"/>
                <a:ea typeface="Poppins"/>
                <a:cs typeface="Poppins"/>
                <a:sym typeface="Poppins"/>
              </a:defRPr>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23" name="Google Shape;23;p3"/>
          <p:cNvSpPr txBox="1">
            <a:spLocks noGrp="1"/>
          </p:cNvSpPr>
          <p:nvPr>
            <p:ph type="title" idx="2" hasCustomPrompt="1"/>
          </p:nvPr>
        </p:nvSpPr>
        <p:spPr>
          <a:xfrm>
            <a:off x="5294633" y="1858833"/>
            <a:ext cx="1547200" cy="11224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8000" b="1">
                <a:latin typeface="Poppins"/>
                <a:ea typeface="Poppins"/>
                <a:cs typeface="Poppins"/>
                <a:sym typeface="Poppins"/>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24" name="Google Shape;24;p3"/>
          <p:cNvSpPr>
            <a:spLocks noGrp="1"/>
          </p:cNvSpPr>
          <p:nvPr>
            <p:ph type="pic" idx="3"/>
          </p:nvPr>
        </p:nvSpPr>
        <p:spPr>
          <a:xfrm flipH="1">
            <a:off x="950964" y="719333"/>
            <a:ext cx="3680800" cy="5419200"/>
          </a:xfrm>
          <a:prstGeom prst="roundRect">
            <a:avLst>
              <a:gd name="adj" fmla="val 16667"/>
            </a:avLst>
          </a:prstGeom>
          <a:noFill/>
          <a:ln>
            <a:noFill/>
          </a:ln>
        </p:spPr>
      </p:sp>
      <p:grpSp>
        <p:nvGrpSpPr>
          <p:cNvPr id="25" name="Google Shape;25;p3"/>
          <p:cNvGrpSpPr/>
          <p:nvPr/>
        </p:nvGrpSpPr>
        <p:grpSpPr>
          <a:xfrm>
            <a:off x="409227" y="291127"/>
            <a:ext cx="3409605" cy="6272751"/>
            <a:chOff x="306920" y="218345"/>
            <a:chExt cx="2557204" cy="4704563"/>
          </a:xfrm>
        </p:grpSpPr>
        <p:sp>
          <p:nvSpPr>
            <p:cNvPr id="26" name="Google Shape;26;p3"/>
            <p:cNvSpPr/>
            <p:nvPr/>
          </p:nvSpPr>
          <p:spPr>
            <a:xfrm rot="10800000" flipH="1">
              <a:off x="356528" y="1350436"/>
              <a:ext cx="32" cy="2487200"/>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7" name="Google Shape;27;p3"/>
            <p:cNvSpPr/>
            <p:nvPr/>
          </p:nvSpPr>
          <p:spPr>
            <a:xfrm rot="10800000" flipH="1">
              <a:off x="356542" y="269703"/>
              <a:ext cx="484598" cy="1084205"/>
            </a:xfrm>
            <a:custGeom>
              <a:avLst/>
              <a:gdLst/>
              <a:ahLst/>
              <a:cxnLst/>
              <a:rect l="l" t="t" r="r" b="b"/>
              <a:pathLst>
                <a:path w="11482" h="34124" fill="none" extrusionOk="0">
                  <a:moveTo>
                    <a:pt x="0" y="1"/>
                  </a:moveTo>
                  <a:lnTo>
                    <a:pt x="0" y="30332"/>
                  </a:lnTo>
                  <a:cubicBezTo>
                    <a:pt x="0" y="32455"/>
                    <a:pt x="1668" y="34124"/>
                    <a:pt x="3792" y="34124"/>
                  </a:cubicBezTo>
                  <a:lnTo>
                    <a:pt x="11481" y="34124"/>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8" name="Google Shape;28;p3"/>
            <p:cNvSpPr/>
            <p:nvPr/>
          </p:nvSpPr>
          <p:spPr>
            <a:xfrm rot="10800000">
              <a:off x="838906" y="218345"/>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9" name="Google Shape;29;p3"/>
            <p:cNvSpPr/>
            <p:nvPr/>
          </p:nvSpPr>
          <p:spPr>
            <a:xfrm rot="10800000" flipH="1">
              <a:off x="306920" y="1959955"/>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0" name="Google Shape;30;p3"/>
            <p:cNvSpPr/>
            <p:nvPr/>
          </p:nvSpPr>
          <p:spPr>
            <a:xfrm>
              <a:off x="356542" y="3789470"/>
              <a:ext cx="484598" cy="1084205"/>
            </a:xfrm>
            <a:custGeom>
              <a:avLst/>
              <a:gdLst/>
              <a:ahLst/>
              <a:cxnLst/>
              <a:rect l="l" t="t" r="r" b="b"/>
              <a:pathLst>
                <a:path w="11482" h="34124" fill="none" extrusionOk="0">
                  <a:moveTo>
                    <a:pt x="0" y="1"/>
                  </a:moveTo>
                  <a:lnTo>
                    <a:pt x="0" y="30332"/>
                  </a:lnTo>
                  <a:cubicBezTo>
                    <a:pt x="0" y="32455"/>
                    <a:pt x="1668" y="34124"/>
                    <a:pt x="3792" y="34124"/>
                  </a:cubicBezTo>
                  <a:lnTo>
                    <a:pt x="11481" y="34124"/>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1" name="Google Shape;31;p3"/>
            <p:cNvSpPr/>
            <p:nvPr/>
          </p:nvSpPr>
          <p:spPr>
            <a:xfrm flipH="1">
              <a:off x="829456" y="4823682"/>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2" name="Google Shape;32;p3"/>
            <p:cNvSpPr/>
            <p:nvPr/>
          </p:nvSpPr>
          <p:spPr>
            <a:xfrm rot="-5400000">
              <a:off x="1846765" y="3959311"/>
              <a:ext cx="32" cy="1828771"/>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3" name="Google Shape;33;p3"/>
            <p:cNvSpPr/>
            <p:nvPr/>
          </p:nvSpPr>
          <p:spPr>
            <a:xfrm rot="10800000">
              <a:off x="2761181" y="4823682"/>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4" name="Google Shape;34;p3"/>
            <p:cNvSpPr/>
            <p:nvPr/>
          </p:nvSpPr>
          <p:spPr>
            <a:xfrm flipH="1">
              <a:off x="306923" y="4257168"/>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3084434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5"/>
        <p:cNvGrpSpPr/>
        <p:nvPr/>
      </p:nvGrpSpPr>
      <p:grpSpPr>
        <a:xfrm>
          <a:off x="0" y="0"/>
          <a:ext cx="0" cy="0"/>
          <a:chOff x="0" y="0"/>
          <a:chExt cx="0" cy="0"/>
        </a:xfrm>
      </p:grpSpPr>
      <p:sp>
        <p:nvSpPr>
          <p:cNvPr id="36" name="Google Shape;36;p4"/>
          <p:cNvSpPr txBox="1">
            <a:spLocks noGrp="1"/>
          </p:cNvSpPr>
          <p:nvPr>
            <p:ph type="title"/>
          </p:nvPr>
        </p:nvSpPr>
        <p:spPr>
          <a:xfrm>
            <a:off x="960000" y="719333"/>
            <a:ext cx="10272000" cy="63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Poppins"/>
              <a:buNone/>
              <a:defRPr b="1">
                <a:latin typeface="Poppins"/>
                <a:ea typeface="Poppins"/>
                <a:cs typeface="Poppins"/>
                <a:sym typeface="Poppins"/>
              </a:defRPr>
            </a:lvl1pPr>
            <a:lvl2pPr lvl="1" rtl="0">
              <a:spcBef>
                <a:spcPts val="0"/>
              </a:spcBef>
              <a:spcAft>
                <a:spcPts val="0"/>
              </a:spcAft>
              <a:buSzPts val="2800"/>
              <a:buFont typeface="Poppins"/>
              <a:buNone/>
              <a:defRPr>
                <a:latin typeface="Poppins"/>
                <a:ea typeface="Poppins"/>
                <a:cs typeface="Poppins"/>
                <a:sym typeface="Poppins"/>
              </a:defRPr>
            </a:lvl2pPr>
            <a:lvl3pPr lvl="2" rtl="0">
              <a:spcBef>
                <a:spcPts val="0"/>
              </a:spcBef>
              <a:spcAft>
                <a:spcPts val="0"/>
              </a:spcAft>
              <a:buSzPts val="2800"/>
              <a:buFont typeface="Poppins"/>
              <a:buNone/>
              <a:defRPr>
                <a:latin typeface="Poppins"/>
                <a:ea typeface="Poppins"/>
                <a:cs typeface="Poppins"/>
                <a:sym typeface="Poppins"/>
              </a:defRPr>
            </a:lvl3pPr>
            <a:lvl4pPr lvl="3" rtl="0">
              <a:spcBef>
                <a:spcPts val="0"/>
              </a:spcBef>
              <a:spcAft>
                <a:spcPts val="0"/>
              </a:spcAft>
              <a:buSzPts val="2800"/>
              <a:buFont typeface="Poppins"/>
              <a:buNone/>
              <a:defRPr>
                <a:latin typeface="Poppins"/>
                <a:ea typeface="Poppins"/>
                <a:cs typeface="Poppins"/>
                <a:sym typeface="Poppins"/>
              </a:defRPr>
            </a:lvl4pPr>
            <a:lvl5pPr lvl="4" rtl="0">
              <a:spcBef>
                <a:spcPts val="0"/>
              </a:spcBef>
              <a:spcAft>
                <a:spcPts val="0"/>
              </a:spcAft>
              <a:buSzPts val="2800"/>
              <a:buFont typeface="Poppins"/>
              <a:buNone/>
              <a:defRPr>
                <a:latin typeface="Poppins"/>
                <a:ea typeface="Poppins"/>
                <a:cs typeface="Poppins"/>
                <a:sym typeface="Poppins"/>
              </a:defRPr>
            </a:lvl5pPr>
            <a:lvl6pPr lvl="5" rtl="0">
              <a:spcBef>
                <a:spcPts val="0"/>
              </a:spcBef>
              <a:spcAft>
                <a:spcPts val="0"/>
              </a:spcAft>
              <a:buSzPts val="2800"/>
              <a:buFont typeface="Poppins"/>
              <a:buNone/>
              <a:defRPr>
                <a:latin typeface="Poppins"/>
                <a:ea typeface="Poppins"/>
                <a:cs typeface="Poppins"/>
                <a:sym typeface="Poppins"/>
              </a:defRPr>
            </a:lvl6pPr>
            <a:lvl7pPr lvl="6" rtl="0">
              <a:spcBef>
                <a:spcPts val="0"/>
              </a:spcBef>
              <a:spcAft>
                <a:spcPts val="0"/>
              </a:spcAft>
              <a:buSzPts val="2800"/>
              <a:buFont typeface="Poppins"/>
              <a:buNone/>
              <a:defRPr>
                <a:latin typeface="Poppins"/>
                <a:ea typeface="Poppins"/>
                <a:cs typeface="Poppins"/>
                <a:sym typeface="Poppins"/>
              </a:defRPr>
            </a:lvl7pPr>
            <a:lvl8pPr lvl="7" rtl="0">
              <a:spcBef>
                <a:spcPts val="0"/>
              </a:spcBef>
              <a:spcAft>
                <a:spcPts val="0"/>
              </a:spcAft>
              <a:buSzPts val="2800"/>
              <a:buFont typeface="Poppins"/>
              <a:buNone/>
              <a:defRPr>
                <a:latin typeface="Poppins"/>
                <a:ea typeface="Poppins"/>
                <a:cs typeface="Poppins"/>
                <a:sym typeface="Poppins"/>
              </a:defRPr>
            </a:lvl8pPr>
            <a:lvl9pPr lvl="8" rtl="0">
              <a:spcBef>
                <a:spcPts val="0"/>
              </a:spcBef>
              <a:spcAft>
                <a:spcPts val="0"/>
              </a:spcAft>
              <a:buSzPts val="2800"/>
              <a:buFont typeface="Poppins"/>
              <a:buNone/>
              <a:defRPr>
                <a:latin typeface="Poppins"/>
                <a:ea typeface="Poppins"/>
                <a:cs typeface="Poppins"/>
                <a:sym typeface="Poppins"/>
              </a:defRPr>
            </a:lvl9pPr>
          </a:lstStyle>
          <a:p>
            <a:endParaRPr/>
          </a:p>
        </p:txBody>
      </p:sp>
      <p:sp>
        <p:nvSpPr>
          <p:cNvPr id="37" name="Google Shape;37;p4"/>
          <p:cNvSpPr txBox="1">
            <a:spLocks noGrp="1"/>
          </p:cNvSpPr>
          <p:nvPr>
            <p:ph type="body" idx="1"/>
          </p:nvPr>
        </p:nvSpPr>
        <p:spPr>
          <a:xfrm>
            <a:off x="960000" y="1621000"/>
            <a:ext cx="10272000" cy="571200"/>
          </a:xfrm>
          <a:prstGeom prst="rect">
            <a:avLst/>
          </a:prstGeom>
        </p:spPr>
        <p:txBody>
          <a:bodyPr spcFirstLastPara="1" wrap="square" lIns="91425" tIns="91425" rIns="91425" bIns="91425" anchor="t" anchorCtr="0">
            <a:noAutofit/>
          </a:bodyPr>
          <a:lstStyle>
            <a:lvl1pPr marL="609585" lvl="0" indent="-406390" algn="ctr" rtl="0">
              <a:lnSpc>
                <a:spcPct val="100000"/>
              </a:lnSpc>
              <a:spcBef>
                <a:spcPts val="0"/>
              </a:spcBef>
              <a:spcAft>
                <a:spcPts val="0"/>
              </a:spcAft>
              <a:buSzPts val="1200"/>
              <a:buFont typeface="Nunito Light"/>
              <a:buChar char="●"/>
              <a:defRPr/>
            </a:lvl1pPr>
            <a:lvl2pPr marL="1219170" lvl="1" indent="-406390" rtl="0">
              <a:lnSpc>
                <a:spcPct val="100000"/>
              </a:lnSpc>
              <a:spcBef>
                <a:spcPts val="0"/>
              </a:spcBef>
              <a:spcAft>
                <a:spcPts val="0"/>
              </a:spcAft>
              <a:buSzPts val="1200"/>
              <a:buFont typeface="Nunito Light"/>
              <a:buChar char="○"/>
              <a:defRPr/>
            </a:lvl2pPr>
            <a:lvl3pPr marL="1828754" lvl="2" indent="-406390" rtl="0">
              <a:lnSpc>
                <a:spcPct val="100000"/>
              </a:lnSpc>
              <a:spcBef>
                <a:spcPts val="0"/>
              </a:spcBef>
              <a:spcAft>
                <a:spcPts val="0"/>
              </a:spcAft>
              <a:buSzPts val="1200"/>
              <a:buFont typeface="Nunito Light"/>
              <a:buChar char="■"/>
              <a:defRPr/>
            </a:lvl3pPr>
            <a:lvl4pPr marL="2438339" lvl="3" indent="-406390" rtl="0">
              <a:lnSpc>
                <a:spcPct val="100000"/>
              </a:lnSpc>
              <a:spcBef>
                <a:spcPts val="0"/>
              </a:spcBef>
              <a:spcAft>
                <a:spcPts val="0"/>
              </a:spcAft>
              <a:buSzPts val="1200"/>
              <a:buFont typeface="Nunito Light"/>
              <a:buChar char="●"/>
              <a:defRPr/>
            </a:lvl4pPr>
            <a:lvl5pPr marL="3047924" lvl="4" indent="-406390" rtl="0">
              <a:lnSpc>
                <a:spcPct val="100000"/>
              </a:lnSpc>
              <a:spcBef>
                <a:spcPts val="0"/>
              </a:spcBef>
              <a:spcAft>
                <a:spcPts val="0"/>
              </a:spcAft>
              <a:buSzPts val="1200"/>
              <a:buFont typeface="Nunito Light"/>
              <a:buChar char="○"/>
              <a:defRPr/>
            </a:lvl5pPr>
            <a:lvl6pPr marL="3657509" lvl="5" indent="-406390" rtl="0">
              <a:lnSpc>
                <a:spcPct val="100000"/>
              </a:lnSpc>
              <a:spcBef>
                <a:spcPts val="0"/>
              </a:spcBef>
              <a:spcAft>
                <a:spcPts val="0"/>
              </a:spcAft>
              <a:buSzPts val="1200"/>
              <a:buFont typeface="Nunito Light"/>
              <a:buChar char="■"/>
              <a:defRPr/>
            </a:lvl6pPr>
            <a:lvl7pPr marL="4267093" lvl="6" indent="-406390" rtl="0">
              <a:lnSpc>
                <a:spcPct val="100000"/>
              </a:lnSpc>
              <a:spcBef>
                <a:spcPts val="0"/>
              </a:spcBef>
              <a:spcAft>
                <a:spcPts val="0"/>
              </a:spcAft>
              <a:buSzPts val="1200"/>
              <a:buFont typeface="Nunito Light"/>
              <a:buChar char="●"/>
              <a:defRPr/>
            </a:lvl7pPr>
            <a:lvl8pPr marL="4876678" lvl="7" indent="-406390" rtl="0">
              <a:lnSpc>
                <a:spcPct val="100000"/>
              </a:lnSpc>
              <a:spcBef>
                <a:spcPts val="0"/>
              </a:spcBef>
              <a:spcAft>
                <a:spcPts val="0"/>
              </a:spcAft>
              <a:buSzPts val="1200"/>
              <a:buFont typeface="Nunito Light"/>
              <a:buChar char="○"/>
              <a:defRPr/>
            </a:lvl8pPr>
            <a:lvl9pPr marL="5486263" lvl="8" indent="-406390" rtl="0">
              <a:lnSpc>
                <a:spcPct val="100000"/>
              </a:lnSpc>
              <a:spcBef>
                <a:spcPts val="0"/>
              </a:spcBef>
              <a:spcAft>
                <a:spcPts val="0"/>
              </a:spcAft>
              <a:buSzPts val="1200"/>
              <a:buFont typeface="Nunito Light"/>
              <a:buChar char="■"/>
              <a:defRPr/>
            </a:lvl9pPr>
          </a:lstStyle>
          <a:p>
            <a:endParaRPr/>
          </a:p>
        </p:txBody>
      </p:sp>
      <p:grpSp>
        <p:nvGrpSpPr>
          <p:cNvPr id="38" name="Google Shape;38;p4"/>
          <p:cNvGrpSpPr/>
          <p:nvPr/>
        </p:nvGrpSpPr>
        <p:grpSpPr>
          <a:xfrm flipH="1">
            <a:off x="8372727" y="291127"/>
            <a:ext cx="3409605" cy="6272751"/>
            <a:chOff x="306920" y="218345"/>
            <a:chExt cx="2557204" cy="4704563"/>
          </a:xfrm>
        </p:grpSpPr>
        <p:sp>
          <p:nvSpPr>
            <p:cNvPr id="39" name="Google Shape;39;p4"/>
            <p:cNvSpPr/>
            <p:nvPr/>
          </p:nvSpPr>
          <p:spPr>
            <a:xfrm rot="10800000" flipH="1">
              <a:off x="356528" y="1350436"/>
              <a:ext cx="32" cy="2487200"/>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0" name="Google Shape;40;p4"/>
            <p:cNvSpPr/>
            <p:nvPr/>
          </p:nvSpPr>
          <p:spPr>
            <a:xfrm rot="10800000" flipH="1">
              <a:off x="356542" y="269703"/>
              <a:ext cx="484598" cy="1084205"/>
            </a:xfrm>
            <a:custGeom>
              <a:avLst/>
              <a:gdLst/>
              <a:ahLst/>
              <a:cxnLst/>
              <a:rect l="l" t="t" r="r" b="b"/>
              <a:pathLst>
                <a:path w="11482" h="34124" fill="none" extrusionOk="0">
                  <a:moveTo>
                    <a:pt x="0" y="1"/>
                  </a:moveTo>
                  <a:lnTo>
                    <a:pt x="0" y="30332"/>
                  </a:lnTo>
                  <a:cubicBezTo>
                    <a:pt x="0" y="32455"/>
                    <a:pt x="1668" y="34124"/>
                    <a:pt x="3792" y="34124"/>
                  </a:cubicBezTo>
                  <a:lnTo>
                    <a:pt x="11481" y="34124"/>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1" name="Google Shape;41;p4"/>
            <p:cNvSpPr/>
            <p:nvPr/>
          </p:nvSpPr>
          <p:spPr>
            <a:xfrm rot="10800000">
              <a:off x="838906" y="218345"/>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2" name="Google Shape;42;p4"/>
            <p:cNvSpPr/>
            <p:nvPr/>
          </p:nvSpPr>
          <p:spPr>
            <a:xfrm rot="10800000" flipH="1">
              <a:off x="306920" y="1959955"/>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3" name="Google Shape;43;p4"/>
            <p:cNvSpPr/>
            <p:nvPr/>
          </p:nvSpPr>
          <p:spPr>
            <a:xfrm>
              <a:off x="356542" y="3789470"/>
              <a:ext cx="484598" cy="1084205"/>
            </a:xfrm>
            <a:custGeom>
              <a:avLst/>
              <a:gdLst/>
              <a:ahLst/>
              <a:cxnLst/>
              <a:rect l="l" t="t" r="r" b="b"/>
              <a:pathLst>
                <a:path w="11482" h="34124" fill="none" extrusionOk="0">
                  <a:moveTo>
                    <a:pt x="0" y="1"/>
                  </a:moveTo>
                  <a:lnTo>
                    <a:pt x="0" y="30332"/>
                  </a:lnTo>
                  <a:cubicBezTo>
                    <a:pt x="0" y="32455"/>
                    <a:pt x="1668" y="34124"/>
                    <a:pt x="3792" y="34124"/>
                  </a:cubicBezTo>
                  <a:lnTo>
                    <a:pt x="11481" y="34124"/>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4" name="Google Shape;44;p4"/>
            <p:cNvSpPr/>
            <p:nvPr/>
          </p:nvSpPr>
          <p:spPr>
            <a:xfrm flipH="1">
              <a:off x="829456" y="4823682"/>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5" name="Google Shape;45;p4"/>
            <p:cNvSpPr/>
            <p:nvPr/>
          </p:nvSpPr>
          <p:spPr>
            <a:xfrm rot="-5400000">
              <a:off x="1846765" y="3959311"/>
              <a:ext cx="32" cy="1828771"/>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6" name="Google Shape;46;p4"/>
            <p:cNvSpPr/>
            <p:nvPr/>
          </p:nvSpPr>
          <p:spPr>
            <a:xfrm rot="10800000">
              <a:off x="2761181" y="4823682"/>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7" name="Google Shape;47;p4"/>
            <p:cNvSpPr/>
            <p:nvPr/>
          </p:nvSpPr>
          <p:spPr>
            <a:xfrm flipH="1">
              <a:off x="306923" y="4257168"/>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8" name="Google Shape;48;p4"/>
          <p:cNvGrpSpPr/>
          <p:nvPr/>
        </p:nvGrpSpPr>
        <p:grpSpPr>
          <a:xfrm rot="10800000" flipH="1">
            <a:off x="409227" y="292625"/>
            <a:ext cx="3409605" cy="6272751"/>
            <a:chOff x="306920" y="218345"/>
            <a:chExt cx="2557204" cy="4704563"/>
          </a:xfrm>
        </p:grpSpPr>
        <p:sp>
          <p:nvSpPr>
            <p:cNvPr id="49" name="Google Shape;49;p4"/>
            <p:cNvSpPr/>
            <p:nvPr/>
          </p:nvSpPr>
          <p:spPr>
            <a:xfrm rot="10800000" flipH="1">
              <a:off x="356528" y="1350436"/>
              <a:ext cx="32" cy="2487200"/>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0" name="Google Shape;50;p4"/>
            <p:cNvSpPr/>
            <p:nvPr/>
          </p:nvSpPr>
          <p:spPr>
            <a:xfrm rot="10800000" flipH="1">
              <a:off x="356542" y="269703"/>
              <a:ext cx="484598" cy="1084205"/>
            </a:xfrm>
            <a:custGeom>
              <a:avLst/>
              <a:gdLst/>
              <a:ahLst/>
              <a:cxnLst/>
              <a:rect l="l" t="t" r="r" b="b"/>
              <a:pathLst>
                <a:path w="11482" h="34124" fill="none" extrusionOk="0">
                  <a:moveTo>
                    <a:pt x="0" y="1"/>
                  </a:moveTo>
                  <a:lnTo>
                    <a:pt x="0" y="30332"/>
                  </a:lnTo>
                  <a:cubicBezTo>
                    <a:pt x="0" y="32455"/>
                    <a:pt x="1668" y="34124"/>
                    <a:pt x="3792" y="34124"/>
                  </a:cubicBezTo>
                  <a:lnTo>
                    <a:pt x="11481" y="34124"/>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1" name="Google Shape;51;p4"/>
            <p:cNvSpPr/>
            <p:nvPr/>
          </p:nvSpPr>
          <p:spPr>
            <a:xfrm rot="10800000">
              <a:off x="838906" y="218345"/>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2" name="Google Shape;52;p4"/>
            <p:cNvSpPr/>
            <p:nvPr/>
          </p:nvSpPr>
          <p:spPr>
            <a:xfrm rot="10800000" flipH="1">
              <a:off x="306920" y="1959955"/>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3" name="Google Shape;53;p4"/>
            <p:cNvSpPr/>
            <p:nvPr/>
          </p:nvSpPr>
          <p:spPr>
            <a:xfrm>
              <a:off x="356542" y="3789470"/>
              <a:ext cx="484598" cy="1084205"/>
            </a:xfrm>
            <a:custGeom>
              <a:avLst/>
              <a:gdLst/>
              <a:ahLst/>
              <a:cxnLst/>
              <a:rect l="l" t="t" r="r" b="b"/>
              <a:pathLst>
                <a:path w="11482" h="34124" fill="none" extrusionOk="0">
                  <a:moveTo>
                    <a:pt x="0" y="1"/>
                  </a:moveTo>
                  <a:lnTo>
                    <a:pt x="0" y="30332"/>
                  </a:lnTo>
                  <a:cubicBezTo>
                    <a:pt x="0" y="32455"/>
                    <a:pt x="1668" y="34124"/>
                    <a:pt x="3792" y="34124"/>
                  </a:cubicBezTo>
                  <a:lnTo>
                    <a:pt x="11481" y="34124"/>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4" name="Google Shape;54;p4"/>
            <p:cNvSpPr/>
            <p:nvPr/>
          </p:nvSpPr>
          <p:spPr>
            <a:xfrm flipH="1">
              <a:off x="829456" y="4823682"/>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5" name="Google Shape;55;p4"/>
            <p:cNvSpPr/>
            <p:nvPr/>
          </p:nvSpPr>
          <p:spPr>
            <a:xfrm rot="-5400000">
              <a:off x="1846765" y="3959311"/>
              <a:ext cx="32" cy="1828771"/>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56;p4"/>
            <p:cNvSpPr/>
            <p:nvPr/>
          </p:nvSpPr>
          <p:spPr>
            <a:xfrm rot="10800000">
              <a:off x="2761181" y="4823682"/>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57;p4"/>
            <p:cNvSpPr/>
            <p:nvPr/>
          </p:nvSpPr>
          <p:spPr>
            <a:xfrm flipH="1">
              <a:off x="306923" y="4257168"/>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4256842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6"/>
        <p:cNvGrpSpPr/>
        <p:nvPr/>
      </p:nvGrpSpPr>
      <p:grpSpPr>
        <a:xfrm>
          <a:off x="0" y="0"/>
          <a:ext cx="0" cy="0"/>
          <a:chOff x="0" y="0"/>
          <a:chExt cx="0" cy="0"/>
        </a:xfrm>
      </p:grpSpPr>
      <p:sp>
        <p:nvSpPr>
          <p:cNvPr id="107" name="Google Shape;107;p7"/>
          <p:cNvSpPr txBox="1">
            <a:spLocks noGrp="1"/>
          </p:cNvSpPr>
          <p:nvPr>
            <p:ph type="title"/>
          </p:nvPr>
        </p:nvSpPr>
        <p:spPr>
          <a:xfrm>
            <a:off x="950967" y="1131100"/>
            <a:ext cx="5726400" cy="7420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Font typeface="Poppins"/>
              <a:buNone/>
              <a:defRPr b="1">
                <a:latin typeface="Poppins"/>
                <a:ea typeface="Poppins"/>
                <a:cs typeface="Poppins"/>
                <a:sym typeface="Poppi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8" name="Google Shape;108;p7"/>
          <p:cNvSpPr txBox="1">
            <a:spLocks noGrp="1"/>
          </p:cNvSpPr>
          <p:nvPr>
            <p:ph type="subTitle" idx="1"/>
          </p:nvPr>
        </p:nvSpPr>
        <p:spPr>
          <a:xfrm>
            <a:off x="950967" y="2160900"/>
            <a:ext cx="5726400" cy="356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Char char="●"/>
              <a:defRPr/>
            </a:lvl1pPr>
            <a:lvl2pPr lvl="1" algn="ctr" rtl="0">
              <a:lnSpc>
                <a:spcPct val="100000"/>
              </a:lnSpc>
              <a:spcBef>
                <a:spcPts val="1333"/>
              </a:spcBef>
              <a:spcAft>
                <a:spcPts val="0"/>
              </a:spcAft>
              <a:buClr>
                <a:srgbClr val="E76A28"/>
              </a:buClr>
              <a:buSzPts val="1200"/>
              <a:buChar char="○"/>
              <a:defRPr/>
            </a:lvl2pPr>
            <a:lvl3pPr lvl="2" algn="ctr" rtl="0">
              <a:lnSpc>
                <a:spcPct val="100000"/>
              </a:lnSpc>
              <a:spcBef>
                <a:spcPts val="2133"/>
              </a:spcBef>
              <a:spcAft>
                <a:spcPts val="0"/>
              </a:spcAft>
              <a:buClr>
                <a:srgbClr val="E76A28"/>
              </a:buClr>
              <a:buSzPts val="1200"/>
              <a:buChar char="■"/>
              <a:defRPr/>
            </a:lvl3pPr>
            <a:lvl4pPr lvl="3" algn="ctr" rtl="0">
              <a:lnSpc>
                <a:spcPct val="100000"/>
              </a:lnSpc>
              <a:spcBef>
                <a:spcPts val="2133"/>
              </a:spcBef>
              <a:spcAft>
                <a:spcPts val="0"/>
              </a:spcAft>
              <a:buClr>
                <a:srgbClr val="E76A28"/>
              </a:buClr>
              <a:buSzPts val="1200"/>
              <a:buChar char="●"/>
              <a:defRPr/>
            </a:lvl4pPr>
            <a:lvl5pPr lvl="4" algn="ctr" rtl="0">
              <a:lnSpc>
                <a:spcPct val="100000"/>
              </a:lnSpc>
              <a:spcBef>
                <a:spcPts val="2133"/>
              </a:spcBef>
              <a:spcAft>
                <a:spcPts val="0"/>
              </a:spcAft>
              <a:buClr>
                <a:srgbClr val="E76A28"/>
              </a:buClr>
              <a:buSzPts val="1200"/>
              <a:buChar char="○"/>
              <a:defRPr/>
            </a:lvl5pPr>
            <a:lvl6pPr lvl="5" algn="ctr" rtl="0">
              <a:lnSpc>
                <a:spcPct val="100000"/>
              </a:lnSpc>
              <a:spcBef>
                <a:spcPts val="2133"/>
              </a:spcBef>
              <a:spcAft>
                <a:spcPts val="0"/>
              </a:spcAft>
              <a:buClr>
                <a:srgbClr val="999999"/>
              </a:buClr>
              <a:buSzPts val="1200"/>
              <a:buChar char="■"/>
              <a:defRPr/>
            </a:lvl6pPr>
            <a:lvl7pPr lvl="6" algn="ctr" rtl="0">
              <a:lnSpc>
                <a:spcPct val="100000"/>
              </a:lnSpc>
              <a:spcBef>
                <a:spcPts val="2133"/>
              </a:spcBef>
              <a:spcAft>
                <a:spcPts val="0"/>
              </a:spcAft>
              <a:buClr>
                <a:srgbClr val="999999"/>
              </a:buClr>
              <a:buSzPts val="1200"/>
              <a:buChar char="●"/>
              <a:defRPr/>
            </a:lvl7pPr>
            <a:lvl8pPr lvl="7" algn="ctr" rtl="0">
              <a:lnSpc>
                <a:spcPct val="100000"/>
              </a:lnSpc>
              <a:spcBef>
                <a:spcPts val="2133"/>
              </a:spcBef>
              <a:spcAft>
                <a:spcPts val="0"/>
              </a:spcAft>
              <a:buClr>
                <a:srgbClr val="999999"/>
              </a:buClr>
              <a:buSzPts val="1200"/>
              <a:buChar char="○"/>
              <a:defRPr/>
            </a:lvl8pPr>
            <a:lvl9pPr lvl="8" algn="ctr" rtl="0">
              <a:lnSpc>
                <a:spcPct val="100000"/>
              </a:lnSpc>
              <a:spcBef>
                <a:spcPts val="2133"/>
              </a:spcBef>
              <a:spcAft>
                <a:spcPts val="2133"/>
              </a:spcAft>
              <a:buClr>
                <a:srgbClr val="999999"/>
              </a:buClr>
              <a:buSzPts val="1200"/>
              <a:buChar char="■"/>
              <a:defRPr/>
            </a:lvl9pPr>
          </a:lstStyle>
          <a:p>
            <a:endParaRPr/>
          </a:p>
        </p:txBody>
      </p:sp>
      <p:sp>
        <p:nvSpPr>
          <p:cNvPr id="109" name="Google Shape;109;p7"/>
          <p:cNvSpPr>
            <a:spLocks noGrp="1"/>
          </p:cNvSpPr>
          <p:nvPr>
            <p:ph type="pic" idx="2"/>
          </p:nvPr>
        </p:nvSpPr>
        <p:spPr>
          <a:xfrm>
            <a:off x="7559057" y="741151"/>
            <a:ext cx="3682000" cy="5375600"/>
          </a:xfrm>
          <a:prstGeom prst="roundRect">
            <a:avLst>
              <a:gd name="adj" fmla="val 16667"/>
            </a:avLst>
          </a:prstGeom>
          <a:noFill/>
          <a:ln>
            <a:noFill/>
          </a:ln>
        </p:spPr>
      </p:sp>
      <p:grpSp>
        <p:nvGrpSpPr>
          <p:cNvPr id="110" name="Google Shape;110;p7"/>
          <p:cNvGrpSpPr/>
          <p:nvPr/>
        </p:nvGrpSpPr>
        <p:grpSpPr>
          <a:xfrm rot="10800000" flipH="1">
            <a:off x="409227" y="292625"/>
            <a:ext cx="3409605" cy="6272751"/>
            <a:chOff x="306920" y="218345"/>
            <a:chExt cx="2557204" cy="4704563"/>
          </a:xfrm>
        </p:grpSpPr>
        <p:sp>
          <p:nvSpPr>
            <p:cNvPr id="111" name="Google Shape;111;p7"/>
            <p:cNvSpPr/>
            <p:nvPr/>
          </p:nvSpPr>
          <p:spPr>
            <a:xfrm rot="10800000" flipH="1">
              <a:off x="356528" y="1350436"/>
              <a:ext cx="32" cy="2487200"/>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2" name="Google Shape;112;p7"/>
            <p:cNvSpPr/>
            <p:nvPr/>
          </p:nvSpPr>
          <p:spPr>
            <a:xfrm rot="10800000" flipH="1">
              <a:off x="356542" y="269703"/>
              <a:ext cx="484598" cy="1084205"/>
            </a:xfrm>
            <a:custGeom>
              <a:avLst/>
              <a:gdLst/>
              <a:ahLst/>
              <a:cxnLst/>
              <a:rect l="l" t="t" r="r" b="b"/>
              <a:pathLst>
                <a:path w="11482" h="34124" fill="none" extrusionOk="0">
                  <a:moveTo>
                    <a:pt x="0" y="1"/>
                  </a:moveTo>
                  <a:lnTo>
                    <a:pt x="0" y="30332"/>
                  </a:lnTo>
                  <a:cubicBezTo>
                    <a:pt x="0" y="32455"/>
                    <a:pt x="1668" y="34124"/>
                    <a:pt x="3792" y="34124"/>
                  </a:cubicBezTo>
                  <a:lnTo>
                    <a:pt x="11481" y="34124"/>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3" name="Google Shape;113;p7"/>
            <p:cNvSpPr/>
            <p:nvPr/>
          </p:nvSpPr>
          <p:spPr>
            <a:xfrm rot="10800000">
              <a:off x="838906" y="218345"/>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4" name="Google Shape;114;p7"/>
            <p:cNvSpPr/>
            <p:nvPr/>
          </p:nvSpPr>
          <p:spPr>
            <a:xfrm rot="10800000" flipH="1">
              <a:off x="306920" y="1959955"/>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5" name="Google Shape;115;p7"/>
            <p:cNvSpPr/>
            <p:nvPr/>
          </p:nvSpPr>
          <p:spPr>
            <a:xfrm>
              <a:off x="356542" y="3789470"/>
              <a:ext cx="484598" cy="1084205"/>
            </a:xfrm>
            <a:custGeom>
              <a:avLst/>
              <a:gdLst/>
              <a:ahLst/>
              <a:cxnLst/>
              <a:rect l="l" t="t" r="r" b="b"/>
              <a:pathLst>
                <a:path w="11482" h="34124" fill="none" extrusionOk="0">
                  <a:moveTo>
                    <a:pt x="0" y="1"/>
                  </a:moveTo>
                  <a:lnTo>
                    <a:pt x="0" y="30332"/>
                  </a:lnTo>
                  <a:cubicBezTo>
                    <a:pt x="0" y="32455"/>
                    <a:pt x="1668" y="34124"/>
                    <a:pt x="3792" y="34124"/>
                  </a:cubicBezTo>
                  <a:lnTo>
                    <a:pt x="11481" y="34124"/>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6" name="Google Shape;116;p7"/>
            <p:cNvSpPr/>
            <p:nvPr/>
          </p:nvSpPr>
          <p:spPr>
            <a:xfrm flipH="1">
              <a:off x="829456" y="4823682"/>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7" name="Google Shape;117;p7"/>
            <p:cNvSpPr/>
            <p:nvPr/>
          </p:nvSpPr>
          <p:spPr>
            <a:xfrm rot="-5400000">
              <a:off x="1846765" y="3959311"/>
              <a:ext cx="32" cy="1828771"/>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8" name="Google Shape;118;p7"/>
            <p:cNvSpPr/>
            <p:nvPr/>
          </p:nvSpPr>
          <p:spPr>
            <a:xfrm rot="10800000">
              <a:off x="2761181" y="4823682"/>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9" name="Google Shape;119;p7"/>
            <p:cNvSpPr/>
            <p:nvPr/>
          </p:nvSpPr>
          <p:spPr>
            <a:xfrm flipH="1">
              <a:off x="306923" y="4257168"/>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20" name="Google Shape;120;p7"/>
          <p:cNvGrpSpPr/>
          <p:nvPr/>
        </p:nvGrpSpPr>
        <p:grpSpPr>
          <a:xfrm flipH="1">
            <a:off x="8372727" y="291127"/>
            <a:ext cx="3409605" cy="6272751"/>
            <a:chOff x="306920" y="218345"/>
            <a:chExt cx="2557204" cy="4704563"/>
          </a:xfrm>
        </p:grpSpPr>
        <p:sp>
          <p:nvSpPr>
            <p:cNvPr id="121" name="Google Shape;121;p7"/>
            <p:cNvSpPr/>
            <p:nvPr/>
          </p:nvSpPr>
          <p:spPr>
            <a:xfrm rot="10800000" flipH="1">
              <a:off x="356528" y="1350436"/>
              <a:ext cx="32" cy="2487200"/>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22" name="Google Shape;122;p7"/>
            <p:cNvSpPr/>
            <p:nvPr/>
          </p:nvSpPr>
          <p:spPr>
            <a:xfrm rot="10800000" flipH="1">
              <a:off x="356542" y="269703"/>
              <a:ext cx="484598" cy="1084205"/>
            </a:xfrm>
            <a:custGeom>
              <a:avLst/>
              <a:gdLst/>
              <a:ahLst/>
              <a:cxnLst/>
              <a:rect l="l" t="t" r="r" b="b"/>
              <a:pathLst>
                <a:path w="11482" h="34124" fill="none" extrusionOk="0">
                  <a:moveTo>
                    <a:pt x="0" y="1"/>
                  </a:moveTo>
                  <a:lnTo>
                    <a:pt x="0" y="30332"/>
                  </a:lnTo>
                  <a:cubicBezTo>
                    <a:pt x="0" y="32455"/>
                    <a:pt x="1668" y="34124"/>
                    <a:pt x="3792" y="34124"/>
                  </a:cubicBezTo>
                  <a:lnTo>
                    <a:pt x="11481" y="34124"/>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23" name="Google Shape;123;p7"/>
            <p:cNvSpPr/>
            <p:nvPr/>
          </p:nvSpPr>
          <p:spPr>
            <a:xfrm rot="10800000">
              <a:off x="838906" y="218345"/>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24" name="Google Shape;124;p7"/>
            <p:cNvSpPr/>
            <p:nvPr/>
          </p:nvSpPr>
          <p:spPr>
            <a:xfrm rot="10800000" flipH="1">
              <a:off x="306920" y="1959955"/>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25" name="Google Shape;125;p7"/>
            <p:cNvSpPr/>
            <p:nvPr/>
          </p:nvSpPr>
          <p:spPr>
            <a:xfrm>
              <a:off x="356542" y="3789470"/>
              <a:ext cx="484598" cy="1084205"/>
            </a:xfrm>
            <a:custGeom>
              <a:avLst/>
              <a:gdLst/>
              <a:ahLst/>
              <a:cxnLst/>
              <a:rect l="l" t="t" r="r" b="b"/>
              <a:pathLst>
                <a:path w="11482" h="34124" fill="none" extrusionOk="0">
                  <a:moveTo>
                    <a:pt x="0" y="1"/>
                  </a:moveTo>
                  <a:lnTo>
                    <a:pt x="0" y="30332"/>
                  </a:lnTo>
                  <a:cubicBezTo>
                    <a:pt x="0" y="32455"/>
                    <a:pt x="1668" y="34124"/>
                    <a:pt x="3792" y="34124"/>
                  </a:cubicBezTo>
                  <a:lnTo>
                    <a:pt x="11481" y="34124"/>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26" name="Google Shape;126;p7"/>
            <p:cNvSpPr/>
            <p:nvPr/>
          </p:nvSpPr>
          <p:spPr>
            <a:xfrm flipH="1">
              <a:off x="829456" y="4823682"/>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27" name="Google Shape;127;p7"/>
            <p:cNvSpPr/>
            <p:nvPr/>
          </p:nvSpPr>
          <p:spPr>
            <a:xfrm rot="-5400000">
              <a:off x="1846765" y="3959311"/>
              <a:ext cx="32" cy="1828771"/>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28" name="Google Shape;128;p7"/>
            <p:cNvSpPr/>
            <p:nvPr/>
          </p:nvSpPr>
          <p:spPr>
            <a:xfrm rot="10800000">
              <a:off x="2761181" y="4823682"/>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29" name="Google Shape;129;p7"/>
            <p:cNvSpPr/>
            <p:nvPr/>
          </p:nvSpPr>
          <p:spPr>
            <a:xfrm flipH="1">
              <a:off x="306923" y="4257168"/>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3745751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30"/>
        <p:cNvGrpSpPr/>
        <p:nvPr/>
      </p:nvGrpSpPr>
      <p:grpSpPr>
        <a:xfrm>
          <a:off x="0" y="0"/>
          <a:ext cx="0" cy="0"/>
          <a:chOff x="0" y="0"/>
          <a:chExt cx="0" cy="0"/>
        </a:xfrm>
      </p:grpSpPr>
      <p:sp>
        <p:nvSpPr>
          <p:cNvPr id="131" name="Google Shape;131;p8"/>
          <p:cNvSpPr txBox="1">
            <a:spLocks noGrp="1"/>
          </p:cNvSpPr>
          <p:nvPr>
            <p:ph type="title"/>
          </p:nvPr>
        </p:nvSpPr>
        <p:spPr>
          <a:xfrm>
            <a:off x="3090600" y="1742800"/>
            <a:ext cx="6010800" cy="33724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6000"/>
              <a:buFont typeface="Poppins"/>
              <a:buNone/>
              <a:defRPr sz="8000" b="1">
                <a:latin typeface="Poppins"/>
                <a:ea typeface="Poppins"/>
                <a:cs typeface="Poppins"/>
                <a:sym typeface="Poppins"/>
              </a:defRPr>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endParaRPr/>
          </a:p>
        </p:txBody>
      </p:sp>
      <p:grpSp>
        <p:nvGrpSpPr>
          <p:cNvPr id="132" name="Google Shape;132;p8"/>
          <p:cNvGrpSpPr/>
          <p:nvPr/>
        </p:nvGrpSpPr>
        <p:grpSpPr>
          <a:xfrm>
            <a:off x="409227" y="291127"/>
            <a:ext cx="3409605" cy="6272751"/>
            <a:chOff x="306920" y="218345"/>
            <a:chExt cx="2557204" cy="4704563"/>
          </a:xfrm>
        </p:grpSpPr>
        <p:sp>
          <p:nvSpPr>
            <p:cNvPr id="133" name="Google Shape;133;p8"/>
            <p:cNvSpPr/>
            <p:nvPr/>
          </p:nvSpPr>
          <p:spPr>
            <a:xfrm rot="10800000" flipH="1">
              <a:off x="356528" y="1350436"/>
              <a:ext cx="32" cy="2487200"/>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34" name="Google Shape;134;p8"/>
            <p:cNvSpPr/>
            <p:nvPr/>
          </p:nvSpPr>
          <p:spPr>
            <a:xfrm rot="10800000" flipH="1">
              <a:off x="356542" y="269703"/>
              <a:ext cx="484598" cy="1084205"/>
            </a:xfrm>
            <a:custGeom>
              <a:avLst/>
              <a:gdLst/>
              <a:ahLst/>
              <a:cxnLst/>
              <a:rect l="l" t="t" r="r" b="b"/>
              <a:pathLst>
                <a:path w="11482" h="34124" fill="none" extrusionOk="0">
                  <a:moveTo>
                    <a:pt x="0" y="1"/>
                  </a:moveTo>
                  <a:lnTo>
                    <a:pt x="0" y="30332"/>
                  </a:lnTo>
                  <a:cubicBezTo>
                    <a:pt x="0" y="32455"/>
                    <a:pt x="1668" y="34124"/>
                    <a:pt x="3792" y="34124"/>
                  </a:cubicBezTo>
                  <a:lnTo>
                    <a:pt x="11481" y="34124"/>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35" name="Google Shape;135;p8"/>
            <p:cNvSpPr/>
            <p:nvPr/>
          </p:nvSpPr>
          <p:spPr>
            <a:xfrm rot="10800000">
              <a:off x="838906" y="218345"/>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36" name="Google Shape;136;p8"/>
            <p:cNvSpPr/>
            <p:nvPr/>
          </p:nvSpPr>
          <p:spPr>
            <a:xfrm rot="10800000" flipH="1">
              <a:off x="306920" y="1959955"/>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37" name="Google Shape;137;p8"/>
            <p:cNvSpPr/>
            <p:nvPr/>
          </p:nvSpPr>
          <p:spPr>
            <a:xfrm>
              <a:off x="356542" y="3789470"/>
              <a:ext cx="484598" cy="1084205"/>
            </a:xfrm>
            <a:custGeom>
              <a:avLst/>
              <a:gdLst/>
              <a:ahLst/>
              <a:cxnLst/>
              <a:rect l="l" t="t" r="r" b="b"/>
              <a:pathLst>
                <a:path w="11482" h="34124" fill="none" extrusionOk="0">
                  <a:moveTo>
                    <a:pt x="0" y="1"/>
                  </a:moveTo>
                  <a:lnTo>
                    <a:pt x="0" y="30332"/>
                  </a:lnTo>
                  <a:cubicBezTo>
                    <a:pt x="0" y="32455"/>
                    <a:pt x="1668" y="34124"/>
                    <a:pt x="3792" y="34124"/>
                  </a:cubicBezTo>
                  <a:lnTo>
                    <a:pt x="11481" y="34124"/>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38" name="Google Shape;138;p8"/>
            <p:cNvSpPr/>
            <p:nvPr/>
          </p:nvSpPr>
          <p:spPr>
            <a:xfrm flipH="1">
              <a:off x="829456" y="4823682"/>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39" name="Google Shape;139;p8"/>
            <p:cNvSpPr/>
            <p:nvPr/>
          </p:nvSpPr>
          <p:spPr>
            <a:xfrm rot="-5400000">
              <a:off x="1846765" y="3959311"/>
              <a:ext cx="32" cy="1828771"/>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40" name="Google Shape;140;p8"/>
            <p:cNvSpPr/>
            <p:nvPr/>
          </p:nvSpPr>
          <p:spPr>
            <a:xfrm rot="10800000">
              <a:off x="2761181" y="4823682"/>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41" name="Google Shape;141;p8"/>
            <p:cNvSpPr/>
            <p:nvPr/>
          </p:nvSpPr>
          <p:spPr>
            <a:xfrm flipH="1">
              <a:off x="306923" y="4257168"/>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42" name="Google Shape;142;p8"/>
          <p:cNvGrpSpPr/>
          <p:nvPr/>
        </p:nvGrpSpPr>
        <p:grpSpPr>
          <a:xfrm rot="10800000">
            <a:off x="8372727" y="292625"/>
            <a:ext cx="3409605" cy="6272751"/>
            <a:chOff x="306920" y="218345"/>
            <a:chExt cx="2557204" cy="4704563"/>
          </a:xfrm>
        </p:grpSpPr>
        <p:sp>
          <p:nvSpPr>
            <p:cNvPr id="143" name="Google Shape;143;p8"/>
            <p:cNvSpPr/>
            <p:nvPr/>
          </p:nvSpPr>
          <p:spPr>
            <a:xfrm rot="10800000" flipH="1">
              <a:off x="356528" y="1350436"/>
              <a:ext cx="32" cy="2487200"/>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44" name="Google Shape;144;p8"/>
            <p:cNvSpPr/>
            <p:nvPr/>
          </p:nvSpPr>
          <p:spPr>
            <a:xfrm rot="10800000" flipH="1">
              <a:off x="356542" y="269703"/>
              <a:ext cx="484598" cy="1084205"/>
            </a:xfrm>
            <a:custGeom>
              <a:avLst/>
              <a:gdLst/>
              <a:ahLst/>
              <a:cxnLst/>
              <a:rect l="l" t="t" r="r" b="b"/>
              <a:pathLst>
                <a:path w="11482" h="34124" fill="none" extrusionOk="0">
                  <a:moveTo>
                    <a:pt x="0" y="1"/>
                  </a:moveTo>
                  <a:lnTo>
                    <a:pt x="0" y="30332"/>
                  </a:lnTo>
                  <a:cubicBezTo>
                    <a:pt x="0" y="32455"/>
                    <a:pt x="1668" y="34124"/>
                    <a:pt x="3792" y="34124"/>
                  </a:cubicBezTo>
                  <a:lnTo>
                    <a:pt x="11481" y="34124"/>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45" name="Google Shape;145;p8"/>
            <p:cNvSpPr/>
            <p:nvPr/>
          </p:nvSpPr>
          <p:spPr>
            <a:xfrm rot="10800000">
              <a:off x="838906" y="218345"/>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46" name="Google Shape;146;p8"/>
            <p:cNvSpPr/>
            <p:nvPr/>
          </p:nvSpPr>
          <p:spPr>
            <a:xfrm rot="10800000" flipH="1">
              <a:off x="306920" y="1959955"/>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47" name="Google Shape;147;p8"/>
            <p:cNvSpPr/>
            <p:nvPr/>
          </p:nvSpPr>
          <p:spPr>
            <a:xfrm>
              <a:off x="356542" y="3789470"/>
              <a:ext cx="484598" cy="1084205"/>
            </a:xfrm>
            <a:custGeom>
              <a:avLst/>
              <a:gdLst/>
              <a:ahLst/>
              <a:cxnLst/>
              <a:rect l="l" t="t" r="r" b="b"/>
              <a:pathLst>
                <a:path w="11482" h="34124" fill="none" extrusionOk="0">
                  <a:moveTo>
                    <a:pt x="0" y="1"/>
                  </a:moveTo>
                  <a:lnTo>
                    <a:pt x="0" y="30332"/>
                  </a:lnTo>
                  <a:cubicBezTo>
                    <a:pt x="0" y="32455"/>
                    <a:pt x="1668" y="34124"/>
                    <a:pt x="3792" y="34124"/>
                  </a:cubicBezTo>
                  <a:lnTo>
                    <a:pt x="11481" y="34124"/>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48" name="Google Shape;148;p8"/>
            <p:cNvSpPr/>
            <p:nvPr/>
          </p:nvSpPr>
          <p:spPr>
            <a:xfrm flipH="1">
              <a:off x="829456" y="4823682"/>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49" name="Google Shape;149;p8"/>
            <p:cNvSpPr/>
            <p:nvPr/>
          </p:nvSpPr>
          <p:spPr>
            <a:xfrm rot="-5400000">
              <a:off x="1846765" y="3959311"/>
              <a:ext cx="32" cy="1828771"/>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50" name="Google Shape;150;p8"/>
            <p:cNvSpPr/>
            <p:nvPr/>
          </p:nvSpPr>
          <p:spPr>
            <a:xfrm rot="10800000">
              <a:off x="2761181" y="4823682"/>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51" name="Google Shape;151;p8"/>
            <p:cNvSpPr/>
            <p:nvPr/>
          </p:nvSpPr>
          <p:spPr>
            <a:xfrm flipH="1">
              <a:off x="306923" y="4257168"/>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2225231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52"/>
        <p:cNvGrpSpPr/>
        <p:nvPr/>
      </p:nvGrpSpPr>
      <p:grpSpPr>
        <a:xfrm>
          <a:off x="0" y="0"/>
          <a:ext cx="0" cy="0"/>
          <a:chOff x="0" y="0"/>
          <a:chExt cx="0" cy="0"/>
        </a:xfrm>
      </p:grpSpPr>
      <p:sp>
        <p:nvSpPr>
          <p:cNvPr id="153" name="Google Shape;153;p9"/>
          <p:cNvSpPr txBox="1">
            <a:spLocks noGrp="1"/>
          </p:cNvSpPr>
          <p:nvPr>
            <p:ph type="title"/>
          </p:nvPr>
        </p:nvSpPr>
        <p:spPr>
          <a:xfrm>
            <a:off x="2847400" y="1585467"/>
            <a:ext cx="6497200" cy="26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00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54" name="Google Shape;154;p9"/>
          <p:cNvSpPr txBox="1">
            <a:spLocks noGrp="1"/>
          </p:cNvSpPr>
          <p:nvPr>
            <p:ph type="subTitle" idx="1"/>
          </p:nvPr>
        </p:nvSpPr>
        <p:spPr>
          <a:xfrm>
            <a:off x="2847400" y="4204667"/>
            <a:ext cx="6497200" cy="8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2133"/>
            </a:lvl1pPr>
            <a:lvl2pPr lvl="1" algn="ctr" rtl="0">
              <a:lnSpc>
                <a:spcPct val="100000"/>
              </a:lnSpc>
              <a:spcBef>
                <a:spcPts val="0"/>
              </a:spcBef>
              <a:spcAft>
                <a:spcPts val="0"/>
              </a:spcAft>
              <a:buSzPts val="1200"/>
              <a:buNone/>
              <a:defRPr/>
            </a:lvl2pPr>
            <a:lvl3pPr lvl="2" algn="ctr" rtl="0">
              <a:lnSpc>
                <a:spcPct val="100000"/>
              </a:lnSpc>
              <a:spcBef>
                <a:spcPts val="2133"/>
              </a:spcBef>
              <a:spcAft>
                <a:spcPts val="0"/>
              </a:spcAft>
              <a:buSzPts val="1200"/>
              <a:buNone/>
              <a:defRPr/>
            </a:lvl3pPr>
            <a:lvl4pPr lvl="3" algn="ctr" rtl="0">
              <a:lnSpc>
                <a:spcPct val="100000"/>
              </a:lnSpc>
              <a:spcBef>
                <a:spcPts val="2133"/>
              </a:spcBef>
              <a:spcAft>
                <a:spcPts val="0"/>
              </a:spcAft>
              <a:buSzPts val="1200"/>
              <a:buNone/>
              <a:defRPr/>
            </a:lvl4pPr>
            <a:lvl5pPr lvl="4" algn="ctr" rtl="0">
              <a:lnSpc>
                <a:spcPct val="100000"/>
              </a:lnSpc>
              <a:spcBef>
                <a:spcPts val="2133"/>
              </a:spcBef>
              <a:spcAft>
                <a:spcPts val="0"/>
              </a:spcAft>
              <a:buSzPts val="1200"/>
              <a:buNone/>
              <a:defRPr/>
            </a:lvl5pPr>
            <a:lvl6pPr lvl="5" algn="ctr" rtl="0">
              <a:lnSpc>
                <a:spcPct val="100000"/>
              </a:lnSpc>
              <a:spcBef>
                <a:spcPts val="2133"/>
              </a:spcBef>
              <a:spcAft>
                <a:spcPts val="0"/>
              </a:spcAft>
              <a:buSzPts val="1200"/>
              <a:buNone/>
              <a:defRPr/>
            </a:lvl6pPr>
            <a:lvl7pPr lvl="6" algn="ctr" rtl="0">
              <a:lnSpc>
                <a:spcPct val="100000"/>
              </a:lnSpc>
              <a:spcBef>
                <a:spcPts val="2133"/>
              </a:spcBef>
              <a:spcAft>
                <a:spcPts val="0"/>
              </a:spcAft>
              <a:buSzPts val="1200"/>
              <a:buNone/>
              <a:defRPr/>
            </a:lvl7pPr>
            <a:lvl8pPr lvl="7" algn="ctr" rtl="0">
              <a:lnSpc>
                <a:spcPct val="100000"/>
              </a:lnSpc>
              <a:spcBef>
                <a:spcPts val="2133"/>
              </a:spcBef>
              <a:spcAft>
                <a:spcPts val="0"/>
              </a:spcAft>
              <a:buSzPts val="1200"/>
              <a:buNone/>
              <a:defRPr/>
            </a:lvl8pPr>
            <a:lvl9pPr lvl="8" algn="ctr" rtl="0">
              <a:lnSpc>
                <a:spcPct val="100000"/>
              </a:lnSpc>
              <a:spcBef>
                <a:spcPts val="2133"/>
              </a:spcBef>
              <a:spcAft>
                <a:spcPts val="2133"/>
              </a:spcAft>
              <a:buSzPts val="1200"/>
              <a:buNone/>
              <a:defRPr/>
            </a:lvl9pPr>
          </a:lstStyle>
          <a:p>
            <a:endParaRPr/>
          </a:p>
        </p:txBody>
      </p:sp>
      <p:grpSp>
        <p:nvGrpSpPr>
          <p:cNvPr id="155" name="Google Shape;155;p9"/>
          <p:cNvGrpSpPr/>
          <p:nvPr/>
        </p:nvGrpSpPr>
        <p:grpSpPr>
          <a:xfrm rot="10800000" flipH="1">
            <a:off x="409227" y="292625"/>
            <a:ext cx="3409605" cy="6272751"/>
            <a:chOff x="306920" y="218345"/>
            <a:chExt cx="2557204" cy="4704563"/>
          </a:xfrm>
        </p:grpSpPr>
        <p:sp>
          <p:nvSpPr>
            <p:cNvPr id="156" name="Google Shape;156;p9"/>
            <p:cNvSpPr/>
            <p:nvPr/>
          </p:nvSpPr>
          <p:spPr>
            <a:xfrm rot="10800000" flipH="1">
              <a:off x="356528" y="1350436"/>
              <a:ext cx="32" cy="2487200"/>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57" name="Google Shape;157;p9"/>
            <p:cNvSpPr/>
            <p:nvPr/>
          </p:nvSpPr>
          <p:spPr>
            <a:xfrm rot="10800000" flipH="1">
              <a:off x="356542" y="269703"/>
              <a:ext cx="484598" cy="1084205"/>
            </a:xfrm>
            <a:custGeom>
              <a:avLst/>
              <a:gdLst/>
              <a:ahLst/>
              <a:cxnLst/>
              <a:rect l="l" t="t" r="r" b="b"/>
              <a:pathLst>
                <a:path w="11482" h="34124" fill="none" extrusionOk="0">
                  <a:moveTo>
                    <a:pt x="0" y="1"/>
                  </a:moveTo>
                  <a:lnTo>
                    <a:pt x="0" y="30332"/>
                  </a:lnTo>
                  <a:cubicBezTo>
                    <a:pt x="0" y="32455"/>
                    <a:pt x="1668" y="34124"/>
                    <a:pt x="3792" y="34124"/>
                  </a:cubicBezTo>
                  <a:lnTo>
                    <a:pt x="11481" y="34124"/>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58" name="Google Shape;158;p9"/>
            <p:cNvSpPr/>
            <p:nvPr/>
          </p:nvSpPr>
          <p:spPr>
            <a:xfrm rot="10800000">
              <a:off x="838906" y="218345"/>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59" name="Google Shape;159;p9"/>
            <p:cNvSpPr/>
            <p:nvPr/>
          </p:nvSpPr>
          <p:spPr>
            <a:xfrm rot="10800000" flipH="1">
              <a:off x="306920" y="1959955"/>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60" name="Google Shape;160;p9"/>
            <p:cNvSpPr/>
            <p:nvPr/>
          </p:nvSpPr>
          <p:spPr>
            <a:xfrm>
              <a:off x="356542" y="3789470"/>
              <a:ext cx="484598" cy="1084205"/>
            </a:xfrm>
            <a:custGeom>
              <a:avLst/>
              <a:gdLst/>
              <a:ahLst/>
              <a:cxnLst/>
              <a:rect l="l" t="t" r="r" b="b"/>
              <a:pathLst>
                <a:path w="11482" h="34124" fill="none" extrusionOk="0">
                  <a:moveTo>
                    <a:pt x="0" y="1"/>
                  </a:moveTo>
                  <a:lnTo>
                    <a:pt x="0" y="30332"/>
                  </a:lnTo>
                  <a:cubicBezTo>
                    <a:pt x="0" y="32455"/>
                    <a:pt x="1668" y="34124"/>
                    <a:pt x="3792" y="34124"/>
                  </a:cubicBezTo>
                  <a:lnTo>
                    <a:pt x="11481" y="34124"/>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61" name="Google Shape;161;p9"/>
            <p:cNvSpPr/>
            <p:nvPr/>
          </p:nvSpPr>
          <p:spPr>
            <a:xfrm flipH="1">
              <a:off x="829456" y="4823682"/>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62" name="Google Shape;162;p9"/>
            <p:cNvSpPr/>
            <p:nvPr/>
          </p:nvSpPr>
          <p:spPr>
            <a:xfrm rot="-5400000">
              <a:off x="1846765" y="3959311"/>
              <a:ext cx="32" cy="1828771"/>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63" name="Google Shape;163;p9"/>
            <p:cNvSpPr/>
            <p:nvPr/>
          </p:nvSpPr>
          <p:spPr>
            <a:xfrm rot="10800000">
              <a:off x="2761181" y="4823682"/>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64" name="Google Shape;164;p9"/>
            <p:cNvSpPr/>
            <p:nvPr/>
          </p:nvSpPr>
          <p:spPr>
            <a:xfrm flipH="1">
              <a:off x="306923" y="4257168"/>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65" name="Google Shape;165;p9"/>
          <p:cNvGrpSpPr/>
          <p:nvPr/>
        </p:nvGrpSpPr>
        <p:grpSpPr>
          <a:xfrm flipH="1">
            <a:off x="8372727" y="291127"/>
            <a:ext cx="3409605" cy="6272751"/>
            <a:chOff x="306920" y="218345"/>
            <a:chExt cx="2557204" cy="4704563"/>
          </a:xfrm>
        </p:grpSpPr>
        <p:sp>
          <p:nvSpPr>
            <p:cNvPr id="166" name="Google Shape;166;p9"/>
            <p:cNvSpPr/>
            <p:nvPr/>
          </p:nvSpPr>
          <p:spPr>
            <a:xfrm rot="10800000" flipH="1">
              <a:off x="356528" y="1350436"/>
              <a:ext cx="32" cy="2487200"/>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67" name="Google Shape;167;p9"/>
            <p:cNvSpPr/>
            <p:nvPr/>
          </p:nvSpPr>
          <p:spPr>
            <a:xfrm rot="10800000" flipH="1">
              <a:off x="356542" y="269703"/>
              <a:ext cx="484598" cy="1084205"/>
            </a:xfrm>
            <a:custGeom>
              <a:avLst/>
              <a:gdLst/>
              <a:ahLst/>
              <a:cxnLst/>
              <a:rect l="l" t="t" r="r" b="b"/>
              <a:pathLst>
                <a:path w="11482" h="34124" fill="none" extrusionOk="0">
                  <a:moveTo>
                    <a:pt x="0" y="1"/>
                  </a:moveTo>
                  <a:lnTo>
                    <a:pt x="0" y="30332"/>
                  </a:lnTo>
                  <a:cubicBezTo>
                    <a:pt x="0" y="32455"/>
                    <a:pt x="1668" y="34124"/>
                    <a:pt x="3792" y="34124"/>
                  </a:cubicBezTo>
                  <a:lnTo>
                    <a:pt x="11481" y="34124"/>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68" name="Google Shape;168;p9"/>
            <p:cNvSpPr/>
            <p:nvPr/>
          </p:nvSpPr>
          <p:spPr>
            <a:xfrm rot="10800000">
              <a:off x="838906" y="218345"/>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69" name="Google Shape;169;p9"/>
            <p:cNvSpPr/>
            <p:nvPr/>
          </p:nvSpPr>
          <p:spPr>
            <a:xfrm rot="10800000" flipH="1">
              <a:off x="306920" y="1959955"/>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70" name="Google Shape;170;p9"/>
            <p:cNvSpPr/>
            <p:nvPr/>
          </p:nvSpPr>
          <p:spPr>
            <a:xfrm>
              <a:off x="356542" y="3789470"/>
              <a:ext cx="484598" cy="1084205"/>
            </a:xfrm>
            <a:custGeom>
              <a:avLst/>
              <a:gdLst/>
              <a:ahLst/>
              <a:cxnLst/>
              <a:rect l="l" t="t" r="r" b="b"/>
              <a:pathLst>
                <a:path w="11482" h="34124" fill="none" extrusionOk="0">
                  <a:moveTo>
                    <a:pt x="0" y="1"/>
                  </a:moveTo>
                  <a:lnTo>
                    <a:pt x="0" y="30332"/>
                  </a:lnTo>
                  <a:cubicBezTo>
                    <a:pt x="0" y="32455"/>
                    <a:pt x="1668" y="34124"/>
                    <a:pt x="3792" y="34124"/>
                  </a:cubicBezTo>
                  <a:lnTo>
                    <a:pt x="11481" y="34124"/>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71" name="Google Shape;171;p9"/>
            <p:cNvSpPr/>
            <p:nvPr/>
          </p:nvSpPr>
          <p:spPr>
            <a:xfrm flipH="1">
              <a:off x="829456" y="4823682"/>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72" name="Google Shape;172;p9"/>
            <p:cNvSpPr/>
            <p:nvPr/>
          </p:nvSpPr>
          <p:spPr>
            <a:xfrm rot="-5400000">
              <a:off x="1846765" y="3959311"/>
              <a:ext cx="32" cy="1828771"/>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73" name="Google Shape;173;p9"/>
            <p:cNvSpPr/>
            <p:nvPr/>
          </p:nvSpPr>
          <p:spPr>
            <a:xfrm rot="10800000">
              <a:off x="2761181" y="4823682"/>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74" name="Google Shape;174;p9"/>
            <p:cNvSpPr/>
            <p:nvPr/>
          </p:nvSpPr>
          <p:spPr>
            <a:xfrm flipH="1">
              <a:off x="306923" y="4257168"/>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1340052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78"/>
        <p:cNvGrpSpPr/>
        <p:nvPr/>
      </p:nvGrpSpPr>
      <p:grpSpPr>
        <a:xfrm>
          <a:off x="0" y="0"/>
          <a:ext cx="0" cy="0"/>
          <a:chOff x="0" y="0"/>
          <a:chExt cx="0" cy="0"/>
        </a:xfrm>
      </p:grpSpPr>
      <p:sp>
        <p:nvSpPr>
          <p:cNvPr id="179" name="Google Shape;179;p11"/>
          <p:cNvSpPr txBox="1">
            <a:spLocks noGrp="1"/>
          </p:cNvSpPr>
          <p:nvPr>
            <p:ph type="title" hasCustomPrompt="1"/>
          </p:nvPr>
        </p:nvSpPr>
        <p:spPr>
          <a:xfrm>
            <a:off x="2080600" y="2146933"/>
            <a:ext cx="6408000" cy="1542800"/>
          </a:xfrm>
          <a:prstGeom prst="rect">
            <a:avLst/>
          </a:prstGeom>
        </p:spPr>
        <p:txBody>
          <a:bodyPr spcFirstLastPara="1" wrap="square" lIns="91425" tIns="91425" rIns="91425" bIns="91425" anchor="ctr" anchorCtr="0">
            <a:noAutofit/>
          </a:bodyPr>
          <a:lstStyle>
            <a:lvl1pPr lvl="0">
              <a:spcBef>
                <a:spcPts val="0"/>
              </a:spcBef>
              <a:spcAft>
                <a:spcPts val="0"/>
              </a:spcAft>
              <a:buSzPts val="9600"/>
              <a:buNone/>
              <a:defRPr sz="9600" b="1">
                <a:latin typeface="Poppins"/>
                <a:ea typeface="Poppins"/>
                <a:cs typeface="Poppins"/>
                <a:sym typeface="Poppins"/>
              </a:defRPr>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180" name="Google Shape;180;p11"/>
          <p:cNvSpPr txBox="1">
            <a:spLocks noGrp="1"/>
          </p:cNvSpPr>
          <p:nvPr>
            <p:ph type="subTitle" idx="1"/>
          </p:nvPr>
        </p:nvSpPr>
        <p:spPr>
          <a:xfrm>
            <a:off x="2080600" y="4221533"/>
            <a:ext cx="6408000" cy="66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2133"/>
              </a:spcBef>
              <a:spcAft>
                <a:spcPts val="0"/>
              </a:spcAft>
              <a:buSzPts val="1600"/>
              <a:buNone/>
              <a:defRPr sz="2133"/>
            </a:lvl3pPr>
            <a:lvl4pPr lvl="3" algn="ctr" rtl="0">
              <a:lnSpc>
                <a:spcPct val="100000"/>
              </a:lnSpc>
              <a:spcBef>
                <a:spcPts val="2133"/>
              </a:spcBef>
              <a:spcAft>
                <a:spcPts val="0"/>
              </a:spcAft>
              <a:buSzPts val="1600"/>
              <a:buNone/>
              <a:defRPr sz="2133"/>
            </a:lvl4pPr>
            <a:lvl5pPr lvl="4" algn="ctr" rtl="0">
              <a:lnSpc>
                <a:spcPct val="100000"/>
              </a:lnSpc>
              <a:spcBef>
                <a:spcPts val="2133"/>
              </a:spcBef>
              <a:spcAft>
                <a:spcPts val="0"/>
              </a:spcAft>
              <a:buSzPts val="1600"/>
              <a:buNone/>
              <a:defRPr sz="2133"/>
            </a:lvl5pPr>
            <a:lvl6pPr lvl="5" algn="ctr" rtl="0">
              <a:lnSpc>
                <a:spcPct val="100000"/>
              </a:lnSpc>
              <a:spcBef>
                <a:spcPts val="2133"/>
              </a:spcBef>
              <a:spcAft>
                <a:spcPts val="0"/>
              </a:spcAft>
              <a:buSzPts val="1600"/>
              <a:buNone/>
              <a:defRPr sz="2133"/>
            </a:lvl6pPr>
            <a:lvl7pPr lvl="6" algn="ctr" rtl="0">
              <a:lnSpc>
                <a:spcPct val="100000"/>
              </a:lnSpc>
              <a:spcBef>
                <a:spcPts val="2133"/>
              </a:spcBef>
              <a:spcAft>
                <a:spcPts val="0"/>
              </a:spcAft>
              <a:buSzPts val="1600"/>
              <a:buNone/>
              <a:defRPr sz="2133"/>
            </a:lvl7pPr>
            <a:lvl8pPr lvl="7" algn="ctr" rtl="0">
              <a:lnSpc>
                <a:spcPct val="100000"/>
              </a:lnSpc>
              <a:spcBef>
                <a:spcPts val="2133"/>
              </a:spcBef>
              <a:spcAft>
                <a:spcPts val="0"/>
              </a:spcAft>
              <a:buSzPts val="1600"/>
              <a:buNone/>
              <a:defRPr sz="2133"/>
            </a:lvl8pPr>
            <a:lvl9pPr lvl="8" algn="ctr" rtl="0">
              <a:lnSpc>
                <a:spcPct val="100000"/>
              </a:lnSpc>
              <a:spcBef>
                <a:spcPts val="2133"/>
              </a:spcBef>
              <a:spcAft>
                <a:spcPts val="2133"/>
              </a:spcAft>
              <a:buSzPts val="1600"/>
              <a:buNone/>
              <a:defRPr sz="2133"/>
            </a:lvl9pPr>
          </a:lstStyle>
          <a:p>
            <a:endParaRPr/>
          </a:p>
        </p:txBody>
      </p:sp>
    </p:spTree>
    <p:extLst>
      <p:ext uri="{BB962C8B-B14F-4D97-AF65-F5344CB8AC3E}">
        <p14:creationId xmlns:p14="http://schemas.microsoft.com/office/powerpoint/2010/main" val="4113022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81"/>
        <p:cNvGrpSpPr/>
        <p:nvPr/>
      </p:nvGrpSpPr>
      <p:grpSpPr>
        <a:xfrm>
          <a:off x="0" y="0"/>
          <a:ext cx="0" cy="0"/>
          <a:chOff x="0" y="0"/>
          <a:chExt cx="0" cy="0"/>
        </a:xfrm>
      </p:grpSpPr>
    </p:spTree>
    <p:extLst>
      <p:ext uri="{BB962C8B-B14F-4D97-AF65-F5344CB8AC3E}">
        <p14:creationId xmlns:p14="http://schemas.microsoft.com/office/powerpoint/2010/main" val="3537261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82"/>
        <p:cNvGrpSpPr/>
        <p:nvPr/>
      </p:nvGrpSpPr>
      <p:grpSpPr>
        <a:xfrm>
          <a:off x="0" y="0"/>
          <a:ext cx="0" cy="0"/>
          <a:chOff x="0" y="0"/>
          <a:chExt cx="0" cy="0"/>
        </a:xfrm>
      </p:grpSpPr>
      <p:sp>
        <p:nvSpPr>
          <p:cNvPr id="183" name="Google Shape;183;p13"/>
          <p:cNvSpPr txBox="1">
            <a:spLocks noGrp="1"/>
          </p:cNvSpPr>
          <p:nvPr>
            <p:ph type="title"/>
          </p:nvPr>
        </p:nvSpPr>
        <p:spPr>
          <a:xfrm>
            <a:off x="960000" y="719333"/>
            <a:ext cx="10272000" cy="63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b="1">
                <a:latin typeface="Poppins"/>
                <a:ea typeface="Poppins"/>
                <a:cs typeface="Poppins"/>
                <a:sym typeface="Poppi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4" name="Google Shape;184;p13"/>
          <p:cNvSpPr txBox="1">
            <a:spLocks noGrp="1"/>
          </p:cNvSpPr>
          <p:nvPr>
            <p:ph type="title" idx="2" hasCustomPrompt="1"/>
          </p:nvPr>
        </p:nvSpPr>
        <p:spPr>
          <a:xfrm>
            <a:off x="2007200" y="2073944"/>
            <a:ext cx="979600" cy="59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b="1">
                <a:latin typeface="Poppins"/>
                <a:ea typeface="Poppins"/>
                <a:cs typeface="Poppins"/>
                <a:sym typeface="Poppin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85" name="Google Shape;185;p13"/>
          <p:cNvSpPr txBox="1">
            <a:spLocks noGrp="1"/>
          </p:cNvSpPr>
          <p:nvPr>
            <p:ph type="title" idx="3" hasCustomPrompt="1"/>
          </p:nvPr>
        </p:nvSpPr>
        <p:spPr>
          <a:xfrm>
            <a:off x="2007200" y="4259455"/>
            <a:ext cx="979600" cy="59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b="1">
                <a:latin typeface="Poppins"/>
                <a:ea typeface="Poppins"/>
                <a:cs typeface="Poppins"/>
                <a:sym typeface="Poppin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86" name="Google Shape;186;p13"/>
          <p:cNvSpPr txBox="1">
            <a:spLocks noGrp="1"/>
          </p:cNvSpPr>
          <p:nvPr>
            <p:ph type="title" idx="4" hasCustomPrompt="1"/>
          </p:nvPr>
        </p:nvSpPr>
        <p:spPr>
          <a:xfrm>
            <a:off x="5606233" y="2073944"/>
            <a:ext cx="979600" cy="59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b="1">
                <a:latin typeface="Poppins"/>
                <a:ea typeface="Poppins"/>
                <a:cs typeface="Poppins"/>
                <a:sym typeface="Poppin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87" name="Google Shape;187;p13"/>
          <p:cNvSpPr txBox="1">
            <a:spLocks noGrp="1"/>
          </p:cNvSpPr>
          <p:nvPr>
            <p:ph type="title" idx="5" hasCustomPrompt="1"/>
          </p:nvPr>
        </p:nvSpPr>
        <p:spPr>
          <a:xfrm>
            <a:off x="5606233" y="4259455"/>
            <a:ext cx="979600" cy="59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b="1">
                <a:latin typeface="Poppins"/>
                <a:ea typeface="Poppins"/>
                <a:cs typeface="Poppins"/>
                <a:sym typeface="Poppin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88" name="Google Shape;188;p13"/>
          <p:cNvSpPr txBox="1">
            <a:spLocks noGrp="1"/>
          </p:cNvSpPr>
          <p:nvPr>
            <p:ph type="title" idx="6" hasCustomPrompt="1"/>
          </p:nvPr>
        </p:nvSpPr>
        <p:spPr>
          <a:xfrm>
            <a:off x="9205267" y="2073944"/>
            <a:ext cx="979600" cy="59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b="1">
                <a:latin typeface="Poppins"/>
                <a:ea typeface="Poppins"/>
                <a:cs typeface="Poppins"/>
                <a:sym typeface="Poppin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89" name="Google Shape;189;p13"/>
          <p:cNvSpPr txBox="1">
            <a:spLocks noGrp="1"/>
          </p:cNvSpPr>
          <p:nvPr>
            <p:ph type="title" idx="7" hasCustomPrompt="1"/>
          </p:nvPr>
        </p:nvSpPr>
        <p:spPr>
          <a:xfrm>
            <a:off x="9205267" y="4259455"/>
            <a:ext cx="979600" cy="59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b="1">
                <a:latin typeface="Poppins"/>
                <a:ea typeface="Poppins"/>
                <a:cs typeface="Poppins"/>
                <a:sym typeface="Poppin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90" name="Google Shape;190;p13"/>
          <p:cNvSpPr txBox="1">
            <a:spLocks noGrp="1"/>
          </p:cNvSpPr>
          <p:nvPr>
            <p:ph type="subTitle" idx="1"/>
          </p:nvPr>
        </p:nvSpPr>
        <p:spPr>
          <a:xfrm>
            <a:off x="960000" y="2670733"/>
            <a:ext cx="3074000" cy="73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191" name="Google Shape;191;p13"/>
          <p:cNvSpPr txBox="1">
            <a:spLocks noGrp="1"/>
          </p:cNvSpPr>
          <p:nvPr>
            <p:ph type="subTitle" idx="8"/>
          </p:nvPr>
        </p:nvSpPr>
        <p:spPr>
          <a:xfrm>
            <a:off x="4559033" y="2670733"/>
            <a:ext cx="3074000" cy="73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192" name="Google Shape;192;p13"/>
          <p:cNvSpPr txBox="1">
            <a:spLocks noGrp="1"/>
          </p:cNvSpPr>
          <p:nvPr>
            <p:ph type="subTitle" idx="9"/>
          </p:nvPr>
        </p:nvSpPr>
        <p:spPr>
          <a:xfrm>
            <a:off x="8158067" y="2670733"/>
            <a:ext cx="3074000" cy="73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193" name="Google Shape;193;p13"/>
          <p:cNvSpPr txBox="1">
            <a:spLocks noGrp="1"/>
          </p:cNvSpPr>
          <p:nvPr>
            <p:ph type="subTitle" idx="13"/>
          </p:nvPr>
        </p:nvSpPr>
        <p:spPr>
          <a:xfrm>
            <a:off x="960000" y="4856267"/>
            <a:ext cx="3074000" cy="73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194" name="Google Shape;194;p13"/>
          <p:cNvSpPr txBox="1">
            <a:spLocks noGrp="1"/>
          </p:cNvSpPr>
          <p:nvPr>
            <p:ph type="subTitle" idx="14"/>
          </p:nvPr>
        </p:nvSpPr>
        <p:spPr>
          <a:xfrm>
            <a:off x="4559033" y="4856267"/>
            <a:ext cx="3074000" cy="73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195" name="Google Shape;195;p13"/>
          <p:cNvSpPr txBox="1">
            <a:spLocks noGrp="1"/>
          </p:cNvSpPr>
          <p:nvPr>
            <p:ph type="subTitle" idx="15"/>
          </p:nvPr>
        </p:nvSpPr>
        <p:spPr>
          <a:xfrm>
            <a:off x="8158067" y="4856267"/>
            <a:ext cx="3074000" cy="73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grpSp>
        <p:nvGrpSpPr>
          <p:cNvPr id="196" name="Google Shape;196;p13"/>
          <p:cNvGrpSpPr/>
          <p:nvPr/>
        </p:nvGrpSpPr>
        <p:grpSpPr>
          <a:xfrm rot="10800000">
            <a:off x="8372727" y="292625"/>
            <a:ext cx="3409605" cy="6272751"/>
            <a:chOff x="306920" y="218345"/>
            <a:chExt cx="2557204" cy="4704563"/>
          </a:xfrm>
        </p:grpSpPr>
        <p:sp>
          <p:nvSpPr>
            <p:cNvPr id="197" name="Google Shape;197;p13"/>
            <p:cNvSpPr/>
            <p:nvPr/>
          </p:nvSpPr>
          <p:spPr>
            <a:xfrm rot="10800000" flipH="1">
              <a:off x="356528" y="1350436"/>
              <a:ext cx="32" cy="2487200"/>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8" name="Google Shape;198;p13"/>
            <p:cNvSpPr/>
            <p:nvPr/>
          </p:nvSpPr>
          <p:spPr>
            <a:xfrm rot="10800000" flipH="1">
              <a:off x="356542" y="269703"/>
              <a:ext cx="484598" cy="1084205"/>
            </a:xfrm>
            <a:custGeom>
              <a:avLst/>
              <a:gdLst/>
              <a:ahLst/>
              <a:cxnLst/>
              <a:rect l="l" t="t" r="r" b="b"/>
              <a:pathLst>
                <a:path w="11482" h="34124" fill="none" extrusionOk="0">
                  <a:moveTo>
                    <a:pt x="0" y="1"/>
                  </a:moveTo>
                  <a:lnTo>
                    <a:pt x="0" y="30332"/>
                  </a:lnTo>
                  <a:cubicBezTo>
                    <a:pt x="0" y="32455"/>
                    <a:pt x="1668" y="34124"/>
                    <a:pt x="3792" y="34124"/>
                  </a:cubicBezTo>
                  <a:lnTo>
                    <a:pt x="11481" y="34124"/>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9" name="Google Shape;199;p13"/>
            <p:cNvSpPr/>
            <p:nvPr/>
          </p:nvSpPr>
          <p:spPr>
            <a:xfrm rot="10800000">
              <a:off x="838906" y="218345"/>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00" name="Google Shape;200;p13"/>
            <p:cNvSpPr/>
            <p:nvPr/>
          </p:nvSpPr>
          <p:spPr>
            <a:xfrm rot="10800000" flipH="1">
              <a:off x="306920" y="1959955"/>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01" name="Google Shape;201;p13"/>
            <p:cNvSpPr/>
            <p:nvPr/>
          </p:nvSpPr>
          <p:spPr>
            <a:xfrm>
              <a:off x="356542" y="3789470"/>
              <a:ext cx="484598" cy="1084205"/>
            </a:xfrm>
            <a:custGeom>
              <a:avLst/>
              <a:gdLst/>
              <a:ahLst/>
              <a:cxnLst/>
              <a:rect l="l" t="t" r="r" b="b"/>
              <a:pathLst>
                <a:path w="11482" h="34124" fill="none" extrusionOk="0">
                  <a:moveTo>
                    <a:pt x="0" y="1"/>
                  </a:moveTo>
                  <a:lnTo>
                    <a:pt x="0" y="30332"/>
                  </a:lnTo>
                  <a:cubicBezTo>
                    <a:pt x="0" y="32455"/>
                    <a:pt x="1668" y="34124"/>
                    <a:pt x="3792" y="34124"/>
                  </a:cubicBezTo>
                  <a:lnTo>
                    <a:pt x="11481" y="34124"/>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02" name="Google Shape;202;p13"/>
            <p:cNvSpPr/>
            <p:nvPr/>
          </p:nvSpPr>
          <p:spPr>
            <a:xfrm flipH="1">
              <a:off x="829456" y="4823682"/>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03" name="Google Shape;203;p13"/>
            <p:cNvSpPr/>
            <p:nvPr/>
          </p:nvSpPr>
          <p:spPr>
            <a:xfrm rot="-5400000">
              <a:off x="1846765" y="3959311"/>
              <a:ext cx="32" cy="1828771"/>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04" name="Google Shape;204;p13"/>
            <p:cNvSpPr/>
            <p:nvPr/>
          </p:nvSpPr>
          <p:spPr>
            <a:xfrm rot="10800000">
              <a:off x="2761181" y="4823682"/>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05" name="Google Shape;205;p13"/>
            <p:cNvSpPr/>
            <p:nvPr/>
          </p:nvSpPr>
          <p:spPr>
            <a:xfrm flipH="1">
              <a:off x="306923" y="4257168"/>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06" name="Google Shape;206;p13"/>
          <p:cNvGrpSpPr/>
          <p:nvPr/>
        </p:nvGrpSpPr>
        <p:grpSpPr>
          <a:xfrm>
            <a:off x="409227" y="291127"/>
            <a:ext cx="3409605" cy="6272751"/>
            <a:chOff x="306920" y="218345"/>
            <a:chExt cx="2557204" cy="4704563"/>
          </a:xfrm>
        </p:grpSpPr>
        <p:sp>
          <p:nvSpPr>
            <p:cNvPr id="207" name="Google Shape;207;p13"/>
            <p:cNvSpPr/>
            <p:nvPr/>
          </p:nvSpPr>
          <p:spPr>
            <a:xfrm rot="10800000" flipH="1">
              <a:off x="356528" y="1350436"/>
              <a:ext cx="32" cy="2487200"/>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08" name="Google Shape;208;p13"/>
            <p:cNvSpPr/>
            <p:nvPr/>
          </p:nvSpPr>
          <p:spPr>
            <a:xfrm rot="10800000" flipH="1">
              <a:off x="356542" y="269703"/>
              <a:ext cx="484598" cy="1084205"/>
            </a:xfrm>
            <a:custGeom>
              <a:avLst/>
              <a:gdLst/>
              <a:ahLst/>
              <a:cxnLst/>
              <a:rect l="l" t="t" r="r" b="b"/>
              <a:pathLst>
                <a:path w="11482" h="34124" fill="none" extrusionOk="0">
                  <a:moveTo>
                    <a:pt x="0" y="1"/>
                  </a:moveTo>
                  <a:lnTo>
                    <a:pt x="0" y="30332"/>
                  </a:lnTo>
                  <a:cubicBezTo>
                    <a:pt x="0" y="32455"/>
                    <a:pt x="1668" y="34124"/>
                    <a:pt x="3792" y="34124"/>
                  </a:cubicBezTo>
                  <a:lnTo>
                    <a:pt x="11481" y="34124"/>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09" name="Google Shape;209;p13"/>
            <p:cNvSpPr/>
            <p:nvPr/>
          </p:nvSpPr>
          <p:spPr>
            <a:xfrm rot="10800000">
              <a:off x="838906" y="218345"/>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10" name="Google Shape;210;p13"/>
            <p:cNvSpPr/>
            <p:nvPr/>
          </p:nvSpPr>
          <p:spPr>
            <a:xfrm rot="10800000" flipH="1">
              <a:off x="306920" y="1959955"/>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11" name="Google Shape;211;p13"/>
            <p:cNvSpPr/>
            <p:nvPr/>
          </p:nvSpPr>
          <p:spPr>
            <a:xfrm>
              <a:off x="356542" y="3789470"/>
              <a:ext cx="484598" cy="1084205"/>
            </a:xfrm>
            <a:custGeom>
              <a:avLst/>
              <a:gdLst/>
              <a:ahLst/>
              <a:cxnLst/>
              <a:rect l="l" t="t" r="r" b="b"/>
              <a:pathLst>
                <a:path w="11482" h="34124" fill="none" extrusionOk="0">
                  <a:moveTo>
                    <a:pt x="0" y="1"/>
                  </a:moveTo>
                  <a:lnTo>
                    <a:pt x="0" y="30332"/>
                  </a:lnTo>
                  <a:cubicBezTo>
                    <a:pt x="0" y="32455"/>
                    <a:pt x="1668" y="34124"/>
                    <a:pt x="3792" y="34124"/>
                  </a:cubicBezTo>
                  <a:lnTo>
                    <a:pt x="11481" y="34124"/>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12" name="Google Shape;212;p13"/>
            <p:cNvSpPr/>
            <p:nvPr/>
          </p:nvSpPr>
          <p:spPr>
            <a:xfrm flipH="1">
              <a:off x="829456" y="4823682"/>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13" name="Google Shape;213;p13"/>
            <p:cNvSpPr/>
            <p:nvPr/>
          </p:nvSpPr>
          <p:spPr>
            <a:xfrm rot="-5400000">
              <a:off x="1846765" y="3959311"/>
              <a:ext cx="32" cy="1828771"/>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14" name="Google Shape;214;p13"/>
            <p:cNvSpPr/>
            <p:nvPr/>
          </p:nvSpPr>
          <p:spPr>
            <a:xfrm rot="10800000">
              <a:off x="2761181" y="4823682"/>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15" name="Google Shape;215;p13"/>
            <p:cNvSpPr/>
            <p:nvPr/>
          </p:nvSpPr>
          <p:spPr>
            <a:xfrm flipH="1">
              <a:off x="306923" y="4257168"/>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3944600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93367"/>
            <a:ext cx="10290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oppins Medium"/>
              <a:buNone/>
              <a:defRPr sz="2800">
                <a:solidFill>
                  <a:schemeClr val="dk1"/>
                </a:solidFill>
                <a:latin typeface="Poppins Medium"/>
                <a:ea typeface="Poppins Medium"/>
                <a:cs typeface="Poppins Medium"/>
                <a:sym typeface="Poppins Medium"/>
              </a:defRPr>
            </a:lvl1pPr>
            <a:lvl2pPr lvl="1"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2pPr>
            <a:lvl3pPr lvl="2"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3pPr>
            <a:lvl4pPr lvl="3"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4pPr>
            <a:lvl5pPr lvl="4"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5pPr>
            <a:lvl6pPr lvl="5"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6pPr>
            <a:lvl7pPr lvl="6"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7pPr>
            <a:lvl8pPr lvl="7"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8pPr>
            <a:lvl9pPr lvl="8"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950967" y="1536633"/>
            <a:ext cx="10290000" cy="4555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Kumbh Sans"/>
              <a:buChar char="●"/>
              <a:defRPr sz="1200">
                <a:solidFill>
                  <a:schemeClr val="dk1"/>
                </a:solidFill>
                <a:latin typeface="Kumbh Sans"/>
                <a:ea typeface="Kumbh Sans"/>
                <a:cs typeface="Kumbh Sans"/>
                <a:sym typeface="Kumbh Sans"/>
              </a:defRPr>
            </a:lvl1pPr>
            <a:lvl2pPr marL="914400" lvl="1" indent="-304800">
              <a:lnSpc>
                <a:spcPct val="100000"/>
              </a:lnSpc>
              <a:spcBef>
                <a:spcPts val="1600"/>
              </a:spcBef>
              <a:spcAft>
                <a:spcPts val="0"/>
              </a:spcAft>
              <a:buClr>
                <a:schemeClr val="dk1"/>
              </a:buClr>
              <a:buSzPts val="1200"/>
              <a:buFont typeface="Kumbh Sans"/>
              <a:buChar char="○"/>
              <a:defRPr sz="1200">
                <a:solidFill>
                  <a:schemeClr val="dk1"/>
                </a:solidFill>
                <a:latin typeface="Kumbh Sans"/>
                <a:ea typeface="Kumbh Sans"/>
                <a:cs typeface="Kumbh Sans"/>
                <a:sym typeface="Kumbh Sans"/>
              </a:defRPr>
            </a:lvl2pPr>
            <a:lvl3pPr marL="1371600" lvl="2" indent="-304800">
              <a:lnSpc>
                <a:spcPct val="100000"/>
              </a:lnSpc>
              <a:spcBef>
                <a:spcPts val="1600"/>
              </a:spcBef>
              <a:spcAft>
                <a:spcPts val="0"/>
              </a:spcAft>
              <a:buClr>
                <a:schemeClr val="dk1"/>
              </a:buClr>
              <a:buSzPts val="1200"/>
              <a:buFont typeface="Kumbh Sans"/>
              <a:buChar char="■"/>
              <a:defRPr sz="1200">
                <a:solidFill>
                  <a:schemeClr val="dk1"/>
                </a:solidFill>
                <a:latin typeface="Kumbh Sans"/>
                <a:ea typeface="Kumbh Sans"/>
                <a:cs typeface="Kumbh Sans"/>
                <a:sym typeface="Kumbh Sans"/>
              </a:defRPr>
            </a:lvl3pPr>
            <a:lvl4pPr marL="1828800" lvl="3" indent="-304800">
              <a:lnSpc>
                <a:spcPct val="100000"/>
              </a:lnSpc>
              <a:spcBef>
                <a:spcPts val="1600"/>
              </a:spcBef>
              <a:spcAft>
                <a:spcPts val="0"/>
              </a:spcAft>
              <a:buClr>
                <a:schemeClr val="dk1"/>
              </a:buClr>
              <a:buSzPts val="1200"/>
              <a:buFont typeface="Kumbh Sans"/>
              <a:buChar char="●"/>
              <a:defRPr sz="1200">
                <a:solidFill>
                  <a:schemeClr val="dk1"/>
                </a:solidFill>
                <a:latin typeface="Kumbh Sans"/>
                <a:ea typeface="Kumbh Sans"/>
                <a:cs typeface="Kumbh Sans"/>
                <a:sym typeface="Kumbh Sans"/>
              </a:defRPr>
            </a:lvl4pPr>
            <a:lvl5pPr marL="2286000" lvl="4" indent="-304800">
              <a:lnSpc>
                <a:spcPct val="100000"/>
              </a:lnSpc>
              <a:spcBef>
                <a:spcPts val="1600"/>
              </a:spcBef>
              <a:spcAft>
                <a:spcPts val="0"/>
              </a:spcAft>
              <a:buClr>
                <a:schemeClr val="dk1"/>
              </a:buClr>
              <a:buSzPts val="1200"/>
              <a:buFont typeface="Kumbh Sans"/>
              <a:buChar char="○"/>
              <a:defRPr sz="1200">
                <a:solidFill>
                  <a:schemeClr val="dk1"/>
                </a:solidFill>
                <a:latin typeface="Kumbh Sans"/>
                <a:ea typeface="Kumbh Sans"/>
                <a:cs typeface="Kumbh Sans"/>
                <a:sym typeface="Kumbh Sans"/>
              </a:defRPr>
            </a:lvl5pPr>
            <a:lvl6pPr marL="2743200" lvl="5" indent="-304800">
              <a:lnSpc>
                <a:spcPct val="100000"/>
              </a:lnSpc>
              <a:spcBef>
                <a:spcPts val="1600"/>
              </a:spcBef>
              <a:spcAft>
                <a:spcPts val="0"/>
              </a:spcAft>
              <a:buClr>
                <a:schemeClr val="dk1"/>
              </a:buClr>
              <a:buSzPts val="1200"/>
              <a:buFont typeface="Kumbh Sans"/>
              <a:buChar char="■"/>
              <a:defRPr sz="1200">
                <a:solidFill>
                  <a:schemeClr val="dk1"/>
                </a:solidFill>
                <a:latin typeface="Kumbh Sans"/>
                <a:ea typeface="Kumbh Sans"/>
                <a:cs typeface="Kumbh Sans"/>
                <a:sym typeface="Kumbh Sans"/>
              </a:defRPr>
            </a:lvl6pPr>
            <a:lvl7pPr marL="3200400" lvl="6" indent="-304800">
              <a:lnSpc>
                <a:spcPct val="100000"/>
              </a:lnSpc>
              <a:spcBef>
                <a:spcPts val="1600"/>
              </a:spcBef>
              <a:spcAft>
                <a:spcPts val="0"/>
              </a:spcAft>
              <a:buClr>
                <a:schemeClr val="dk1"/>
              </a:buClr>
              <a:buSzPts val="1200"/>
              <a:buFont typeface="Kumbh Sans"/>
              <a:buChar char="●"/>
              <a:defRPr sz="1200">
                <a:solidFill>
                  <a:schemeClr val="dk1"/>
                </a:solidFill>
                <a:latin typeface="Kumbh Sans"/>
                <a:ea typeface="Kumbh Sans"/>
                <a:cs typeface="Kumbh Sans"/>
                <a:sym typeface="Kumbh Sans"/>
              </a:defRPr>
            </a:lvl7pPr>
            <a:lvl8pPr marL="3657600" lvl="7" indent="-304800">
              <a:lnSpc>
                <a:spcPct val="100000"/>
              </a:lnSpc>
              <a:spcBef>
                <a:spcPts val="1600"/>
              </a:spcBef>
              <a:spcAft>
                <a:spcPts val="0"/>
              </a:spcAft>
              <a:buClr>
                <a:schemeClr val="dk1"/>
              </a:buClr>
              <a:buSzPts val="1200"/>
              <a:buFont typeface="Kumbh Sans"/>
              <a:buChar char="○"/>
              <a:defRPr sz="1200">
                <a:solidFill>
                  <a:schemeClr val="dk1"/>
                </a:solidFill>
                <a:latin typeface="Kumbh Sans"/>
                <a:ea typeface="Kumbh Sans"/>
                <a:cs typeface="Kumbh Sans"/>
                <a:sym typeface="Kumbh Sans"/>
              </a:defRPr>
            </a:lvl8pPr>
            <a:lvl9pPr marL="4114800" lvl="8" indent="-304800">
              <a:lnSpc>
                <a:spcPct val="100000"/>
              </a:lnSpc>
              <a:spcBef>
                <a:spcPts val="1600"/>
              </a:spcBef>
              <a:spcAft>
                <a:spcPts val="1600"/>
              </a:spcAft>
              <a:buClr>
                <a:schemeClr val="dk1"/>
              </a:buClr>
              <a:buSzPts val="1200"/>
              <a:buFont typeface="Kumbh Sans"/>
              <a:buChar char="■"/>
              <a:defRPr sz="1200">
                <a:solidFill>
                  <a:schemeClr val="dk1"/>
                </a:solidFill>
                <a:latin typeface="Kumbh Sans"/>
                <a:ea typeface="Kumbh Sans"/>
                <a:cs typeface="Kumbh Sans"/>
                <a:sym typeface="Kumbh Sans"/>
              </a:defRPr>
            </a:lvl9pPr>
          </a:lstStyle>
          <a:p>
            <a:endParaRPr/>
          </a:p>
        </p:txBody>
      </p:sp>
    </p:spTree>
    <p:extLst>
      <p:ext uri="{BB962C8B-B14F-4D97-AF65-F5344CB8AC3E}">
        <p14:creationId xmlns:p14="http://schemas.microsoft.com/office/powerpoint/2010/main" val="296270100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30"/>
          <p:cNvSpPr txBox="1">
            <a:spLocks noGrp="1"/>
          </p:cNvSpPr>
          <p:nvPr>
            <p:ph type="ctrTitle"/>
          </p:nvPr>
        </p:nvSpPr>
        <p:spPr>
          <a:xfrm>
            <a:off x="1392600" y="1131633"/>
            <a:ext cx="6958400" cy="2823200"/>
          </a:xfrm>
          <a:prstGeom prst="rect">
            <a:avLst/>
          </a:prstGeom>
        </p:spPr>
        <p:txBody>
          <a:bodyPr spcFirstLastPara="1" wrap="square" lIns="121900" tIns="121900" rIns="121900" bIns="121900" anchor="b" anchorCtr="0">
            <a:noAutofit/>
          </a:bodyPr>
          <a:lstStyle/>
          <a:p>
            <a:r>
              <a:rPr lang="en" sz="5333" i="1" dirty="0">
                <a:latin typeface="Times New Roman" panose="02020603050405020304" pitchFamily="18" charset="0"/>
                <a:cs typeface="Times New Roman" panose="02020603050405020304" pitchFamily="18" charset="0"/>
              </a:rPr>
              <a:t>Xây dựng hệ thống rút trích tin tức từ Internet và thống kê từ khóa chính xuất hiện</a:t>
            </a:r>
            <a:endParaRPr sz="5333" b="0" i="1" dirty="0">
              <a:latin typeface="Times New Roman" panose="02020603050405020304" pitchFamily="18" charset="0"/>
              <a:cs typeface="Times New Roman" panose="02020603050405020304" pitchFamily="18" charset="0"/>
            </a:endParaRPr>
          </a:p>
        </p:txBody>
      </p:sp>
      <p:sp>
        <p:nvSpPr>
          <p:cNvPr id="534" name="Google Shape;534;p30"/>
          <p:cNvSpPr txBox="1">
            <a:spLocks noGrp="1"/>
          </p:cNvSpPr>
          <p:nvPr>
            <p:ph type="subTitle" idx="1"/>
          </p:nvPr>
        </p:nvSpPr>
        <p:spPr>
          <a:xfrm>
            <a:off x="3563071" y="4233938"/>
            <a:ext cx="6958400" cy="1414956"/>
          </a:xfrm>
          <a:prstGeom prst="rect">
            <a:avLst/>
          </a:prstGeom>
        </p:spPr>
        <p:txBody>
          <a:bodyPr spcFirstLastPara="1" wrap="square" lIns="121900" tIns="121900" rIns="121900" bIns="121900" anchor="t" anchorCtr="0">
            <a:noAutofit/>
          </a:bodyPr>
          <a:lstStyle/>
          <a:p>
            <a:pPr marL="0" indent="0" algn="r"/>
            <a:r>
              <a:rPr lang="en" dirty="0" smtClean="0">
                <a:latin typeface="Times New Roman" panose="02020603050405020304" pitchFamily="18" charset="0"/>
                <a:cs typeface="Times New Roman" panose="02020603050405020304" pitchFamily="18" charset="0"/>
              </a:rPr>
              <a:t>Nhóm 1</a:t>
            </a:r>
          </a:p>
          <a:p>
            <a:pPr marL="0" indent="0" algn="r"/>
            <a:r>
              <a:rPr lang="en" dirty="0" smtClean="0">
                <a:latin typeface="Times New Roman" panose="02020603050405020304" pitchFamily="18" charset="0"/>
                <a:cs typeface="Times New Roman" panose="02020603050405020304" pitchFamily="18" charset="0"/>
              </a:rPr>
              <a:t>Nguyễn Sơn Lâm- 1050080105 </a:t>
            </a:r>
          </a:p>
          <a:p>
            <a:pPr marL="0" indent="0" algn="r"/>
            <a:r>
              <a:rPr lang="en" dirty="0" smtClean="0">
                <a:latin typeface="Times New Roman" panose="02020603050405020304" pitchFamily="18" charset="0"/>
                <a:cs typeface="Times New Roman" panose="02020603050405020304" pitchFamily="18" charset="0"/>
              </a:rPr>
              <a:t>Hồ Tuấn Khanh- 1050080103</a:t>
            </a:r>
          </a:p>
          <a:p>
            <a:pPr marL="0" indent="0" algn="r"/>
            <a:r>
              <a:rPr lang="en" dirty="0" smtClean="0">
                <a:latin typeface="Times New Roman" panose="02020603050405020304" pitchFamily="18" charset="0"/>
                <a:cs typeface="Times New Roman" panose="02020603050405020304" pitchFamily="18" charset="0"/>
              </a:rPr>
              <a:t>Nguyễn Thị Thanh Nhi- 1050080110</a:t>
            </a:r>
            <a:endParaRPr dirty="0">
              <a:latin typeface="Times New Roman" panose="02020603050405020304" pitchFamily="18" charset="0"/>
              <a:cs typeface="Times New Roman" panose="02020603050405020304" pitchFamily="18" charset="0"/>
            </a:endParaRPr>
          </a:p>
        </p:txBody>
      </p:sp>
      <p:sp>
        <p:nvSpPr>
          <p:cNvPr id="535" name="Google Shape;535;p30"/>
          <p:cNvSpPr/>
          <p:nvPr/>
        </p:nvSpPr>
        <p:spPr>
          <a:xfrm rot="-5400000">
            <a:off x="-1639783" y="-4322049"/>
            <a:ext cx="108000" cy="104100"/>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22300"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Times New Roman" panose="02020603050405020304" pitchFamily="18" charset="0"/>
              <a:cs typeface="Times New Roman" panose="02020603050405020304" pitchFamily="18" charset="0"/>
              <a:sym typeface="Arial"/>
            </a:endParaRPr>
          </a:p>
        </p:txBody>
      </p:sp>
      <p:sp>
        <p:nvSpPr>
          <p:cNvPr id="536" name="Google Shape;536;p30"/>
          <p:cNvSpPr/>
          <p:nvPr/>
        </p:nvSpPr>
        <p:spPr>
          <a:xfrm rot="10800000">
            <a:off x="475402" y="4143989"/>
            <a:ext cx="4876653" cy="33"/>
          </a:xfrm>
          <a:custGeom>
            <a:avLst/>
            <a:gdLst/>
            <a:ahLst/>
            <a:cxnLst/>
            <a:rect l="l" t="t" r="r" b="b"/>
            <a:pathLst>
              <a:path w="130578" h="1" fill="none" extrusionOk="0">
                <a:moveTo>
                  <a:pt x="0" y="0"/>
                </a:moveTo>
                <a:lnTo>
                  <a:pt x="130577" y="0"/>
                </a:lnTo>
              </a:path>
            </a:pathLst>
          </a:custGeom>
          <a:no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Times New Roman" panose="02020603050405020304" pitchFamily="18" charset="0"/>
              <a:cs typeface="Times New Roman" panose="02020603050405020304" pitchFamily="18" charset="0"/>
              <a:sym typeface="Arial"/>
            </a:endParaRPr>
          </a:p>
        </p:txBody>
      </p:sp>
      <p:sp>
        <p:nvSpPr>
          <p:cNvPr id="537" name="Google Shape;537;p30"/>
          <p:cNvSpPr/>
          <p:nvPr/>
        </p:nvSpPr>
        <p:spPr>
          <a:xfrm>
            <a:off x="5352065" y="4080466"/>
            <a:ext cx="135864" cy="130937"/>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no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Times New Roman" panose="02020603050405020304" pitchFamily="18" charset="0"/>
              <a:cs typeface="Times New Roman" panose="02020603050405020304" pitchFamily="18" charset="0"/>
              <a:sym typeface="Arial"/>
            </a:endParaRPr>
          </a:p>
        </p:txBody>
      </p:sp>
      <p:grpSp>
        <p:nvGrpSpPr>
          <p:cNvPr id="538" name="Google Shape;538;p30"/>
          <p:cNvGrpSpPr/>
          <p:nvPr/>
        </p:nvGrpSpPr>
        <p:grpSpPr>
          <a:xfrm>
            <a:off x="7042271" y="0"/>
            <a:ext cx="7507467" cy="6579059"/>
            <a:chOff x="5301525" y="-11387"/>
            <a:chExt cx="5630600" cy="4934294"/>
          </a:xfrm>
        </p:grpSpPr>
        <p:sp>
          <p:nvSpPr>
            <p:cNvPr id="539" name="Google Shape;539;p30"/>
            <p:cNvSpPr/>
            <p:nvPr/>
          </p:nvSpPr>
          <p:spPr>
            <a:xfrm>
              <a:off x="5301525" y="4311100"/>
              <a:ext cx="2650200" cy="5622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Times New Roman" panose="02020603050405020304" pitchFamily="18" charset="0"/>
                <a:cs typeface="Times New Roman" panose="02020603050405020304" pitchFamily="18" charset="0"/>
                <a:sym typeface="Arial"/>
              </a:endParaRPr>
            </a:p>
          </p:txBody>
        </p:sp>
        <p:sp>
          <p:nvSpPr>
            <p:cNvPr id="540" name="Google Shape;540;p30"/>
            <p:cNvSpPr/>
            <p:nvPr/>
          </p:nvSpPr>
          <p:spPr>
            <a:xfrm>
              <a:off x="8787278" y="596818"/>
              <a:ext cx="484598" cy="1084205"/>
            </a:xfrm>
            <a:custGeom>
              <a:avLst/>
              <a:gdLst/>
              <a:ahLst/>
              <a:cxnLst/>
              <a:rect l="l" t="t" r="r" b="b"/>
              <a:pathLst>
                <a:path w="11482" h="34124" fill="none" extrusionOk="0">
                  <a:moveTo>
                    <a:pt x="0" y="1"/>
                  </a:moveTo>
                  <a:lnTo>
                    <a:pt x="0" y="30332"/>
                  </a:lnTo>
                  <a:cubicBezTo>
                    <a:pt x="0" y="32455"/>
                    <a:pt x="1668" y="34124"/>
                    <a:pt x="3792" y="34124"/>
                  </a:cubicBezTo>
                  <a:lnTo>
                    <a:pt x="11481" y="34124"/>
                  </a:lnTo>
                </a:path>
              </a:pathLst>
            </a:custGeom>
            <a:no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Times New Roman" panose="02020603050405020304" pitchFamily="18" charset="0"/>
                <a:cs typeface="Times New Roman" panose="02020603050405020304" pitchFamily="18" charset="0"/>
                <a:sym typeface="Arial"/>
              </a:endParaRPr>
            </a:p>
          </p:txBody>
        </p:sp>
        <p:sp>
          <p:nvSpPr>
            <p:cNvPr id="541" name="Google Shape;541;p30"/>
            <p:cNvSpPr/>
            <p:nvPr/>
          </p:nvSpPr>
          <p:spPr>
            <a:xfrm>
              <a:off x="7262067" y="220088"/>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no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Times New Roman" panose="02020603050405020304" pitchFamily="18" charset="0"/>
                <a:cs typeface="Times New Roman" panose="02020603050405020304" pitchFamily="18" charset="0"/>
                <a:sym typeface="Arial"/>
              </a:endParaRPr>
            </a:p>
          </p:txBody>
        </p:sp>
        <p:sp>
          <p:nvSpPr>
            <p:cNvPr id="542" name="Google Shape;542;p30"/>
            <p:cNvSpPr/>
            <p:nvPr/>
          </p:nvSpPr>
          <p:spPr>
            <a:xfrm rot="5400000">
              <a:off x="7817001" y="-195205"/>
              <a:ext cx="32" cy="929802"/>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Times New Roman" panose="02020603050405020304" pitchFamily="18" charset="0"/>
                <a:cs typeface="Times New Roman" panose="02020603050405020304" pitchFamily="18" charset="0"/>
                <a:sym typeface="Arial"/>
              </a:endParaRPr>
            </a:p>
          </p:txBody>
        </p:sp>
        <p:sp>
          <p:nvSpPr>
            <p:cNvPr id="543" name="Google Shape;543;p30"/>
            <p:cNvSpPr/>
            <p:nvPr/>
          </p:nvSpPr>
          <p:spPr>
            <a:xfrm rot="5400000">
              <a:off x="8225850" y="4329692"/>
              <a:ext cx="32" cy="548606"/>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Times New Roman" panose="02020603050405020304" pitchFamily="18" charset="0"/>
                <a:cs typeface="Times New Roman" panose="02020603050405020304" pitchFamily="18" charset="0"/>
                <a:sym typeface="Arial"/>
              </a:endParaRPr>
            </a:p>
          </p:txBody>
        </p:sp>
        <p:cxnSp>
          <p:nvCxnSpPr>
            <p:cNvPr id="544" name="Google Shape;544;p30"/>
            <p:cNvCxnSpPr/>
            <p:nvPr/>
          </p:nvCxnSpPr>
          <p:spPr>
            <a:xfrm>
              <a:off x="7994050" y="267950"/>
              <a:ext cx="0" cy="3388500"/>
            </a:xfrm>
            <a:prstGeom prst="straightConnector1">
              <a:avLst/>
            </a:prstGeom>
            <a:noFill/>
            <a:ln w="9525" cap="flat" cmpd="sng">
              <a:solidFill>
                <a:schemeClr val="dk1"/>
              </a:solidFill>
              <a:prstDash val="solid"/>
              <a:round/>
              <a:headEnd type="none" w="med" len="med"/>
              <a:tailEnd type="none" w="med" len="med"/>
            </a:ln>
          </p:spPr>
        </p:cxnSp>
        <p:sp>
          <p:nvSpPr>
            <p:cNvPr id="545" name="Google Shape;545;p30"/>
            <p:cNvSpPr/>
            <p:nvPr/>
          </p:nvSpPr>
          <p:spPr>
            <a:xfrm>
              <a:off x="7944443" y="3656449"/>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Times New Roman" panose="02020603050405020304" pitchFamily="18" charset="0"/>
                <a:cs typeface="Times New Roman" panose="02020603050405020304" pitchFamily="18" charset="0"/>
                <a:sym typeface="Arial"/>
              </a:endParaRPr>
            </a:p>
          </p:txBody>
        </p:sp>
        <p:sp>
          <p:nvSpPr>
            <p:cNvPr id="546" name="Google Shape;546;p30"/>
            <p:cNvSpPr/>
            <p:nvPr/>
          </p:nvSpPr>
          <p:spPr>
            <a:xfrm flipH="1">
              <a:off x="8787284" y="2038366"/>
              <a:ext cx="32" cy="1554596"/>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Times New Roman" panose="02020603050405020304" pitchFamily="18" charset="0"/>
                <a:cs typeface="Times New Roman" panose="02020603050405020304" pitchFamily="18" charset="0"/>
                <a:sym typeface="Arial"/>
              </a:endParaRPr>
            </a:p>
          </p:txBody>
        </p:sp>
        <p:sp>
          <p:nvSpPr>
            <p:cNvPr id="547" name="Google Shape;547;p30"/>
            <p:cNvSpPr/>
            <p:nvPr/>
          </p:nvSpPr>
          <p:spPr>
            <a:xfrm flipH="1">
              <a:off x="8381157" y="3519800"/>
              <a:ext cx="406118" cy="1084205"/>
            </a:xfrm>
            <a:custGeom>
              <a:avLst/>
              <a:gdLst/>
              <a:ahLst/>
              <a:cxnLst/>
              <a:rect l="l" t="t" r="r" b="b"/>
              <a:pathLst>
                <a:path w="11482" h="34124" fill="none" extrusionOk="0">
                  <a:moveTo>
                    <a:pt x="0" y="1"/>
                  </a:moveTo>
                  <a:lnTo>
                    <a:pt x="0" y="30332"/>
                  </a:lnTo>
                  <a:cubicBezTo>
                    <a:pt x="0" y="32455"/>
                    <a:pt x="1668" y="34124"/>
                    <a:pt x="3792" y="34124"/>
                  </a:cubicBezTo>
                  <a:lnTo>
                    <a:pt x="11481" y="34124"/>
                  </a:lnTo>
                </a:path>
              </a:pathLst>
            </a:custGeom>
            <a:no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Times New Roman" panose="02020603050405020304" pitchFamily="18" charset="0"/>
                <a:cs typeface="Times New Roman" panose="02020603050405020304" pitchFamily="18" charset="0"/>
                <a:sym typeface="Arial"/>
              </a:endParaRPr>
            </a:p>
          </p:txBody>
        </p:sp>
        <p:sp>
          <p:nvSpPr>
            <p:cNvPr id="548" name="Google Shape;548;p30"/>
            <p:cNvSpPr/>
            <p:nvPr/>
          </p:nvSpPr>
          <p:spPr>
            <a:xfrm flipH="1">
              <a:off x="8737686" y="2029647"/>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Times New Roman" panose="02020603050405020304" pitchFamily="18" charset="0"/>
                <a:cs typeface="Times New Roman" panose="02020603050405020304" pitchFamily="18" charset="0"/>
                <a:sym typeface="Arial"/>
              </a:endParaRPr>
            </a:p>
          </p:txBody>
        </p:sp>
        <p:sp>
          <p:nvSpPr>
            <p:cNvPr id="549" name="Google Shape;549;p30"/>
            <p:cNvSpPr/>
            <p:nvPr/>
          </p:nvSpPr>
          <p:spPr>
            <a:xfrm>
              <a:off x="8428883" y="4554382"/>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Times New Roman" panose="02020603050405020304" pitchFamily="18" charset="0"/>
                <a:cs typeface="Times New Roman" panose="02020603050405020304" pitchFamily="18" charset="0"/>
                <a:sym typeface="Arial"/>
              </a:endParaRPr>
            </a:p>
          </p:txBody>
        </p:sp>
        <p:sp>
          <p:nvSpPr>
            <p:cNvPr id="550" name="Google Shape;550;p30"/>
            <p:cNvSpPr/>
            <p:nvPr/>
          </p:nvSpPr>
          <p:spPr>
            <a:xfrm rot="-5400000" flipH="1">
              <a:off x="8663715" y="4823681"/>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Times New Roman" panose="02020603050405020304" pitchFamily="18" charset="0"/>
                <a:cs typeface="Times New Roman" panose="02020603050405020304" pitchFamily="18" charset="0"/>
                <a:sym typeface="Arial"/>
              </a:endParaRPr>
            </a:p>
          </p:txBody>
        </p:sp>
        <p:sp>
          <p:nvSpPr>
            <p:cNvPr id="551" name="Google Shape;551;p30"/>
            <p:cNvSpPr/>
            <p:nvPr/>
          </p:nvSpPr>
          <p:spPr>
            <a:xfrm rot="-5400000">
              <a:off x="9037232" y="4598994"/>
              <a:ext cx="32" cy="548606"/>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Times New Roman" panose="02020603050405020304" pitchFamily="18" charset="0"/>
                <a:cs typeface="Times New Roman" panose="02020603050405020304" pitchFamily="18" charset="0"/>
                <a:sym typeface="Arial"/>
              </a:endParaRPr>
            </a:p>
          </p:txBody>
        </p:sp>
        <p:sp>
          <p:nvSpPr>
            <p:cNvPr id="552" name="Google Shape;552;p30"/>
            <p:cNvSpPr/>
            <p:nvPr/>
          </p:nvSpPr>
          <p:spPr>
            <a:xfrm rot="10800000">
              <a:off x="8430761" y="924916"/>
              <a:ext cx="32" cy="1371133"/>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Times New Roman" panose="02020603050405020304" pitchFamily="18" charset="0"/>
                <a:cs typeface="Times New Roman" panose="02020603050405020304" pitchFamily="18" charset="0"/>
                <a:sym typeface="Arial"/>
              </a:endParaRPr>
            </a:p>
          </p:txBody>
        </p:sp>
        <p:sp>
          <p:nvSpPr>
            <p:cNvPr id="553" name="Google Shape;553;p30"/>
            <p:cNvSpPr/>
            <p:nvPr/>
          </p:nvSpPr>
          <p:spPr>
            <a:xfrm rot="10800000">
              <a:off x="8430761" y="2820916"/>
              <a:ext cx="32" cy="1371133"/>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Times New Roman" panose="02020603050405020304" pitchFamily="18" charset="0"/>
                <a:cs typeface="Times New Roman" panose="02020603050405020304" pitchFamily="18" charset="0"/>
                <a:sym typeface="Arial"/>
              </a:endParaRPr>
            </a:p>
          </p:txBody>
        </p:sp>
        <p:sp>
          <p:nvSpPr>
            <p:cNvPr id="554" name="Google Shape;554;p30"/>
            <p:cNvSpPr/>
            <p:nvPr/>
          </p:nvSpPr>
          <p:spPr>
            <a:xfrm flipH="1">
              <a:off x="8381161" y="825697"/>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Times New Roman" panose="02020603050405020304" pitchFamily="18" charset="0"/>
                <a:cs typeface="Times New Roman" panose="02020603050405020304" pitchFamily="18" charset="0"/>
                <a:sym typeface="Arial"/>
              </a:endParaRPr>
            </a:p>
          </p:txBody>
        </p:sp>
        <p:sp>
          <p:nvSpPr>
            <p:cNvPr id="555" name="Google Shape;555;p30"/>
            <p:cNvSpPr/>
            <p:nvPr/>
          </p:nvSpPr>
          <p:spPr>
            <a:xfrm flipH="1">
              <a:off x="8381161" y="2271472"/>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Times New Roman" panose="02020603050405020304" pitchFamily="18" charset="0"/>
                <a:cs typeface="Times New Roman" panose="02020603050405020304" pitchFamily="18" charset="0"/>
                <a:sym typeface="Arial"/>
              </a:endParaRPr>
            </a:p>
          </p:txBody>
        </p:sp>
        <p:sp>
          <p:nvSpPr>
            <p:cNvPr id="556" name="Google Shape;556;p30"/>
            <p:cNvSpPr/>
            <p:nvPr/>
          </p:nvSpPr>
          <p:spPr>
            <a:xfrm flipH="1">
              <a:off x="8381161" y="2727547"/>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Times New Roman" panose="02020603050405020304" pitchFamily="18" charset="0"/>
                <a:cs typeface="Times New Roman" panose="02020603050405020304" pitchFamily="18" charset="0"/>
                <a:sym typeface="Arial"/>
              </a:endParaRPr>
            </a:p>
          </p:txBody>
        </p:sp>
        <p:sp>
          <p:nvSpPr>
            <p:cNvPr id="557" name="Google Shape;557;p30"/>
            <p:cNvSpPr/>
            <p:nvPr/>
          </p:nvSpPr>
          <p:spPr>
            <a:xfrm flipH="1">
              <a:off x="8381161" y="4150647"/>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Times New Roman" panose="02020603050405020304" pitchFamily="18" charset="0"/>
                <a:cs typeface="Times New Roman" panose="02020603050405020304" pitchFamily="18" charset="0"/>
                <a:sym typeface="Arial"/>
              </a:endParaRPr>
            </a:p>
          </p:txBody>
        </p:sp>
        <p:sp>
          <p:nvSpPr>
            <p:cNvPr id="558" name="Google Shape;558;p30"/>
            <p:cNvSpPr/>
            <p:nvPr/>
          </p:nvSpPr>
          <p:spPr>
            <a:xfrm flipH="1">
              <a:off x="8737673" y="3456872"/>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Times New Roman" panose="02020603050405020304" pitchFamily="18" charset="0"/>
                <a:cs typeface="Times New Roman" panose="02020603050405020304" pitchFamily="18" charset="0"/>
                <a:sym typeface="Arial"/>
              </a:endParaRPr>
            </a:p>
          </p:txBody>
        </p:sp>
        <p:sp>
          <p:nvSpPr>
            <p:cNvPr id="559" name="Google Shape;559;p30"/>
            <p:cNvSpPr/>
            <p:nvPr/>
          </p:nvSpPr>
          <p:spPr>
            <a:xfrm>
              <a:off x="7891103" y="4554385"/>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Times New Roman" panose="02020603050405020304" pitchFamily="18" charset="0"/>
                <a:cs typeface="Times New Roman" panose="02020603050405020304" pitchFamily="18" charset="0"/>
                <a:sym typeface="Arial"/>
              </a:endParaRPr>
            </a:p>
          </p:txBody>
        </p:sp>
        <p:sp>
          <p:nvSpPr>
            <p:cNvPr id="560" name="Google Shape;560;p30"/>
            <p:cNvSpPr/>
            <p:nvPr/>
          </p:nvSpPr>
          <p:spPr>
            <a:xfrm>
              <a:off x="8281925" y="-11387"/>
              <a:ext cx="2650200" cy="5622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Times New Roman" panose="02020603050405020304" pitchFamily="18" charset="0"/>
                <a:cs typeface="Times New Roman" panose="02020603050405020304" pitchFamily="18" charset="0"/>
                <a:sym typeface="Arial"/>
              </a:endParaRPr>
            </a:p>
          </p:txBody>
        </p:sp>
        <p:sp>
          <p:nvSpPr>
            <p:cNvPr id="561" name="Google Shape;561;p30"/>
            <p:cNvSpPr/>
            <p:nvPr/>
          </p:nvSpPr>
          <p:spPr>
            <a:xfrm>
              <a:off x="8737681" y="497588"/>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Times New Roman" panose="02020603050405020304" pitchFamily="18" charset="0"/>
                <a:cs typeface="Times New Roman" panose="02020603050405020304" pitchFamily="18" charset="0"/>
                <a:sym typeface="Arial"/>
              </a:endParaRPr>
            </a:p>
          </p:txBody>
        </p:sp>
      </p:grpSp>
    </p:spTree>
    <p:extLst>
      <p:ext uri="{BB962C8B-B14F-4D97-AF65-F5344CB8AC3E}">
        <p14:creationId xmlns:p14="http://schemas.microsoft.com/office/powerpoint/2010/main" val="987073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38"/>
          <p:cNvSpPr txBox="1">
            <a:spLocks noGrp="1"/>
          </p:cNvSpPr>
          <p:nvPr>
            <p:ph type="title"/>
          </p:nvPr>
        </p:nvSpPr>
        <p:spPr>
          <a:xfrm>
            <a:off x="951000" y="719333"/>
            <a:ext cx="6181200" cy="637600"/>
          </a:xfrm>
          <a:prstGeom prst="rect">
            <a:avLst/>
          </a:prstGeom>
        </p:spPr>
        <p:txBody>
          <a:bodyPr spcFirstLastPara="1" wrap="square" lIns="121900" tIns="121900" rIns="121900" bIns="121900" anchor="t" anchorCtr="0">
            <a:noAutofit/>
          </a:bodyPr>
          <a:lstStyle/>
          <a:p>
            <a:r>
              <a:rPr lang="en" dirty="0" smtClean="0">
                <a:latin typeface="Times New Roman" panose="02020603050405020304" pitchFamily="18" charset="0"/>
                <a:cs typeface="Times New Roman" panose="02020603050405020304" pitchFamily="18" charset="0"/>
              </a:rPr>
              <a:t>Dataset</a:t>
            </a:r>
            <a:endParaRPr b="0" i="1" dirty="0">
              <a:latin typeface="Times New Roman" panose="02020603050405020304" pitchFamily="18" charset="0"/>
              <a:ea typeface="Poppins Medium"/>
              <a:cs typeface="Times New Roman" panose="02020603050405020304" pitchFamily="18" charset="0"/>
              <a:sym typeface="Poppins Medium"/>
            </a:endParaRPr>
          </a:p>
        </p:txBody>
      </p:sp>
      <p:pic>
        <p:nvPicPr>
          <p:cNvPr id="2" name="Picture 1"/>
          <p:cNvPicPr>
            <a:picLocks noChangeAspect="1"/>
          </p:cNvPicPr>
          <p:nvPr/>
        </p:nvPicPr>
        <p:blipFill>
          <a:blip r:embed="rId3"/>
          <a:stretch>
            <a:fillRect/>
          </a:stretch>
        </p:blipFill>
        <p:spPr>
          <a:xfrm>
            <a:off x="951000" y="1492402"/>
            <a:ext cx="2588205" cy="1623332"/>
          </a:xfrm>
          <a:prstGeom prst="rect">
            <a:avLst/>
          </a:prstGeom>
        </p:spPr>
      </p:pic>
      <p:pic>
        <p:nvPicPr>
          <p:cNvPr id="3" name="Picture 2"/>
          <p:cNvPicPr>
            <a:picLocks noChangeAspect="1"/>
          </p:cNvPicPr>
          <p:nvPr/>
        </p:nvPicPr>
        <p:blipFill>
          <a:blip r:embed="rId4"/>
          <a:stretch>
            <a:fillRect/>
          </a:stretch>
        </p:blipFill>
        <p:spPr>
          <a:xfrm>
            <a:off x="3539206" y="2304067"/>
            <a:ext cx="4728495" cy="2914051"/>
          </a:xfrm>
          <a:prstGeom prst="rect">
            <a:avLst/>
          </a:prstGeom>
        </p:spPr>
      </p:pic>
      <p:pic>
        <p:nvPicPr>
          <p:cNvPr id="4" name="Picture 3"/>
          <p:cNvPicPr>
            <a:picLocks noChangeAspect="1"/>
          </p:cNvPicPr>
          <p:nvPr/>
        </p:nvPicPr>
        <p:blipFill>
          <a:blip r:embed="rId5"/>
          <a:stretch>
            <a:fillRect/>
          </a:stretch>
        </p:blipFill>
        <p:spPr>
          <a:xfrm>
            <a:off x="8751707" y="1256752"/>
            <a:ext cx="1699693" cy="2425040"/>
          </a:xfrm>
          <a:prstGeom prst="rect">
            <a:avLst/>
          </a:prstGeom>
        </p:spPr>
      </p:pic>
      <p:pic>
        <p:nvPicPr>
          <p:cNvPr id="5" name="Picture 4"/>
          <p:cNvPicPr>
            <a:picLocks noChangeAspect="1"/>
          </p:cNvPicPr>
          <p:nvPr/>
        </p:nvPicPr>
        <p:blipFill>
          <a:blip r:embed="rId6"/>
          <a:stretch>
            <a:fillRect/>
          </a:stretch>
        </p:blipFill>
        <p:spPr>
          <a:xfrm>
            <a:off x="1168078" y="3681792"/>
            <a:ext cx="2154049" cy="2506531"/>
          </a:xfrm>
          <a:prstGeom prst="rect">
            <a:avLst/>
          </a:prstGeom>
        </p:spPr>
      </p:pic>
      <p:pic>
        <p:nvPicPr>
          <p:cNvPr id="7" name="Picture 6"/>
          <p:cNvPicPr>
            <a:picLocks noChangeAspect="1"/>
          </p:cNvPicPr>
          <p:nvPr/>
        </p:nvPicPr>
        <p:blipFill>
          <a:blip r:embed="rId7"/>
          <a:stretch>
            <a:fillRect/>
          </a:stretch>
        </p:blipFill>
        <p:spPr>
          <a:xfrm>
            <a:off x="8461013" y="3926298"/>
            <a:ext cx="2471532" cy="2503981"/>
          </a:xfrm>
          <a:prstGeom prst="rect">
            <a:avLst/>
          </a:prstGeom>
        </p:spPr>
      </p:pic>
    </p:spTree>
    <p:extLst>
      <p:ext uri="{BB962C8B-B14F-4D97-AF65-F5344CB8AC3E}">
        <p14:creationId xmlns:p14="http://schemas.microsoft.com/office/powerpoint/2010/main" val="2616684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38"/>
          <p:cNvSpPr txBox="1">
            <a:spLocks noGrp="1"/>
          </p:cNvSpPr>
          <p:nvPr>
            <p:ph type="title"/>
          </p:nvPr>
        </p:nvSpPr>
        <p:spPr>
          <a:xfrm>
            <a:off x="951000" y="719333"/>
            <a:ext cx="6181200" cy="637600"/>
          </a:xfrm>
          <a:prstGeom prst="rect">
            <a:avLst/>
          </a:prstGeom>
        </p:spPr>
        <p:txBody>
          <a:bodyPr spcFirstLastPara="1" wrap="square" lIns="121900" tIns="121900" rIns="121900" bIns="121900" anchor="t" anchorCtr="0">
            <a:noAutofit/>
          </a:bodyPr>
          <a:lstStyle/>
          <a:p>
            <a:r>
              <a:rPr lang="en" dirty="0" smtClean="0">
                <a:latin typeface="Times New Roman" panose="02020603050405020304" pitchFamily="18" charset="0"/>
                <a:cs typeface="Times New Roman" panose="02020603050405020304" pitchFamily="18" charset="0"/>
              </a:rPr>
              <a:t>Thuật Toán chính</a:t>
            </a:r>
            <a:endParaRPr b="0" i="1" dirty="0">
              <a:latin typeface="Times New Roman" panose="02020603050405020304" pitchFamily="18" charset="0"/>
              <a:ea typeface="Poppins Medium"/>
              <a:cs typeface="Times New Roman" panose="02020603050405020304" pitchFamily="18" charset="0"/>
              <a:sym typeface="Poppins Medium"/>
            </a:endParaRPr>
          </a:p>
        </p:txBody>
      </p:sp>
      <p:sp>
        <p:nvSpPr>
          <p:cNvPr id="2" name="TextBox 1"/>
          <p:cNvSpPr txBox="1"/>
          <p:nvPr/>
        </p:nvSpPr>
        <p:spPr>
          <a:xfrm>
            <a:off x="951001" y="1562100"/>
            <a:ext cx="6235700" cy="4401205"/>
          </a:xfrm>
          <a:prstGeom prst="rect">
            <a:avLst/>
          </a:prstGeom>
          <a:noFill/>
        </p:spPr>
        <p:txBody>
          <a:bodyPr wrap="square" rtlCol="0">
            <a:spAutoFit/>
          </a:bodyPr>
          <a:lstStyle/>
          <a:p>
            <a:pPr marL="380990" indent="-380990">
              <a:buFontTx/>
              <a:buChar char="-"/>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trang</a:t>
            </a:r>
            <a:r>
              <a:rPr lang="en-US" sz="2000" dirty="0">
                <a:latin typeface="Times New Roman" panose="02020603050405020304" pitchFamily="18" charset="0"/>
                <a:cs typeface="Times New Roman" panose="02020603050405020304" pitchFamily="18" charset="0"/>
              </a:rPr>
              <a:t> web,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nội</a:t>
            </a:r>
            <a:r>
              <a:rPr lang="en-US" sz="2000" dirty="0">
                <a:latin typeface="Times New Roman" panose="02020603050405020304" pitchFamily="18" charset="0"/>
                <a:cs typeface="Times New Roman" panose="02020603050405020304" pitchFamily="18" charset="0"/>
              </a:rPr>
              <a:t> dung </a:t>
            </a:r>
            <a:r>
              <a:rPr lang="en-US" sz="2000" dirty="0" err="1">
                <a:latin typeface="Times New Roman" panose="02020603050405020304" pitchFamily="18" charset="0"/>
                <a:cs typeface="Times New Roman" panose="02020603050405020304" pitchFamily="18" charset="0"/>
              </a:rPr>
              <a:t>trang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trích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xuất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tử</a:t>
            </a:r>
            <a:r>
              <a:rPr lang="en-US" sz="2000" dirty="0">
                <a:latin typeface="Times New Roman" panose="02020603050405020304" pitchFamily="18" charset="0"/>
                <a:cs typeface="Times New Roman" panose="02020603050405020304" pitchFamily="18" charset="0"/>
              </a:rPr>
              <a:t> &lt;li&gt; </a:t>
            </a:r>
          </a:p>
          <a:p>
            <a:pPr marL="380990" indent="-380990">
              <a:buFontTx/>
              <a:buChar char="-"/>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trang</a:t>
            </a:r>
            <a:r>
              <a:rPr lang="en-US" sz="2000" dirty="0">
                <a:latin typeface="Times New Roman" panose="02020603050405020304" pitchFamily="18" charset="0"/>
                <a:cs typeface="Times New Roman" panose="02020603050405020304" pitchFamily="18" charset="0"/>
              </a:rPr>
              <a:t> web,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nội</a:t>
            </a:r>
            <a:r>
              <a:rPr lang="en-US" sz="2000" dirty="0">
                <a:latin typeface="Times New Roman" panose="02020603050405020304" pitchFamily="18" charset="0"/>
                <a:cs typeface="Times New Roman" panose="02020603050405020304" pitchFamily="18" charset="0"/>
              </a:rPr>
              <a:t> dung </a:t>
            </a:r>
            <a:r>
              <a:rPr lang="en-US" sz="2000" dirty="0" err="1">
                <a:latin typeface="Times New Roman" panose="02020603050405020304" pitchFamily="18" charset="0"/>
                <a:cs typeface="Times New Roman" panose="02020603050405020304" pitchFamily="18" charset="0"/>
              </a:rPr>
              <a:t>trang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trích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xuất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tử</a:t>
            </a:r>
            <a:r>
              <a:rPr lang="en-US" sz="2000" dirty="0">
                <a:latin typeface="Times New Roman" panose="02020603050405020304" pitchFamily="18" charset="0"/>
                <a:cs typeface="Times New Roman" panose="02020603050405020304" pitchFamily="18" charset="0"/>
              </a:rPr>
              <a:t> &lt;h1&gt;, &lt;h2&gt;,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&lt;h3&gt;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lớp</a:t>
            </a:r>
            <a:r>
              <a:rPr lang="en-US" sz="2000" dirty="0">
                <a:latin typeface="Times New Roman" panose="02020603050405020304" pitchFamily="18" charset="0"/>
                <a:cs typeface="Times New Roman" panose="02020603050405020304" pitchFamily="18" charset="0"/>
              </a:rPr>
              <a:t> CSS "title-news".  </a:t>
            </a:r>
          </a:p>
          <a:p>
            <a:pPr marL="380990" indent="-380990">
              <a:buFontTx/>
              <a:buChar char="-"/>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trang</a:t>
            </a:r>
            <a:r>
              <a:rPr lang="en-US" sz="2000" dirty="0">
                <a:latin typeface="Times New Roman" panose="02020603050405020304" pitchFamily="18" charset="0"/>
                <a:cs typeface="Times New Roman" panose="02020603050405020304" pitchFamily="18" charset="0"/>
              </a:rPr>
              <a:t> web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trích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xuất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dựa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thẻ</a:t>
            </a:r>
            <a:r>
              <a:rPr lang="en-US" sz="2000" dirty="0">
                <a:latin typeface="Times New Roman" panose="02020603050405020304" pitchFamily="18" charset="0"/>
                <a:cs typeface="Times New Roman" panose="02020603050405020304" pitchFamily="18" charset="0"/>
              </a:rPr>
              <a:t> &lt;title&gt;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trang</a:t>
            </a:r>
            <a:r>
              <a:rPr lang="en-US" sz="2000" dirty="0">
                <a:latin typeface="Times New Roman" panose="02020603050405020304" pitchFamily="18" charset="0"/>
                <a:cs typeface="Times New Roman" panose="02020603050405020304" pitchFamily="18" charset="0"/>
              </a:rPr>
              <a:t>.</a:t>
            </a:r>
          </a:p>
          <a:p>
            <a:pPr marL="380990" lvl="1" indent="-380990">
              <a:buFontTx/>
              <a:buChar char="-"/>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trang</a:t>
            </a:r>
            <a:r>
              <a:rPr lang="en-US" sz="2000" dirty="0">
                <a:latin typeface="Times New Roman" panose="02020603050405020304" pitchFamily="18" charset="0"/>
                <a:cs typeface="Times New Roman" panose="02020603050405020304" pitchFamily="18" charset="0"/>
              </a:rPr>
              <a:t> web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trích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xuất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nội</a:t>
            </a:r>
            <a:r>
              <a:rPr lang="en-US" sz="2000" dirty="0">
                <a:latin typeface="Times New Roman" panose="02020603050405020304" pitchFamily="18" charset="0"/>
                <a:cs typeface="Times New Roman" panose="02020603050405020304" pitchFamily="18" charset="0"/>
              </a:rPr>
              <a:t> dung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tử</a:t>
            </a:r>
            <a:r>
              <a:rPr lang="en-US" sz="2000" dirty="0">
                <a:latin typeface="Times New Roman" panose="02020603050405020304" pitchFamily="18" charset="0"/>
                <a:cs typeface="Times New Roman" panose="02020603050405020304" pitchFamily="18" charset="0"/>
              </a:rPr>
              <a:t> &lt;p&gt;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lớp</a:t>
            </a:r>
            <a:r>
              <a:rPr lang="en-US" sz="2000" dirty="0">
                <a:latin typeface="Times New Roman" panose="02020603050405020304" pitchFamily="18" charset="0"/>
                <a:cs typeface="Times New Roman" panose="02020603050405020304" pitchFamily="18" charset="0"/>
              </a:rPr>
              <a:t> CSS "description"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trang</a:t>
            </a:r>
            <a:endParaRPr lang="en-US" sz="2000" dirty="0">
              <a:latin typeface="Times New Roman" panose="02020603050405020304" pitchFamily="18" charset="0"/>
              <a:cs typeface="Times New Roman" panose="02020603050405020304" pitchFamily="18" charset="0"/>
            </a:endParaRPr>
          </a:p>
          <a:p>
            <a:pPr marL="380990" lvl="6" indent="-380990">
              <a:buFontTx/>
              <a:buChar char="-"/>
            </a:pPr>
            <a:r>
              <a:rPr lang="en-US" sz="2000" dirty="0">
                <a:latin typeface="Times New Roman" panose="02020603050405020304" pitchFamily="18" charset="0"/>
                <a:cs typeface="Times New Roman" panose="02020603050405020304" pitchFamily="18" charset="0"/>
              </a:rPr>
              <a:t> 	T</a:t>
            </a:r>
            <a:r>
              <a:rPr lang="vi-VN" sz="2000" dirty="0">
                <a:latin typeface="Times New Roman" panose="02020603050405020304" pitchFamily="18" charset="0"/>
                <a:cs typeface="Times New Roman" panose="02020603050405020304" pitchFamily="18" charset="0"/>
              </a:rPr>
              <a:t>hực hiện các xử lý trên văn bản, bao gồm việc loại bỏ các từ ngừng (stop words) và đếm số lần xuất hiện của mỗi từ. Sau đó, nó sắp xếp danh sách từ theo thứ tự giảm dần theo số lần xuất hiện và trả về kết quả dưới dạng danh sách các cặp (từ, số lần xuất hiện).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69608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42"/>
          <p:cNvSpPr txBox="1">
            <a:spLocks noGrp="1"/>
          </p:cNvSpPr>
          <p:nvPr>
            <p:ph type="title"/>
          </p:nvPr>
        </p:nvSpPr>
        <p:spPr>
          <a:xfrm>
            <a:off x="960000" y="719333"/>
            <a:ext cx="10272000" cy="637600"/>
          </a:xfrm>
          <a:prstGeom prst="rect">
            <a:avLst/>
          </a:prstGeom>
        </p:spPr>
        <p:txBody>
          <a:bodyPr spcFirstLastPara="1" wrap="square" lIns="121900" tIns="121900" rIns="121900" bIns="121900" anchor="t" anchorCtr="0">
            <a:noAutofit/>
          </a:bodyPr>
          <a:lstStyle/>
          <a:p>
            <a:r>
              <a:rPr lang="en" dirty="0" smtClean="0">
                <a:latin typeface="Times New Roman" panose="02020603050405020304" pitchFamily="18" charset="0"/>
                <a:cs typeface="Times New Roman" panose="02020603050405020304" pitchFamily="18" charset="0"/>
              </a:rPr>
              <a:t>Mặt tốt/ hạn chế</a:t>
            </a:r>
            <a:endParaRPr b="0" i="1" dirty="0">
              <a:latin typeface="Times New Roman" panose="02020603050405020304" pitchFamily="18" charset="0"/>
              <a:cs typeface="Times New Roman" panose="02020603050405020304" pitchFamily="18" charset="0"/>
            </a:endParaRPr>
          </a:p>
        </p:txBody>
      </p:sp>
      <p:sp>
        <p:nvSpPr>
          <p:cNvPr id="732" name="Google Shape;732;p42"/>
          <p:cNvSpPr txBox="1">
            <a:spLocks noGrp="1"/>
          </p:cNvSpPr>
          <p:nvPr>
            <p:ph type="subTitle" idx="1"/>
          </p:nvPr>
        </p:nvSpPr>
        <p:spPr>
          <a:xfrm>
            <a:off x="1608567" y="2433467"/>
            <a:ext cx="3748000" cy="1451200"/>
          </a:xfrm>
          <a:prstGeom prst="rect">
            <a:avLst/>
          </a:prstGeom>
        </p:spPr>
        <p:txBody>
          <a:bodyPr spcFirstLastPara="1" wrap="square" lIns="121900" tIns="121900" rIns="121900" bIns="121900" anchor="t" anchorCtr="0">
            <a:noAutofit/>
          </a:bodyPr>
          <a:lstStyle/>
          <a:p>
            <a:pPr marL="0" indent="0"/>
            <a:r>
              <a:rPr lang="en" sz="2667" dirty="0">
                <a:latin typeface="Times New Roman" panose="02020603050405020304" pitchFamily="18" charset="0"/>
                <a:cs typeface="Times New Roman" panose="02020603050405020304" pitchFamily="18" charset="0"/>
              </a:rPr>
              <a:t>Xây dựng thành công hệ thống trích xuất tin tức từ internet</a:t>
            </a:r>
            <a:br>
              <a:rPr lang="en" sz="2667" dirty="0">
                <a:latin typeface="Times New Roman" panose="02020603050405020304" pitchFamily="18" charset="0"/>
                <a:cs typeface="Times New Roman" panose="02020603050405020304" pitchFamily="18" charset="0"/>
              </a:rPr>
            </a:br>
            <a:endParaRPr lang="en" sz="2667" dirty="0">
              <a:latin typeface="Times New Roman" panose="02020603050405020304" pitchFamily="18" charset="0"/>
              <a:cs typeface="Times New Roman" panose="02020603050405020304" pitchFamily="18" charset="0"/>
            </a:endParaRPr>
          </a:p>
          <a:p>
            <a:pPr marL="0" indent="0"/>
            <a:r>
              <a:rPr lang="en" sz="2667" dirty="0">
                <a:latin typeface="Times New Roman" panose="02020603050405020304" pitchFamily="18" charset="0"/>
                <a:cs typeface="Times New Roman" panose="02020603050405020304" pitchFamily="18" charset="0"/>
              </a:rPr>
              <a:t>Thực hiện được các phép truy vấn, thể hiện được các thống kê cụ thể phục vụ mục đích cụ thể</a:t>
            </a:r>
            <a:endParaRPr sz="2667" dirty="0">
              <a:latin typeface="Times New Roman" panose="02020603050405020304" pitchFamily="18" charset="0"/>
              <a:cs typeface="Times New Roman" panose="02020603050405020304" pitchFamily="18" charset="0"/>
            </a:endParaRPr>
          </a:p>
        </p:txBody>
      </p:sp>
      <p:sp>
        <p:nvSpPr>
          <p:cNvPr id="733" name="Google Shape;733;p42"/>
          <p:cNvSpPr txBox="1">
            <a:spLocks noGrp="1"/>
          </p:cNvSpPr>
          <p:nvPr>
            <p:ph type="subTitle" idx="2"/>
          </p:nvPr>
        </p:nvSpPr>
        <p:spPr>
          <a:xfrm>
            <a:off x="6710633" y="2433467"/>
            <a:ext cx="3872800" cy="1833733"/>
          </a:xfrm>
          <a:prstGeom prst="rect">
            <a:avLst/>
          </a:prstGeom>
        </p:spPr>
        <p:txBody>
          <a:bodyPr spcFirstLastPara="1" wrap="square" lIns="121900" tIns="121900" rIns="121900" bIns="121900" anchor="t" anchorCtr="0">
            <a:noAutofit/>
          </a:bodyPr>
          <a:lstStyle/>
          <a:p>
            <a:pPr marL="0" indent="0"/>
            <a:r>
              <a:rPr lang="en" sz="2667" dirty="0">
                <a:latin typeface="Times New Roman" panose="02020603050405020304" pitchFamily="18" charset="0"/>
                <a:cs typeface="Times New Roman" panose="02020603050405020304" pitchFamily="18" charset="0"/>
              </a:rPr>
              <a:t>Thực hiện được việc rút trích nhưng tiền xử lý dữ liệu vẫn còn nhiều sai sót</a:t>
            </a:r>
            <a:br>
              <a:rPr lang="en" sz="2667" dirty="0">
                <a:latin typeface="Times New Roman" panose="02020603050405020304" pitchFamily="18" charset="0"/>
                <a:cs typeface="Times New Roman" panose="02020603050405020304" pitchFamily="18" charset="0"/>
              </a:rPr>
            </a:br>
            <a:r>
              <a:rPr lang="en" sz="2667" dirty="0">
                <a:latin typeface="Times New Roman" panose="02020603050405020304" pitchFamily="18" charset="0"/>
                <a:cs typeface="Times New Roman" panose="02020603050405020304" pitchFamily="18" charset="0"/>
              </a:rPr>
              <a:t/>
            </a:r>
            <a:br>
              <a:rPr lang="en" sz="2667" dirty="0">
                <a:latin typeface="Times New Roman" panose="02020603050405020304" pitchFamily="18" charset="0"/>
                <a:cs typeface="Times New Roman" panose="02020603050405020304" pitchFamily="18" charset="0"/>
              </a:rPr>
            </a:br>
            <a:r>
              <a:rPr lang="en" sz="2667" dirty="0">
                <a:latin typeface="Times New Roman" panose="02020603050405020304" pitchFamily="18" charset="0"/>
                <a:cs typeface="Times New Roman" panose="02020603050405020304" pitchFamily="18" charset="0"/>
              </a:rPr>
              <a:t>Chưa thực hiện được việc xử lý ngôn ngữ tự nhiên trên các thống kê dựa vào nội dung</a:t>
            </a:r>
            <a:endParaRPr sz="2667"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43053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Google Shape;744;p43"/>
          <p:cNvSpPr txBox="1">
            <a:spLocks noGrp="1"/>
          </p:cNvSpPr>
          <p:nvPr>
            <p:ph type="title"/>
          </p:nvPr>
        </p:nvSpPr>
        <p:spPr>
          <a:xfrm>
            <a:off x="960000" y="719333"/>
            <a:ext cx="10272000" cy="637600"/>
          </a:xfrm>
          <a:prstGeom prst="rect">
            <a:avLst/>
          </a:prstGeom>
        </p:spPr>
        <p:txBody>
          <a:bodyPr spcFirstLastPara="1" wrap="square" lIns="121900" tIns="121900" rIns="121900" bIns="121900" anchor="t" anchorCtr="0">
            <a:noAutofit/>
          </a:bodyPr>
          <a:lstStyle/>
          <a:p>
            <a:r>
              <a:rPr lang="en" sz="4667" dirty="0">
                <a:latin typeface="Times New Roman" panose="02020603050405020304" pitchFamily="18" charset="0"/>
                <a:cs typeface="Times New Roman" panose="02020603050405020304" pitchFamily="18" charset="0"/>
              </a:rPr>
              <a:t>Phát triển</a:t>
            </a:r>
            <a:endParaRPr sz="4667" b="0" i="1" dirty="0">
              <a:latin typeface="Times New Roman" panose="02020603050405020304" pitchFamily="18" charset="0"/>
              <a:ea typeface="Poppins Medium"/>
              <a:cs typeface="Times New Roman" panose="02020603050405020304" pitchFamily="18" charset="0"/>
              <a:sym typeface="Poppins Medium"/>
            </a:endParaRPr>
          </a:p>
        </p:txBody>
      </p:sp>
      <p:sp>
        <p:nvSpPr>
          <p:cNvPr id="751" name="Google Shape;751;p43"/>
          <p:cNvSpPr txBox="1">
            <a:spLocks noGrp="1"/>
          </p:cNvSpPr>
          <p:nvPr>
            <p:ph type="subTitle" idx="7"/>
          </p:nvPr>
        </p:nvSpPr>
        <p:spPr>
          <a:xfrm>
            <a:off x="1083564" y="2022267"/>
            <a:ext cx="4009136" cy="746800"/>
          </a:xfrm>
          <a:prstGeom prst="rect">
            <a:avLst/>
          </a:prstGeom>
        </p:spPr>
        <p:txBody>
          <a:bodyPr spcFirstLastPara="1" wrap="square" lIns="121900" tIns="121900" rIns="121900" bIns="121900" anchor="b" anchorCtr="0">
            <a:noAutofit/>
          </a:bodyPr>
          <a:lstStyle/>
          <a:p>
            <a:pPr marL="0" indent="0"/>
            <a:r>
              <a:rPr lang="en" sz="2667" dirty="0">
                <a:latin typeface="Times New Roman" panose="02020603050405020304" pitchFamily="18" charset="0"/>
                <a:cs typeface="Times New Roman" panose="02020603050405020304" pitchFamily="18" charset="0"/>
              </a:rPr>
              <a:t>Tổ chức lại DATABASE</a:t>
            </a:r>
            <a:endParaRPr sz="2667" dirty="0">
              <a:latin typeface="Times New Roman" panose="02020603050405020304" pitchFamily="18" charset="0"/>
              <a:cs typeface="Times New Roman" panose="02020603050405020304" pitchFamily="18" charset="0"/>
            </a:endParaRPr>
          </a:p>
        </p:txBody>
      </p:sp>
      <p:sp>
        <p:nvSpPr>
          <p:cNvPr id="26" name="Google Shape;751;p43"/>
          <p:cNvSpPr txBox="1">
            <a:spLocks noGrp="1"/>
          </p:cNvSpPr>
          <p:nvPr>
            <p:ph type="subTitle" idx="7"/>
          </p:nvPr>
        </p:nvSpPr>
        <p:spPr>
          <a:xfrm>
            <a:off x="6134100" y="2022267"/>
            <a:ext cx="4292600" cy="746800"/>
          </a:xfrm>
          <a:prstGeom prst="rect">
            <a:avLst/>
          </a:prstGeom>
        </p:spPr>
        <p:txBody>
          <a:bodyPr spcFirstLastPara="1" wrap="square" lIns="121900" tIns="121900" rIns="121900" bIns="121900" anchor="b" anchorCtr="0">
            <a:noAutofit/>
          </a:bodyPr>
          <a:lstStyle/>
          <a:p>
            <a:pPr marL="0" indent="0"/>
            <a:r>
              <a:rPr lang="en" sz="2667" dirty="0">
                <a:latin typeface="Times New Roman" panose="02020603050405020304" pitchFamily="18" charset="0"/>
                <a:cs typeface="Times New Roman" panose="02020603050405020304" pitchFamily="18" charset="0"/>
              </a:rPr>
              <a:t>Giải quyết vấn đề tiền xử lý dữ liệu</a:t>
            </a:r>
            <a:endParaRPr sz="2667" dirty="0">
              <a:latin typeface="Times New Roman" panose="02020603050405020304" pitchFamily="18" charset="0"/>
              <a:cs typeface="Times New Roman" panose="02020603050405020304" pitchFamily="18" charset="0"/>
            </a:endParaRPr>
          </a:p>
        </p:txBody>
      </p:sp>
      <p:sp>
        <p:nvSpPr>
          <p:cNvPr id="27" name="Google Shape;751;p43"/>
          <p:cNvSpPr txBox="1">
            <a:spLocks noGrp="1"/>
          </p:cNvSpPr>
          <p:nvPr>
            <p:ph type="subTitle" idx="7"/>
          </p:nvPr>
        </p:nvSpPr>
        <p:spPr>
          <a:xfrm>
            <a:off x="1083564" y="3892133"/>
            <a:ext cx="4009136" cy="746800"/>
          </a:xfrm>
          <a:prstGeom prst="rect">
            <a:avLst/>
          </a:prstGeom>
        </p:spPr>
        <p:txBody>
          <a:bodyPr spcFirstLastPara="1" wrap="square" lIns="121900" tIns="121900" rIns="121900" bIns="121900" anchor="b" anchorCtr="0">
            <a:noAutofit/>
          </a:bodyPr>
          <a:lstStyle/>
          <a:p>
            <a:pPr marL="0" indent="0"/>
            <a:r>
              <a:rPr lang="en" sz="2667" dirty="0">
                <a:latin typeface="Times New Roman" panose="02020603050405020304" pitchFamily="18" charset="0"/>
                <a:cs typeface="Times New Roman" panose="02020603050405020304" pitchFamily="18" charset="0"/>
              </a:rPr>
              <a:t>Thực hiện xây dựng giao diện trực quan</a:t>
            </a:r>
            <a:endParaRPr sz="2667" dirty="0">
              <a:latin typeface="Times New Roman" panose="02020603050405020304" pitchFamily="18" charset="0"/>
              <a:cs typeface="Times New Roman" panose="02020603050405020304" pitchFamily="18" charset="0"/>
            </a:endParaRPr>
          </a:p>
        </p:txBody>
      </p:sp>
      <p:sp>
        <p:nvSpPr>
          <p:cNvPr id="28" name="Google Shape;751;p43"/>
          <p:cNvSpPr txBox="1">
            <a:spLocks noGrp="1"/>
          </p:cNvSpPr>
          <p:nvPr>
            <p:ph type="subTitle" idx="7"/>
          </p:nvPr>
        </p:nvSpPr>
        <p:spPr>
          <a:xfrm>
            <a:off x="6096000" y="3914567"/>
            <a:ext cx="4851400" cy="746800"/>
          </a:xfrm>
          <a:prstGeom prst="rect">
            <a:avLst/>
          </a:prstGeom>
        </p:spPr>
        <p:txBody>
          <a:bodyPr spcFirstLastPara="1" wrap="square" lIns="121900" tIns="121900" rIns="121900" bIns="121900" anchor="b" anchorCtr="0">
            <a:noAutofit/>
          </a:bodyPr>
          <a:lstStyle/>
          <a:p>
            <a:pPr marL="0" indent="0"/>
            <a:r>
              <a:rPr lang="en" sz="2667" dirty="0">
                <a:latin typeface="Times New Roman" panose="02020603050405020304" pitchFamily="18" charset="0"/>
                <a:cs typeface="Times New Roman" panose="02020603050405020304" pitchFamily="18" charset="0"/>
              </a:rPr>
              <a:t>Cải thiện vấn đề xử lý ngôn ngữ tự nhiên</a:t>
            </a:r>
            <a:endParaRPr sz="2667"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46212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44"/>
          <p:cNvSpPr txBox="1">
            <a:spLocks noGrp="1"/>
          </p:cNvSpPr>
          <p:nvPr>
            <p:ph type="title"/>
          </p:nvPr>
        </p:nvSpPr>
        <p:spPr>
          <a:xfrm>
            <a:off x="2080600" y="2146933"/>
            <a:ext cx="6408000" cy="1542800"/>
          </a:xfrm>
          <a:prstGeom prst="rect">
            <a:avLst/>
          </a:prstGeom>
        </p:spPr>
        <p:txBody>
          <a:bodyPr spcFirstLastPara="1" wrap="square" lIns="121900" tIns="121900" rIns="121900" bIns="121900" anchor="ctr" anchorCtr="0">
            <a:noAutofit/>
          </a:bodyPr>
          <a:lstStyle/>
          <a:p>
            <a:r>
              <a:rPr lang="en" dirty="0" smtClean="0">
                <a:latin typeface="Times New Roman" panose="02020603050405020304" pitchFamily="18" charset="0"/>
                <a:cs typeface="Times New Roman" panose="02020603050405020304" pitchFamily="18" charset="0"/>
              </a:rPr>
              <a:t>Kết Thúc !</a:t>
            </a:r>
            <a:endParaRPr dirty="0">
              <a:latin typeface="Times New Roman" panose="02020603050405020304" pitchFamily="18" charset="0"/>
              <a:cs typeface="Times New Roman" panose="02020603050405020304" pitchFamily="18" charset="0"/>
            </a:endParaRPr>
          </a:p>
        </p:txBody>
      </p:sp>
      <p:sp>
        <p:nvSpPr>
          <p:cNvPr id="762" name="Google Shape;762;p44"/>
          <p:cNvSpPr txBox="1">
            <a:spLocks noGrp="1"/>
          </p:cNvSpPr>
          <p:nvPr>
            <p:ph type="subTitle" idx="1"/>
          </p:nvPr>
        </p:nvSpPr>
        <p:spPr>
          <a:xfrm>
            <a:off x="2080600" y="4221533"/>
            <a:ext cx="6408000" cy="662800"/>
          </a:xfrm>
          <a:prstGeom prst="rect">
            <a:avLst/>
          </a:prstGeom>
        </p:spPr>
        <p:txBody>
          <a:bodyPr spcFirstLastPara="1" wrap="square" lIns="121900" tIns="121900" rIns="121900" bIns="121900" anchor="t" anchorCtr="0">
            <a:noAutofit/>
          </a:bodyPr>
          <a:lstStyle/>
          <a:p>
            <a:pPr marL="0" indent="0"/>
            <a:r>
              <a:rPr lang="en-US" dirty="0" err="1" smtClean="0">
                <a:latin typeface="Times New Roman" panose="02020603050405020304" pitchFamily="18" charset="0"/>
                <a:cs typeface="Times New Roman" panose="02020603050405020304" pitchFamily="18" charset="0"/>
              </a:rPr>
              <a:t>Cảm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thầy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lắng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nghe</a:t>
            </a:r>
            <a:r>
              <a:rPr lang="en-US" dirty="0" smtClean="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0" indent="0"/>
            <a:endParaRPr dirty="0">
              <a:latin typeface="Times New Roman" panose="02020603050405020304" pitchFamily="18" charset="0"/>
              <a:cs typeface="Times New Roman" panose="02020603050405020304" pitchFamily="18" charset="0"/>
            </a:endParaRPr>
          </a:p>
        </p:txBody>
      </p:sp>
      <p:grpSp>
        <p:nvGrpSpPr>
          <p:cNvPr id="763" name="Google Shape;763;p44"/>
          <p:cNvGrpSpPr/>
          <p:nvPr/>
        </p:nvGrpSpPr>
        <p:grpSpPr>
          <a:xfrm>
            <a:off x="1533853" y="3889500"/>
            <a:ext cx="7841439" cy="132301"/>
            <a:chOff x="1150389" y="2917125"/>
            <a:chExt cx="5881079" cy="99226"/>
          </a:xfrm>
        </p:grpSpPr>
        <p:cxnSp>
          <p:nvCxnSpPr>
            <p:cNvPr id="764" name="Google Shape;764;p44"/>
            <p:cNvCxnSpPr/>
            <p:nvPr/>
          </p:nvCxnSpPr>
          <p:spPr>
            <a:xfrm>
              <a:off x="1150389" y="2966754"/>
              <a:ext cx="5781873" cy="0"/>
            </a:xfrm>
            <a:prstGeom prst="straightConnector1">
              <a:avLst/>
            </a:prstGeom>
            <a:noFill/>
            <a:ln w="9525" cap="flat" cmpd="sng">
              <a:solidFill>
                <a:schemeClr val="dk1"/>
              </a:solidFill>
              <a:prstDash val="solid"/>
              <a:round/>
              <a:headEnd type="none" w="med" len="med"/>
              <a:tailEnd type="none" w="med" len="med"/>
            </a:ln>
          </p:spPr>
        </p:cxnSp>
        <p:sp>
          <p:nvSpPr>
            <p:cNvPr id="765" name="Google Shape;765;p44"/>
            <p:cNvSpPr/>
            <p:nvPr/>
          </p:nvSpPr>
          <p:spPr>
            <a:xfrm>
              <a:off x="6932242" y="2917125"/>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no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endParaRPr sz="2400"/>
            </a:p>
          </p:txBody>
        </p:sp>
      </p:grpSp>
      <p:grpSp>
        <p:nvGrpSpPr>
          <p:cNvPr id="766" name="Google Shape;766;p44"/>
          <p:cNvGrpSpPr/>
          <p:nvPr/>
        </p:nvGrpSpPr>
        <p:grpSpPr>
          <a:xfrm>
            <a:off x="7068700" y="-15183"/>
            <a:ext cx="7507467" cy="6579059"/>
            <a:chOff x="5301525" y="-11387"/>
            <a:chExt cx="5630600" cy="4934294"/>
          </a:xfrm>
        </p:grpSpPr>
        <p:sp>
          <p:nvSpPr>
            <p:cNvPr id="767" name="Google Shape;767;p44"/>
            <p:cNvSpPr/>
            <p:nvPr/>
          </p:nvSpPr>
          <p:spPr>
            <a:xfrm>
              <a:off x="5301525" y="4311100"/>
              <a:ext cx="2650200" cy="562200"/>
            </a:xfrm>
            <a:prstGeom prst="roundRect">
              <a:avLst>
                <a:gd name="adj" fmla="val 50000"/>
              </a:avLst>
            </a:prstGeom>
            <a:noFill/>
            <a:ln w="9525" cap="flat" cmpd="sng">
              <a:solidFill>
                <a:srgbClr val="00008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68" name="Google Shape;768;p44"/>
            <p:cNvSpPr/>
            <p:nvPr/>
          </p:nvSpPr>
          <p:spPr>
            <a:xfrm>
              <a:off x="8787278" y="596818"/>
              <a:ext cx="484598" cy="1084205"/>
            </a:xfrm>
            <a:custGeom>
              <a:avLst/>
              <a:gdLst/>
              <a:ahLst/>
              <a:cxnLst/>
              <a:rect l="l" t="t" r="r" b="b"/>
              <a:pathLst>
                <a:path w="11482" h="34124" fill="none" extrusionOk="0">
                  <a:moveTo>
                    <a:pt x="0" y="1"/>
                  </a:moveTo>
                  <a:lnTo>
                    <a:pt x="0" y="30332"/>
                  </a:lnTo>
                  <a:cubicBezTo>
                    <a:pt x="0" y="32455"/>
                    <a:pt x="1668" y="34124"/>
                    <a:pt x="3792" y="34124"/>
                  </a:cubicBezTo>
                  <a:lnTo>
                    <a:pt x="11481" y="34124"/>
                  </a:lnTo>
                </a:path>
              </a:pathLst>
            </a:custGeom>
            <a:noFill/>
            <a:ln w="9525" cap="flat" cmpd="sng">
              <a:solidFill>
                <a:srgbClr val="000080"/>
              </a:solidFill>
              <a:prstDash val="solid"/>
              <a:miter lim="8921"/>
              <a:headEnd type="none" w="sm" len="sm"/>
              <a:tailEnd type="none" w="sm" len="sm"/>
            </a:ln>
          </p:spPr>
          <p:txBody>
            <a:bodyPr spcFirstLastPara="1" wrap="square" lIns="121900" tIns="121900" rIns="121900" bIns="121900" anchor="ctr" anchorCtr="0">
              <a:noAutofit/>
            </a:bodyPr>
            <a:lstStyle/>
            <a:p>
              <a:endParaRPr sz="2400"/>
            </a:p>
          </p:txBody>
        </p:sp>
        <p:sp>
          <p:nvSpPr>
            <p:cNvPr id="769" name="Google Shape;769;p44"/>
            <p:cNvSpPr/>
            <p:nvPr/>
          </p:nvSpPr>
          <p:spPr>
            <a:xfrm>
              <a:off x="7262067" y="220088"/>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noFill/>
            <a:ln w="9525" cap="flat" cmpd="sng">
              <a:solidFill>
                <a:srgbClr val="000080"/>
              </a:solidFill>
              <a:prstDash val="solid"/>
              <a:miter lim="8921"/>
              <a:headEnd type="none" w="sm" len="sm"/>
              <a:tailEnd type="none" w="sm" len="sm"/>
            </a:ln>
          </p:spPr>
          <p:txBody>
            <a:bodyPr spcFirstLastPara="1" wrap="square" lIns="121900" tIns="121900" rIns="121900" bIns="121900" anchor="ctr" anchorCtr="0">
              <a:noAutofit/>
            </a:bodyPr>
            <a:lstStyle/>
            <a:p>
              <a:endParaRPr sz="2400"/>
            </a:p>
          </p:txBody>
        </p:sp>
        <p:sp>
          <p:nvSpPr>
            <p:cNvPr id="770" name="Google Shape;770;p44"/>
            <p:cNvSpPr/>
            <p:nvPr/>
          </p:nvSpPr>
          <p:spPr>
            <a:xfrm rot="5400000">
              <a:off x="7817001" y="-195205"/>
              <a:ext cx="32" cy="929802"/>
            </a:xfrm>
            <a:custGeom>
              <a:avLst/>
              <a:gdLst/>
              <a:ahLst/>
              <a:cxnLst/>
              <a:rect l="l" t="t" r="r" b="b"/>
              <a:pathLst>
                <a:path w="1" h="101924" fill="none" extrusionOk="0">
                  <a:moveTo>
                    <a:pt x="0" y="1"/>
                  </a:moveTo>
                  <a:lnTo>
                    <a:pt x="0" y="101923"/>
                  </a:lnTo>
                </a:path>
              </a:pathLst>
            </a:custGeom>
            <a:noFill/>
            <a:ln w="9525" cap="flat" cmpd="sng">
              <a:solidFill>
                <a:srgbClr val="000080"/>
              </a:solidFill>
              <a:prstDash val="solid"/>
              <a:miter lim="8921"/>
              <a:headEnd type="none" w="sm" len="sm"/>
              <a:tailEnd type="none" w="sm" len="sm"/>
            </a:ln>
          </p:spPr>
          <p:txBody>
            <a:bodyPr spcFirstLastPara="1" wrap="square" lIns="121900" tIns="121900" rIns="121900" bIns="121900" anchor="ctr" anchorCtr="0">
              <a:noAutofit/>
            </a:bodyPr>
            <a:lstStyle/>
            <a:p>
              <a:endParaRPr sz="2400"/>
            </a:p>
          </p:txBody>
        </p:sp>
        <p:sp>
          <p:nvSpPr>
            <p:cNvPr id="771" name="Google Shape;771;p44"/>
            <p:cNvSpPr/>
            <p:nvPr/>
          </p:nvSpPr>
          <p:spPr>
            <a:xfrm rot="5400000">
              <a:off x="8225850" y="4329692"/>
              <a:ext cx="32" cy="548606"/>
            </a:xfrm>
            <a:custGeom>
              <a:avLst/>
              <a:gdLst/>
              <a:ahLst/>
              <a:cxnLst/>
              <a:rect l="l" t="t" r="r" b="b"/>
              <a:pathLst>
                <a:path w="1" h="101924" fill="none" extrusionOk="0">
                  <a:moveTo>
                    <a:pt x="0" y="1"/>
                  </a:moveTo>
                  <a:lnTo>
                    <a:pt x="0" y="101923"/>
                  </a:lnTo>
                </a:path>
              </a:pathLst>
            </a:custGeom>
            <a:noFill/>
            <a:ln w="9525" cap="flat" cmpd="sng">
              <a:solidFill>
                <a:srgbClr val="000080"/>
              </a:solidFill>
              <a:prstDash val="solid"/>
              <a:miter lim="8921"/>
              <a:headEnd type="none" w="sm" len="sm"/>
              <a:tailEnd type="none" w="sm" len="sm"/>
            </a:ln>
          </p:spPr>
          <p:txBody>
            <a:bodyPr spcFirstLastPara="1" wrap="square" lIns="121900" tIns="121900" rIns="121900" bIns="121900" anchor="ctr" anchorCtr="0">
              <a:noAutofit/>
            </a:bodyPr>
            <a:lstStyle/>
            <a:p>
              <a:endParaRPr sz="2400"/>
            </a:p>
          </p:txBody>
        </p:sp>
        <p:cxnSp>
          <p:nvCxnSpPr>
            <p:cNvPr id="772" name="Google Shape;772;p44"/>
            <p:cNvCxnSpPr/>
            <p:nvPr/>
          </p:nvCxnSpPr>
          <p:spPr>
            <a:xfrm>
              <a:off x="7994050" y="267950"/>
              <a:ext cx="0" cy="3388500"/>
            </a:xfrm>
            <a:prstGeom prst="straightConnector1">
              <a:avLst/>
            </a:prstGeom>
            <a:noFill/>
            <a:ln w="9525" cap="flat" cmpd="sng">
              <a:solidFill>
                <a:srgbClr val="000080"/>
              </a:solidFill>
              <a:prstDash val="solid"/>
              <a:round/>
              <a:headEnd type="none" w="med" len="med"/>
              <a:tailEnd type="none" w="med" len="med"/>
            </a:ln>
          </p:spPr>
        </p:cxnSp>
        <p:sp>
          <p:nvSpPr>
            <p:cNvPr id="773" name="Google Shape;773;p44"/>
            <p:cNvSpPr/>
            <p:nvPr/>
          </p:nvSpPr>
          <p:spPr>
            <a:xfrm>
              <a:off x="7944443" y="3656449"/>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rgbClr val="F6F6F6"/>
            </a:solidFill>
            <a:ln w="9525" cap="flat" cmpd="sng">
              <a:solidFill>
                <a:srgbClr val="000080"/>
              </a:solidFill>
              <a:prstDash val="solid"/>
              <a:miter lim="8921"/>
              <a:headEnd type="none" w="sm" len="sm"/>
              <a:tailEnd type="none" w="sm" len="sm"/>
            </a:ln>
          </p:spPr>
          <p:txBody>
            <a:bodyPr spcFirstLastPara="1" wrap="square" lIns="121900" tIns="121900" rIns="121900" bIns="121900" anchor="ctr" anchorCtr="0">
              <a:noAutofit/>
            </a:bodyPr>
            <a:lstStyle/>
            <a:p>
              <a:endParaRPr sz="2400"/>
            </a:p>
          </p:txBody>
        </p:sp>
        <p:sp>
          <p:nvSpPr>
            <p:cNvPr id="774" name="Google Shape;774;p44"/>
            <p:cNvSpPr/>
            <p:nvPr/>
          </p:nvSpPr>
          <p:spPr>
            <a:xfrm flipH="1">
              <a:off x="8787284" y="2038366"/>
              <a:ext cx="32" cy="1554596"/>
            </a:xfrm>
            <a:custGeom>
              <a:avLst/>
              <a:gdLst/>
              <a:ahLst/>
              <a:cxnLst/>
              <a:rect l="l" t="t" r="r" b="b"/>
              <a:pathLst>
                <a:path w="1" h="101924" fill="none" extrusionOk="0">
                  <a:moveTo>
                    <a:pt x="0" y="1"/>
                  </a:moveTo>
                  <a:lnTo>
                    <a:pt x="0" y="101923"/>
                  </a:lnTo>
                </a:path>
              </a:pathLst>
            </a:custGeom>
            <a:noFill/>
            <a:ln w="9525" cap="flat" cmpd="sng">
              <a:solidFill>
                <a:srgbClr val="000080"/>
              </a:solidFill>
              <a:prstDash val="solid"/>
              <a:miter lim="8921"/>
              <a:headEnd type="none" w="sm" len="sm"/>
              <a:tailEnd type="none" w="sm" len="sm"/>
            </a:ln>
          </p:spPr>
          <p:txBody>
            <a:bodyPr spcFirstLastPara="1" wrap="square" lIns="121900" tIns="121900" rIns="121900" bIns="121900" anchor="ctr" anchorCtr="0">
              <a:noAutofit/>
            </a:bodyPr>
            <a:lstStyle/>
            <a:p>
              <a:endParaRPr sz="2400"/>
            </a:p>
          </p:txBody>
        </p:sp>
        <p:sp>
          <p:nvSpPr>
            <p:cNvPr id="775" name="Google Shape;775;p44"/>
            <p:cNvSpPr/>
            <p:nvPr/>
          </p:nvSpPr>
          <p:spPr>
            <a:xfrm flipH="1">
              <a:off x="8381157" y="3519800"/>
              <a:ext cx="406118" cy="1084205"/>
            </a:xfrm>
            <a:custGeom>
              <a:avLst/>
              <a:gdLst/>
              <a:ahLst/>
              <a:cxnLst/>
              <a:rect l="l" t="t" r="r" b="b"/>
              <a:pathLst>
                <a:path w="11482" h="34124" fill="none" extrusionOk="0">
                  <a:moveTo>
                    <a:pt x="0" y="1"/>
                  </a:moveTo>
                  <a:lnTo>
                    <a:pt x="0" y="30332"/>
                  </a:lnTo>
                  <a:cubicBezTo>
                    <a:pt x="0" y="32455"/>
                    <a:pt x="1668" y="34124"/>
                    <a:pt x="3792" y="34124"/>
                  </a:cubicBezTo>
                  <a:lnTo>
                    <a:pt x="11481" y="34124"/>
                  </a:lnTo>
                </a:path>
              </a:pathLst>
            </a:custGeom>
            <a:noFill/>
            <a:ln w="9525" cap="flat" cmpd="sng">
              <a:solidFill>
                <a:srgbClr val="000080"/>
              </a:solidFill>
              <a:prstDash val="solid"/>
              <a:miter lim="8921"/>
              <a:headEnd type="none" w="sm" len="sm"/>
              <a:tailEnd type="none" w="sm" len="sm"/>
            </a:ln>
          </p:spPr>
          <p:txBody>
            <a:bodyPr spcFirstLastPara="1" wrap="square" lIns="121900" tIns="121900" rIns="121900" bIns="121900" anchor="ctr" anchorCtr="0">
              <a:noAutofit/>
            </a:bodyPr>
            <a:lstStyle/>
            <a:p>
              <a:endParaRPr sz="2400"/>
            </a:p>
          </p:txBody>
        </p:sp>
        <p:sp>
          <p:nvSpPr>
            <p:cNvPr id="776" name="Google Shape;776;p44"/>
            <p:cNvSpPr/>
            <p:nvPr/>
          </p:nvSpPr>
          <p:spPr>
            <a:xfrm flipH="1">
              <a:off x="8737686" y="2029647"/>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rgbClr val="F6F6F6"/>
            </a:solidFill>
            <a:ln w="9525" cap="flat" cmpd="sng">
              <a:solidFill>
                <a:srgbClr val="000080"/>
              </a:solidFill>
              <a:prstDash val="solid"/>
              <a:miter lim="8921"/>
              <a:headEnd type="none" w="sm" len="sm"/>
              <a:tailEnd type="none" w="sm" len="sm"/>
            </a:ln>
          </p:spPr>
          <p:txBody>
            <a:bodyPr spcFirstLastPara="1" wrap="square" lIns="121900" tIns="121900" rIns="121900" bIns="121900" anchor="ctr" anchorCtr="0">
              <a:noAutofit/>
            </a:bodyPr>
            <a:lstStyle/>
            <a:p>
              <a:endParaRPr sz="2400"/>
            </a:p>
          </p:txBody>
        </p:sp>
        <p:sp>
          <p:nvSpPr>
            <p:cNvPr id="777" name="Google Shape;777;p44"/>
            <p:cNvSpPr/>
            <p:nvPr/>
          </p:nvSpPr>
          <p:spPr>
            <a:xfrm>
              <a:off x="8428883" y="4554382"/>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rgbClr val="F6F6F6"/>
            </a:solidFill>
            <a:ln w="9525" cap="flat" cmpd="sng">
              <a:solidFill>
                <a:srgbClr val="000080"/>
              </a:solidFill>
              <a:prstDash val="solid"/>
              <a:miter lim="8921"/>
              <a:headEnd type="none" w="sm" len="sm"/>
              <a:tailEnd type="none" w="sm" len="sm"/>
            </a:ln>
          </p:spPr>
          <p:txBody>
            <a:bodyPr spcFirstLastPara="1" wrap="square" lIns="121900" tIns="121900" rIns="121900" bIns="121900" anchor="ctr" anchorCtr="0">
              <a:noAutofit/>
            </a:bodyPr>
            <a:lstStyle/>
            <a:p>
              <a:endParaRPr sz="2400"/>
            </a:p>
          </p:txBody>
        </p:sp>
        <p:sp>
          <p:nvSpPr>
            <p:cNvPr id="778" name="Google Shape;778;p44"/>
            <p:cNvSpPr/>
            <p:nvPr/>
          </p:nvSpPr>
          <p:spPr>
            <a:xfrm rot="-5400000" flipH="1">
              <a:off x="8663715" y="4823681"/>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rgbClr val="F6F6F6"/>
            </a:solidFill>
            <a:ln w="9525" cap="flat" cmpd="sng">
              <a:solidFill>
                <a:srgbClr val="000080"/>
              </a:solidFill>
              <a:prstDash val="solid"/>
              <a:miter lim="8921"/>
              <a:headEnd type="none" w="sm" len="sm"/>
              <a:tailEnd type="none" w="sm" len="sm"/>
            </a:ln>
          </p:spPr>
          <p:txBody>
            <a:bodyPr spcFirstLastPara="1" wrap="square" lIns="121900" tIns="121900" rIns="121900" bIns="121900" anchor="ctr" anchorCtr="0">
              <a:noAutofit/>
            </a:bodyPr>
            <a:lstStyle/>
            <a:p>
              <a:endParaRPr sz="2400"/>
            </a:p>
          </p:txBody>
        </p:sp>
        <p:sp>
          <p:nvSpPr>
            <p:cNvPr id="779" name="Google Shape;779;p44"/>
            <p:cNvSpPr/>
            <p:nvPr/>
          </p:nvSpPr>
          <p:spPr>
            <a:xfrm rot="-5400000">
              <a:off x="9037232" y="4598994"/>
              <a:ext cx="32" cy="548606"/>
            </a:xfrm>
            <a:custGeom>
              <a:avLst/>
              <a:gdLst/>
              <a:ahLst/>
              <a:cxnLst/>
              <a:rect l="l" t="t" r="r" b="b"/>
              <a:pathLst>
                <a:path w="1" h="101924" fill="none" extrusionOk="0">
                  <a:moveTo>
                    <a:pt x="0" y="1"/>
                  </a:moveTo>
                  <a:lnTo>
                    <a:pt x="0" y="101923"/>
                  </a:lnTo>
                </a:path>
              </a:pathLst>
            </a:custGeom>
            <a:noFill/>
            <a:ln w="9525" cap="flat" cmpd="sng">
              <a:solidFill>
                <a:srgbClr val="000080"/>
              </a:solidFill>
              <a:prstDash val="solid"/>
              <a:miter lim="8921"/>
              <a:headEnd type="none" w="sm" len="sm"/>
              <a:tailEnd type="none" w="sm" len="sm"/>
            </a:ln>
          </p:spPr>
          <p:txBody>
            <a:bodyPr spcFirstLastPara="1" wrap="square" lIns="121900" tIns="121900" rIns="121900" bIns="121900" anchor="ctr" anchorCtr="0">
              <a:noAutofit/>
            </a:bodyPr>
            <a:lstStyle/>
            <a:p>
              <a:endParaRPr sz="2400"/>
            </a:p>
          </p:txBody>
        </p:sp>
        <p:sp>
          <p:nvSpPr>
            <p:cNvPr id="780" name="Google Shape;780;p44"/>
            <p:cNvSpPr/>
            <p:nvPr/>
          </p:nvSpPr>
          <p:spPr>
            <a:xfrm rot="10800000">
              <a:off x="8430761" y="924916"/>
              <a:ext cx="32" cy="1371133"/>
            </a:xfrm>
            <a:custGeom>
              <a:avLst/>
              <a:gdLst/>
              <a:ahLst/>
              <a:cxnLst/>
              <a:rect l="l" t="t" r="r" b="b"/>
              <a:pathLst>
                <a:path w="1" h="101924" fill="none" extrusionOk="0">
                  <a:moveTo>
                    <a:pt x="0" y="1"/>
                  </a:moveTo>
                  <a:lnTo>
                    <a:pt x="0" y="101923"/>
                  </a:lnTo>
                </a:path>
              </a:pathLst>
            </a:custGeom>
            <a:noFill/>
            <a:ln w="9525" cap="flat" cmpd="sng">
              <a:solidFill>
                <a:srgbClr val="000080"/>
              </a:solidFill>
              <a:prstDash val="solid"/>
              <a:miter lim="8921"/>
              <a:headEnd type="none" w="sm" len="sm"/>
              <a:tailEnd type="none" w="sm" len="sm"/>
            </a:ln>
          </p:spPr>
          <p:txBody>
            <a:bodyPr spcFirstLastPara="1" wrap="square" lIns="121900" tIns="121900" rIns="121900" bIns="121900" anchor="ctr" anchorCtr="0">
              <a:noAutofit/>
            </a:bodyPr>
            <a:lstStyle/>
            <a:p>
              <a:endParaRPr sz="2400"/>
            </a:p>
          </p:txBody>
        </p:sp>
        <p:sp>
          <p:nvSpPr>
            <p:cNvPr id="781" name="Google Shape;781;p44"/>
            <p:cNvSpPr/>
            <p:nvPr/>
          </p:nvSpPr>
          <p:spPr>
            <a:xfrm rot="10800000">
              <a:off x="8430761" y="2820916"/>
              <a:ext cx="32" cy="1371133"/>
            </a:xfrm>
            <a:custGeom>
              <a:avLst/>
              <a:gdLst/>
              <a:ahLst/>
              <a:cxnLst/>
              <a:rect l="l" t="t" r="r" b="b"/>
              <a:pathLst>
                <a:path w="1" h="101924" fill="none" extrusionOk="0">
                  <a:moveTo>
                    <a:pt x="0" y="1"/>
                  </a:moveTo>
                  <a:lnTo>
                    <a:pt x="0" y="101923"/>
                  </a:lnTo>
                </a:path>
              </a:pathLst>
            </a:custGeom>
            <a:noFill/>
            <a:ln w="9525" cap="flat" cmpd="sng">
              <a:solidFill>
                <a:srgbClr val="000080"/>
              </a:solidFill>
              <a:prstDash val="solid"/>
              <a:miter lim="8921"/>
              <a:headEnd type="none" w="sm" len="sm"/>
              <a:tailEnd type="none" w="sm" len="sm"/>
            </a:ln>
          </p:spPr>
          <p:txBody>
            <a:bodyPr spcFirstLastPara="1" wrap="square" lIns="121900" tIns="121900" rIns="121900" bIns="121900" anchor="ctr" anchorCtr="0">
              <a:noAutofit/>
            </a:bodyPr>
            <a:lstStyle/>
            <a:p>
              <a:endParaRPr sz="2400"/>
            </a:p>
          </p:txBody>
        </p:sp>
        <p:sp>
          <p:nvSpPr>
            <p:cNvPr id="782" name="Google Shape;782;p44"/>
            <p:cNvSpPr/>
            <p:nvPr/>
          </p:nvSpPr>
          <p:spPr>
            <a:xfrm flipH="1">
              <a:off x="8381161" y="825697"/>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rgbClr val="F6F6F6"/>
            </a:solidFill>
            <a:ln w="9525" cap="flat" cmpd="sng">
              <a:solidFill>
                <a:srgbClr val="000080"/>
              </a:solidFill>
              <a:prstDash val="solid"/>
              <a:miter lim="8921"/>
              <a:headEnd type="none" w="sm" len="sm"/>
              <a:tailEnd type="none" w="sm" len="sm"/>
            </a:ln>
          </p:spPr>
          <p:txBody>
            <a:bodyPr spcFirstLastPara="1" wrap="square" lIns="121900" tIns="121900" rIns="121900" bIns="121900" anchor="ctr" anchorCtr="0">
              <a:noAutofit/>
            </a:bodyPr>
            <a:lstStyle/>
            <a:p>
              <a:endParaRPr sz="2400"/>
            </a:p>
          </p:txBody>
        </p:sp>
        <p:sp>
          <p:nvSpPr>
            <p:cNvPr id="783" name="Google Shape;783;p44"/>
            <p:cNvSpPr/>
            <p:nvPr/>
          </p:nvSpPr>
          <p:spPr>
            <a:xfrm flipH="1">
              <a:off x="8381161" y="2271472"/>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rgbClr val="F6F6F6"/>
            </a:solidFill>
            <a:ln w="9525" cap="flat" cmpd="sng">
              <a:solidFill>
                <a:srgbClr val="000080"/>
              </a:solidFill>
              <a:prstDash val="solid"/>
              <a:miter lim="8921"/>
              <a:headEnd type="none" w="sm" len="sm"/>
              <a:tailEnd type="none" w="sm" len="sm"/>
            </a:ln>
          </p:spPr>
          <p:txBody>
            <a:bodyPr spcFirstLastPara="1" wrap="square" lIns="121900" tIns="121900" rIns="121900" bIns="121900" anchor="ctr" anchorCtr="0">
              <a:noAutofit/>
            </a:bodyPr>
            <a:lstStyle/>
            <a:p>
              <a:endParaRPr sz="2400"/>
            </a:p>
          </p:txBody>
        </p:sp>
        <p:sp>
          <p:nvSpPr>
            <p:cNvPr id="784" name="Google Shape;784;p44"/>
            <p:cNvSpPr/>
            <p:nvPr/>
          </p:nvSpPr>
          <p:spPr>
            <a:xfrm flipH="1">
              <a:off x="8381161" y="2727547"/>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rgbClr val="F6F6F6"/>
            </a:solidFill>
            <a:ln w="9525" cap="flat" cmpd="sng">
              <a:solidFill>
                <a:srgbClr val="000080"/>
              </a:solidFill>
              <a:prstDash val="solid"/>
              <a:miter lim="8921"/>
              <a:headEnd type="none" w="sm" len="sm"/>
              <a:tailEnd type="none" w="sm" len="sm"/>
            </a:ln>
          </p:spPr>
          <p:txBody>
            <a:bodyPr spcFirstLastPara="1" wrap="square" lIns="121900" tIns="121900" rIns="121900" bIns="121900" anchor="ctr" anchorCtr="0">
              <a:noAutofit/>
            </a:bodyPr>
            <a:lstStyle/>
            <a:p>
              <a:endParaRPr sz="2400"/>
            </a:p>
          </p:txBody>
        </p:sp>
        <p:sp>
          <p:nvSpPr>
            <p:cNvPr id="785" name="Google Shape;785;p44"/>
            <p:cNvSpPr/>
            <p:nvPr/>
          </p:nvSpPr>
          <p:spPr>
            <a:xfrm flipH="1">
              <a:off x="8381161" y="4150647"/>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rgbClr val="F6F6F6"/>
            </a:solidFill>
            <a:ln w="9525" cap="flat" cmpd="sng">
              <a:solidFill>
                <a:srgbClr val="000080"/>
              </a:solidFill>
              <a:prstDash val="solid"/>
              <a:miter lim="8921"/>
              <a:headEnd type="none" w="sm" len="sm"/>
              <a:tailEnd type="none" w="sm" len="sm"/>
            </a:ln>
          </p:spPr>
          <p:txBody>
            <a:bodyPr spcFirstLastPara="1" wrap="square" lIns="121900" tIns="121900" rIns="121900" bIns="121900" anchor="ctr" anchorCtr="0">
              <a:noAutofit/>
            </a:bodyPr>
            <a:lstStyle/>
            <a:p>
              <a:endParaRPr sz="2400"/>
            </a:p>
          </p:txBody>
        </p:sp>
        <p:sp>
          <p:nvSpPr>
            <p:cNvPr id="786" name="Google Shape;786;p44"/>
            <p:cNvSpPr/>
            <p:nvPr/>
          </p:nvSpPr>
          <p:spPr>
            <a:xfrm flipH="1">
              <a:off x="8737673" y="3456872"/>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rgbClr val="F6F6F6"/>
            </a:solidFill>
            <a:ln w="9525" cap="flat" cmpd="sng">
              <a:solidFill>
                <a:srgbClr val="000080"/>
              </a:solidFill>
              <a:prstDash val="solid"/>
              <a:miter lim="8921"/>
              <a:headEnd type="none" w="sm" len="sm"/>
              <a:tailEnd type="none" w="sm" len="sm"/>
            </a:ln>
          </p:spPr>
          <p:txBody>
            <a:bodyPr spcFirstLastPara="1" wrap="square" lIns="121900" tIns="121900" rIns="121900" bIns="121900" anchor="ctr" anchorCtr="0">
              <a:noAutofit/>
            </a:bodyPr>
            <a:lstStyle/>
            <a:p>
              <a:endParaRPr sz="2400"/>
            </a:p>
          </p:txBody>
        </p:sp>
        <p:sp>
          <p:nvSpPr>
            <p:cNvPr id="787" name="Google Shape;787;p44"/>
            <p:cNvSpPr/>
            <p:nvPr/>
          </p:nvSpPr>
          <p:spPr>
            <a:xfrm>
              <a:off x="7891103" y="4554385"/>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rgbClr val="F6F6F6"/>
            </a:solidFill>
            <a:ln w="9525" cap="flat" cmpd="sng">
              <a:solidFill>
                <a:srgbClr val="000080"/>
              </a:solidFill>
              <a:prstDash val="solid"/>
              <a:miter lim="8921"/>
              <a:headEnd type="none" w="sm" len="sm"/>
              <a:tailEnd type="none" w="sm" len="sm"/>
            </a:ln>
          </p:spPr>
          <p:txBody>
            <a:bodyPr spcFirstLastPara="1" wrap="square" lIns="121900" tIns="121900" rIns="121900" bIns="121900" anchor="ctr" anchorCtr="0">
              <a:noAutofit/>
            </a:bodyPr>
            <a:lstStyle/>
            <a:p>
              <a:endParaRPr sz="2400"/>
            </a:p>
          </p:txBody>
        </p:sp>
        <p:sp>
          <p:nvSpPr>
            <p:cNvPr id="788" name="Google Shape;788;p44"/>
            <p:cNvSpPr/>
            <p:nvPr/>
          </p:nvSpPr>
          <p:spPr>
            <a:xfrm>
              <a:off x="8281925" y="-11387"/>
              <a:ext cx="2650200" cy="562200"/>
            </a:xfrm>
            <a:prstGeom prst="roundRect">
              <a:avLst>
                <a:gd name="adj" fmla="val 50000"/>
              </a:avLst>
            </a:prstGeom>
            <a:noFill/>
            <a:ln w="9525" cap="flat" cmpd="sng">
              <a:solidFill>
                <a:srgbClr val="00008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89" name="Google Shape;789;p44"/>
            <p:cNvSpPr/>
            <p:nvPr/>
          </p:nvSpPr>
          <p:spPr>
            <a:xfrm>
              <a:off x="8737681" y="497588"/>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rgbClr val="F6F6F6"/>
            </a:solidFill>
            <a:ln w="9525" cap="flat" cmpd="sng">
              <a:solidFill>
                <a:srgbClr val="000080"/>
              </a:solidFill>
              <a:prstDash val="solid"/>
              <a:miter lim="8921"/>
              <a:headEnd type="none" w="sm" len="sm"/>
              <a:tailEnd type="none" w="sm" len="sm"/>
            </a:ln>
          </p:spPr>
          <p:txBody>
            <a:bodyPr spcFirstLastPara="1" wrap="square" lIns="121900" tIns="121900" rIns="121900" bIns="121900" anchor="ctr" anchorCtr="0">
              <a:noAutofit/>
            </a:bodyPr>
            <a:lstStyle/>
            <a:p>
              <a:endParaRPr sz="2400"/>
            </a:p>
          </p:txBody>
        </p:sp>
      </p:grpSp>
      <p:grpSp>
        <p:nvGrpSpPr>
          <p:cNvPr id="790" name="Google Shape;790;p44"/>
          <p:cNvGrpSpPr/>
          <p:nvPr/>
        </p:nvGrpSpPr>
        <p:grpSpPr>
          <a:xfrm rot="10800000">
            <a:off x="-2389267" y="-64350"/>
            <a:ext cx="7507467" cy="6579059"/>
            <a:chOff x="5301525" y="-11387"/>
            <a:chExt cx="5630600" cy="4934294"/>
          </a:xfrm>
        </p:grpSpPr>
        <p:sp>
          <p:nvSpPr>
            <p:cNvPr id="791" name="Google Shape;791;p44"/>
            <p:cNvSpPr/>
            <p:nvPr/>
          </p:nvSpPr>
          <p:spPr>
            <a:xfrm>
              <a:off x="5301525" y="4311100"/>
              <a:ext cx="2650200" cy="562200"/>
            </a:xfrm>
            <a:prstGeom prst="roundRect">
              <a:avLst>
                <a:gd name="adj" fmla="val 50000"/>
              </a:avLst>
            </a:prstGeom>
            <a:noFill/>
            <a:ln w="9525" cap="flat" cmpd="sng">
              <a:solidFill>
                <a:srgbClr val="00008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92" name="Google Shape;792;p44"/>
            <p:cNvSpPr/>
            <p:nvPr/>
          </p:nvSpPr>
          <p:spPr>
            <a:xfrm>
              <a:off x="8787278" y="596818"/>
              <a:ext cx="484598" cy="1084205"/>
            </a:xfrm>
            <a:custGeom>
              <a:avLst/>
              <a:gdLst/>
              <a:ahLst/>
              <a:cxnLst/>
              <a:rect l="l" t="t" r="r" b="b"/>
              <a:pathLst>
                <a:path w="11482" h="34124" fill="none" extrusionOk="0">
                  <a:moveTo>
                    <a:pt x="0" y="1"/>
                  </a:moveTo>
                  <a:lnTo>
                    <a:pt x="0" y="30332"/>
                  </a:lnTo>
                  <a:cubicBezTo>
                    <a:pt x="0" y="32455"/>
                    <a:pt x="1668" y="34124"/>
                    <a:pt x="3792" y="34124"/>
                  </a:cubicBezTo>
                  <a:lnTo>
                    <a:pt x="11481" y="34124"/>
                  </a:lnTo>
                </a:path>
              </a:pathLst>
            </a:custGeom>
            <a:noFill/>
            <a:ln w="9525" cap="flat" cmpd="sng">
              <a:solidFill>
                <a:srgbClr val="000080"/>
              </a:solidFill>
              <a:prstDash val="solid"/>
              <a:miter lim="8921"/>
              <a:headEnd type="none" w="sm" len="sm"/>
              <a:tailEnd type="none" w="sm" len="sm"/>
            </a:ln>
          </p:spPr>
          <p:txBody>
            <a:bodyPr spcFirstLastPara="1" wrap="square" lIns="121900" tIns="121900" rIns="121900" bIns="121900" anchor="ctr" anchorCtr="0">
              <a:noAutofit/>
            </a:bodyPr>
            <a:lstStyle/>
            <a:p>
              <a:endParaRPr sz="2400"/>
            </a:p>
          </p:txBody>
        </p:sp>
        <p:sp>
          <p:nvSpPr>
            <p:cNvPr id="793" name="Google Shape;793;p44"/>
            <p:cNvSpPr/>
            <p:nvPr/>
          </p:nvSpPr>
          <p:spPr>
            <a:xfrm>
              <a:off x="7252892" y="220088"/>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noFill/>
            <a:ln w="9525" cap="flat" cmpd="sng">
              <a:solidFill>
                <a:srgbClr val="000080"/>
              </a:solidFill>
              <a:prstDash val="solid"/>
              <a:miter lim="8921"/>
              <a:headEnd type="none" w="sm" len="sm"/>
              <a:tailEnd type="none" w="sm" len="sm"/>
            </a:ln>
          </p:spPr>
          <p:txBody>
            <a:bodyPr spcFirstLastPara="1" wrap="square" lIns="121900" tIns="121900" rIns="121900" bIns="121900" anchor="ctr" anchorCtr="0">
              <a:noAutofit/>
            </a:bodyPr>
            <a:lstStyle/>
            <a:p>
              <a:endParaRPr sz="2400"/>
            </a:p>
          </p:txBody>
        </p:sp>
        <p:sp>
          <p:nvSpPr>
            <p:cNvPr id="794" name="Google Shape;794;p44"/>
            <p:cNvSpPr/>
            <p:nvPr/>
          </p:nvSpPr>
          <p:spPr>
            <a:xfrm rot="5400000">
              <a:off x="7817001" y="-195205"/>
              <a:ext cx="32" cy="929802"/>
            </a:xfrm>
            <a:custGeom>
              <a:avLst/>
              <a:gdLst/>
              <a:ahLst/>
              <a:cxnLst/>
              <a:rect l="l" t="t" r="r" b="b"/>
              <a:pathLst>
                <a:path w="1" h="101924" fill="none" extrusionOk="0">
                  <a:moveTo>
                    <a:pt x="0" y="1"/>
                  </a:moveTo>
                  <a:lnTo>
                    <a:pt x="0" y="101923"/>
                  </a:lnTo>
                </a:path>
              </a:pathLst>
            </a:custGeom>
            <a:noFill/>
            <a:ln w="9525" cap="flat" cmpd="sng">
              <a:solidFill>
                <a:srgbClr val="000080"/>
              </a:solidFill>
              <a:prstDash val="solid"/>
              <a:miter lim="8921"/>
              <a:headEnd type="none" w="sm" len="sm"/>
              <a:tailEnd type="none" w="sm" len="sm"/>
            </a:ln>
          </p:spPr>
          <p:txBody>
            <a:bodyPr spcFirstLastPara="1" wrap="square" lIns="121900" tIns="121900" rIns="121900" bIns="121900" anchor="ctr" anchorCtr="0">
              <a:noAutofit/>
            </a:bodyPr>
            <a:lstStyle/>
            <a:p>
              <a:endParaRPr sz="2400"/>
            </a:p>
          </p:txBody>
        </p:sp>
        <p:sp>
          <p:nvSpPr>
            <p:cNvPr id="795" name="Google Shape;795;p44"/>
            <p:cNvSpPr/>
            <p:nvPr/>
          </p:nvSpPr>
          <p:spPr>
            <a:xfrm rot="5400000">
              <a:off x="8225850" y="4329692"/>
              <a:ext cx="32" cy="548606"/>
            </a:xfrm>
            <a:custGeom>
              <a:avLst/>
              <a:gdLst/>
              <a:ahLst/>
              <a:cxnLst/>
              <a:rect l="l" t="t" r="r" b="b"/>
              <a:pathLst>
                <a:path w="1" h="101924" fill="none" extrusionOk="0">
                  <a:moveTo>
                    <a:pt x="0" y="1"/>
                  </a:moveTo>
                  <a:lnTo>
                    <a:pt x="0" y="101923"/>
                  </a:lnTo>
                </a:path>
              </a:pathLst>
            </a:custGeom>
            <a:noFill/>
            <a:ln w="9525" cap="flat" cmpd="sng">
              <a:solidFill>
                <a:srgbClr val="000080"/>
              </a:solidFill>
              <a:prstDash val="solid"/>
              <a:miter lim="8921"/>
              <a:headEnd type="none" w="sm" len="sm"/>
              <a:tailEnd type="none" w="sm" len="sm"/>
            </a:ln>
          </p:spPr>
          <p:txBody>
            <a:bodyPr spcFirstLastPara="1" wrap="square" lIns="121900" tIns="121900" rIns="121900" bIns="121900" anchor="ctr" anchorCtr="0">
              <a:noAutofit/>
            </a:bodyPr>
            <a:lstStyle/>
            <a:p>
              <a:endParaRPr sz="2400"/>
            </a:p>
          </p:txBody>
        </p:sp>
        <p:cxnSp>
          <p:nvCxnSpPr>
            <p:cNvPr id="796" name="Google Shape;796;p44"/>
            <p:cNvCxnSpPr/>
            <p:nvPr/>
          </p:nvCxnSpPr>
          <p:spPr>
            <a:xfrm>
              <a:off x="7994050" y="267950"/>
              <a:ext cx="0" cy="3388500"/>
            </a:xfrm>
            <a:prstGeom prst="straightConnector1">
              <a:avLst/>
            </a:prstGeom>
            <a:noFill/>
            <a:ln w="9525" cap="flat" cmpd="sng">
              <a:solidFill>
                <a:srgbClr val="000080"/>
              </a:solidFill>
              <a:prstDash val="solid"/>
              <a:round/>
              <a:headEnd type="none" w="med" len="med"/>
              <a:tailEnd type="none" w="med" len="med"/>
            </a:ln>
          </p:spPr>
        </p:cxnSp>
        <p:sp>
          <p:nvSpPr>
            <p:cNvPr id="797" name="Google Shape;797;p44"/>
            <p:cNvSpPr/>
            <p:nvPr/>
          </p:nvSpPr>
          <p:spPr>
            <a:xfrm>
              <a:off x="7944443" y="3656449"/>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rgbClr val="F6F6F6"/>
            </a:solidFill>
            <a:ln w="9525" cap="flat" cmpd="sng">
              <a:solidFill>
                <a:srgbClr val="000080"/>
              </a:solidFill>
              <a:prstDash val="solid"/>
              <a:miter lim="8921"/>
              <a:headEnd type="none" w="sm" len="sm"/>
              <a:tailEnd type="none" w="sm" len="sm"/>
            </a:ln>
          </p:spPr>
          <p:txBody>
            <a:bodyPr spcFirstLastPara="1" wrap="square" lIns="121900" tIns="121900" rIns="121900" bIns="121900" anchor="ctr" anchorCtr="0">
              <a:noAutofit/>
            </a:bodyPr>
            <a:lstStyle/>
            <a:p>
              <a:endParaRPr sz="2400"/>
            </a:p>
          </p:txBody>
        </p:sp>
        <p:sp>
          <p:nvSpPr>
            <p:cNvPr id="798" name="Google Shape;798;p44"/>
            <p:cNvSpPr/>
            <p:nvPr/>
          </p:nvSpPr>
          <p:spPr>
            <a:xfrm flipH="1">
              <a:off x="8787284" y="2038366"/>
              <a:ext cx="32" cy="1554596"/>
            </a:xfrm>
            <a:custGeom>
              <a:avLst/>
              <a:gdLst/>
              <a:ahLst/>
              <a:cxnLst/>
              <a:rect l="l" t="t" r="r" b="b"/>
              <a:pathLst>
                <a:path w="1" h="101924" fill="none" extrusionOk="0">
                  <a:moveTo>
                    <a:pt x="0" y="1"/>
                  </a:moveTo>
                  <a:lnTo>
                    <a:pt x="0" y="101923"/>
                  </a:lnTo>
                </a:path>
              </a:pathLst>
            </a:custGeom>
            <a:noFill/>
            <a:ln w="9525" cap="flat" cmpd="sng">
              <a:solidFill>
                <a:srgbClr val="000080"/>
              </a:solidFill>
              <a:prstDash val="solid"/>
              <a:miter lim="8921"/>
              <a:headEnd type="none" w="sm" len="sm"/>
              <a:tailEnd type="none" w="sm" len="sm"/>
            </a:ln>
          </p:spPr>
          <p:txBody>
            <a:bodyPr spcFirstLastPara="1" wrap="square" lIns="121900" tIns="121900" rIns="121900" bIns="121900" anchor="ctr" anchorCtr="0">
              <a:noAutofit/>
            </a:bodyPr>
            <a:lstStyle/>
            <a:p>
              <a:endParaRPr sz="2400"/>
            </a:p>
          </p:txBody>
        </p:sp>
        <p:sp>
          <p:nvSpPr>
            <p:cNvPr id="799" name="Google Shape;799;p44"/>
            <p:cNvSpPr/>
            <p:nvPr/>
          </p:nvSpPr>
          <p:spPr>
            <a:xfrm flipH="1">
              <a:off x="8381157" y="3519800"/>
              <a:ext cx="406118" cy="1084205"/>
            </a:xfrm>
            <a:custGeom>
              <a:avLst/>
              <a:gdLst/>
              <a:ahLst/>
              <a:cxnLst/>
              <a:rect l="l" t="t" r="r" b="b"/>
              <a:pathLst>
                <a:path w="11482" h="34124" fill="none" extrusionOk="0">
                  <a:moveTo>
                    <a:pt x="0" y="1"/>
                  </a:moveTo>
                  <a:lnTo>
                    <a:pt x="0" y="30332"/>
                  </a:lnTo>
                  <a:cubicBezTo>
                    <a:pt x="0" y="32455"/>
                    <a:pt x="1668" y="34124"/>
                    <a:pt x="3792" y="34124"/>
                  </a:cubicBezTo>
                  <a:lnTo>
                    <a:pt x="11481" y="34124"/>
                  </a:lnTo>
                </a:path>
              </a:pathLst>
            </a:custGeom>
            <a:noFill/>
            <a:ln w="9525" cap="flat" cmpd="sng">
              <a:solidFill>
                <a:srgbClr val="000080"/>
              </a:solidFill>
              <a:prstDash val="solid"/>
              <a:miter lim="8921"/>
              <a:headEnd type="none" w="sm" len="sm"/>
              <a:tailEnd type="none" w="sm" len="sm"/>
            </a:ln>
          </p:spPr>
          <p:txBody>
            <a:bodyPr spcFirstLastPara="1" wrap="square" lIns="121900" tIns="121900" rIns="121900" bIns="121900" anchor="ctr" anchorCtr="0">
              <a:noAutofit/>
            </a:bodyPr>
            <a:lstStyle/>
            <a:p>
              <a:endParaRPr sz="2400"/>
            </a:p>
          </p:txBody>
        </p:sp>
        <p:sp>
          <p:nvSpPr>
            <p:cNvPr id="800" name="Google Shape;800;p44"/>
            <p:cNvSpPr/>
            <p:nvPr/>
          </p:nvSpPr>
          <p:spPr>
            <a:xfrm flipH="1">
              <a:off x="8737686" y="2029647"/>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rgbClr val="F6F6F6"/>
            </a:solidFill>
            <a:ln w="9525" cap="flat" cmpd="sng">
              <a:solidFill>
                <a:srgbClr val="000080"/>
              </a:solidFill>
              <a:prstDash val="solid"/>
              <a:miter lim="8921"/>
              <a:headEnd type="none" w="sm" len="sm"/>
              <a:tailEnd type="none" w="sm" len="sm"/>
            </a:ln>
          </p:spPr>
          <p:txBody>
            <a:bodyPr spcFirstLastPara="1" wrap="square" lIns="121900" tIns="121900" rIns="121900" bIns="121900" anchor="ctr" anchorCtr="0">
              <a:noAutofit/>
            </a:bodyPr>
            <a:lstStyle/>
            <a:p>
              <a:endParaRPr sz="2400"/>
            </a:p>
          </p:txBody>
        </p:sp>
        <p:sp>
          <p:nvSpPr>
            <p:cNvPr id="801" name="Google Shape;801;p44"/>
            <p:cNvSpPr/>
            <p:nvPr/>
          </p:nvSpPr>
          <p:spPr>
            <a:xfrm>
              <a:off x="8428883" y="4554382"/>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rgbClr val="F6F6F6"/>
            </a:solidFill>
            <a:ln w="9525" cap="flat" cmpd="sng">
              <a:solidFill>
                <a:srgbClr val="000080"/>
              </a:solidFill>
              <a:prstDash val="solid"/>
              <a:miter lim="8921"/>
              <a:headEnd type="none" w="sm" len="sm"/>
              <a:tailEnd type="none" w="sm" len="sm"/>
            </a:ln>
          </p:spPr>
          <p:txBody>
            <a:bodyPr spcFirstLastPara="1" wrap="square" lIns="121900" tIns="121900" rIns="121900" bIns="121900" anchor="ctr" anchorCtr="0">
              <a:noAutofit/>
            </a:bodyPr>
            <a:lstStyle/>
            <a:p>
              <a:endParaRPr sz="2400"/>
            </a:p>
          </p:txBody>
        </p:sp>
        <p:sp>
          <p:nvSpPr>
            <p:cNvPr id="802" name="Google Shape;802;p44"/>
            <p:cNvSpPr/>
            <p:nvPr/>
          </p:nvSpPr>
          <p:spPr>
            <a:xfrm rot="-5400000" flipH="1">
              <a:off x="8663715" y="4823681"/>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rgbClr val="F6F6F6"/>
            </a:solidFill>
            <a:ln w="9525" cap="flat" cmpd="sng">
              <a:solidFill>
                <a:srgbClr val="000080"/>
              </a:solidFill>
              <a:prstDash val="solid"/>
              <a:miter lim="8921"/>
              <a:headEnd type="none" w="sm" len="sm"/>
              <a:tailEnd type="none" w="sm" len="sm"/>
            </a:ln>
          </p:spPr>
          <p:txBody>
            <a:bodyPr spcFirstLastPara="1" wrap="square" lIns="121900" tIns="121900" rIns="121900" bIns="121900" anchor="ctr" anchorCtr="0">
              <a:noAutofit/>
            </a:bodyPr>
            <a:lstStyle/>
            <a:p>
              <a:endParaRPr sz="2400"/>
            </a:p>
          </p:txBody>
        </p:sp>
        <p:sp>
          <p:nvSpPr>
            <p:cNvPr id="803" name="Google Shape;803;p44"/>
            <p:cNvSpPr/>
            <p:nvPr/>
          </p:nvSpPr>
          <p:spPr>
            <a:xfrm rot="-5400000">
              <a:off x="9037232" y="4598994"/>
              <a:ext cx="32" cy="548606"/>
            </a:xfrm>
            <a:custGeom>
              <a:avLst/>
              <a:gdLst/>
              <a:ahLst/>
              <a:cxnLst/>
              <a:rect l="l" t="t" r="r" b="b"/>
              <a:pathLst>
                <a:path w="1" h="101924" fill="none" extrusionOk="0">
                  <a:moveTo>
                    <a:pt x="0" y="1"/>
                  </a:moveTo>
                  <a:lnTo>
                    <a:pt x="0" y="101923"/>
                  </a:lnTo>
                </a:path>
              </a:pathLst>
            </a:custGeom>
            <a:noFill/>
            <a:ln w="9525" cap="flat" cmpd="sng">
              <a:solidFill>
                <a:srgbClr val="000080"/>
              </a:solidFill>
              <a:prstDash val="solid"/>
              <a:miter lim="8921"/>
              <a:headEnd type="none" w="sm" len="sm"/>
              <a:tailEnd type="none" w="sm" len="sm"/>
            </a:ln>
          </p:spPr>
          <p:txBody>
            <a:bodyPr spcFirstLastPara="1" wrap="square" lIns="121900" tIns="121900" rIns="121900" bIns="121900" anchor="ctr" anchorCtr="0">
              <a:noAutofit/>
            </a:bodyPr>
            <a:lstStyle/>
            <a:p>
              <a:endParaRPr sz="2400"/>
            </a:p>
          </p:txBody>
        </p:sp>
        <p:sp>
          <p:nvSpPr>
            <p:cNvPr id="804" name="Google Shape;804;p44"/>
            <p:cNvSpPr/>
            <p:nvPr/>
          </p:nvSpPr>
          <p:spPr>
            <a:xfrm rot="10800000">
              <a:off x="8430761" y="924916"/>
              <a:ext cx="32" cy="1371133"/>
            </a:xfrm>
            <a:custGeom>
              <a:avLst/>
              <a:gdLst/>
              <a:ahLst/>
              <a:cxnLst/>
              <a:rect l="l" t="t" r="r" b="b"/>
              <a:pathLst>
                <a:path w="1" h="101924" fill="none" extrusionOk="0">
                  <a:moveTo>
                    <a:pt x="0" y="1"/>
                  </a:moveTo>
                  <a:lnTo>
                    <a:pt x="0" y="101923"/>
                  </a:lnTo>
                </a:path>
              </a:pathLst>
            </a:custGeom>
            <a:noFill/>
            <a:ln w="9525" cap="flat" cmpd="sng">
              <a:solidFill>
                <a:srgbClr val="000080"/>
              </a:solidFill>
              <a:prstDash val="solid"/>
              <a:miter lim="8921"/>
              <a:headEnd type="none" w="sm" len="sm"/>
              <a:tailEnd type="none" w="sm" len="sm"/>
            </a:ln>
          </p:spPr>
          <p:txBody>
            <a:bodyPr spcFirstLastPara="1" wrap="square" lIns="121900" tIns="121900" rIns="121900" bIns="121900" anchor="ctr" anchorCtr="0">
              <a:noAutofit/>
            </a:bodyPr>
            <a:lstStyle/>
            <a:p>
              <a:endParaRPr sz="2400"/>
            </a:p>
          </p:txBody>
        </p:sp>
        <p:sp>
          <p:nvSpPr>
            <p:cNvPr id="805" name="Google Shape;805;p44"/>
            <p:cNvSpPr/>
            <p:nvPr/>
          </p:nvSpPr>
          <p:spPr>
            <a:xfrm rot="10800000">
              <a:off x="8430761" y="2820916"/>
              <a:ext cx="32" cy="1371133"/>
            </a:xfrm>
            <a:custGeom>
              <a:avLst/>
              <a:gdLst/>
              <a:ahLst/>
              <a:cxnLst/>
              <a:rect l="l" t="t" r="r" b="b"/>
              <a:pathLst>
                <a:path w="1" h="101924" fill="none" extrusionOk="0">
                  <a:moveTo>
                    <a:pt x="0" y="1"/>
                  </a:moveTo>
                  <a:lnTo>
                    <a:pt x="0" y="101923"/>
                  </a:lnTo>
                </a:path>
              </a:pathLst>
            </a:custGeom>
            <a:noFill/>
            <a:ln w="9525" cap="flat" cmpd="sng">
              <a:solidFill>
                <a:srgbClr val="000080"/>
              </a:solidFill>
              <a:prstDash val="solid"/>
              <a:miter lim="8921"/>
              <a:headEnd type="none" w="sm" len="sm"/>
              <a:tailEnd type="none" w="sm" len="sm"/>
            </a:ln>
          </p:spPr>
          <p:txBody>
            <a:bodyPr spcFirstLastPara="1" wrap="square" lIns="121900" tIns="121900" rIns="121900" bIns="121900" anchor="ctr" anchorCtr="0">
              <a:noAutofit/>
            </a:bodyPr>
            <a:lstStyle/>
            <a:p>
              <a:endParaRPr sz="2400"/>
            </a:p>
          </p:txBody>
        </p:sp>
        <p:sp>
          <p:nvSpPr>
            <p:cNvPr id="806" name="Google Shape;806;p44"/>
            <p:cNvSpPr/>
            <p:nvPr/>
          </p:nvSpPr>
          <p:spPr>
            <a:xfrm flipH="1">
              <a:off x="8381161" y="825697"/>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rgbClr val="F6F6F6"/>
            </a:solidFill>
            <a:ln w="9525" cap="flat" cmpd="sng">
              <a:solidFill>
                <a:srgbClr val="000080"/>
              </a:solidFill>
              <a:prstDash val="solid"/>
              <a:miter lim="8921"/>
              <a:headEnd type="none" w="sm" len="sm"/>
              <a:tailEnd type="none" w="sm" len="sm"/>
            </a:ln>
          </p:spPr>
          <p:txBody>
            <a:bodyPr spcFirstLastPara="1" wrap="square" lIns="121900" tIns="121900" rIns="121900" bIns="121900" anchor="ctr" anchorCtr="0">
              <a:noAutofit/>
            </a:bodyPr>
            <a:lstStyle/>
            <a:p>
              <a:endParaRPr sz="2400"/>
            </a:p>
          </p:txBody>
        </p:sp>
        <p:sp>
          <p:nvSpPr>
            <p:cNvPr id="807" name="Google Shape;807;p44"/>
            <p:cNvSpPr/>
            <p:nvPr/>
          </p:nvSpPr>
          <p:spPr>
            <a:xfrm flipH="1">
              <a:off x="8381161" y="2271472"/>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rgbClr val="F6F6F6"/>
            </a:solidFill>
            <a:ln w="9525" cap="flat" cmpd="sng">
              <a:solidFill>
                <a:srgbClr val="000080"/>
              </a:solidFill>
              <a:prstDash val="solid"/>
              <a:miter lim="8921"/>
              <a:headEnd type="none" w="sm" len="sm"/>
              <a:tailEnd type="none" w="sm" len="sm"/>
            </a:ln>
          </p:spPr>
          <p:txBody>
            <a:bodyPr spcFirstLastPara="1" wrap="square" lIns="121900" tIns="121900" rIns="121900" bIns="121900" anchor="ctr" anchorCtr="0">
              <a:noAutofit/>
            </a:bodyPr>
            <a:lstStyle/>
            <a:p>
              <a:endParaRPr sz="2400"/>
            </a:p>
          </p:txBody>
        </p:sp>
        <p:sp>
          <p:nvSpPr>
            <p:cNvPr id="808" name="Google Shape;808;p44"/>
            <p:cNvSpPr/>
            <p:nvPr/>
          </p:nvSpPr>
          <p:spPr>
            <a:xfrm flipH="1">
              <a:off x="8381161" y="2727547"/>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rgbClr val="F6F6F6"/>
            </a:solidFill>
            <a:ln w="9525" cap="flat" cmpd="sng">
              <a:solidFill>
                <a:srgbClr val="000080"/>
              </a:solidFill>
              <a:prstDash val="solid"/>
              <a:miter lim="8921"/>
              <a:headEnd type="none" w="sm" len="sm"/>
              <a:tailEnd type="none" w="sm" len="sm"/>
            </a:ln>
          </p:spPr>
          <p:txBody>
            <a:bodyPr spcFirstLastPara="1" wrap="square" lIns="121900" tIns="121900" rIns="121900" bIns="121900" anchor="ctr" anchorCtr="0">
              <a:noAutofit/>
            </a:bodyPr>
            <a:lstStyle/>
            <a:p>
              <a:endParaRPr sz="2400"/>
            </a:p>
          </p:txBody>
        </p:sp>
        <p:sp>
          <p:nvSpPr>
            <p:cNvPr id="809" name="Google Shape;809;p44"/>
            <p:cNvSpPr/>
            <p:nvPr/>
          </p:nvSpPr>
          <p:spPr>
            <a:xfrm flipH="1">
              <a:off x="8381161" y="4150647"/>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rgbClr val="F6F6F6"/>
            </a:solidFill>
            <a:ln w="9525" cap="flat" cmpd="sng">
              <a:solidFill>
                <a:srgbClr val="000080"/>
              </a:solidFill>
              <a:prstDash val="solid"/>
              <a:miter lim="8921"/>
              <a:headEnd type="none" w="sm" len="sm"/>
              <a:tailEnd type="none" w="sm" len="sm"/>
            </a:ln>
          </p:spPr>
          <p:txBody>
            <a:bodyPr spcFirstLastPara="1" wrap="square" lIns="121900" tIns="121900" rIns="121900" bIns="121900" anchor="ctr" anchorCtr="0">
              <a:noAutofit/>
            </a:bodyPr>
            <a:lstStyle/>
            <a:p>
              <a:endParaRPr sz="2400"/>
            </a:p>
          </p:txBody>
        </p:sp>
        <p:sp>
          <p:nvSpPr>
            <p:cNvPr id="810" name="Google Shape;810;p44"/>
            <p:cNvSpPr/>
            <p:nvPr/>
          </p:nvSpPr>
          <p:spPr>
            <a:xfrm flipH="1">
              <a:off x="8737673" y="3456872"/>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rgbClr val="F6F6F6"/>
            </a:solidFill>
            <a:ln w="9525" cap="flat" cmpd="sng">
              <a:solidFill>
                <a:srgbClr val="000080"/>
              </a:solidFill>
              <a:prstDash val="solid"/>
              <a:miter lim="8921"/>
              <a:headEnd type="none" w="sm" len="sm"/>
              <a:tailEnd type="none" w="sm" len="sm"/>
            </a:ln>
          </p:spPr>
          <p:txBody>
            <a:bodyPr spcFirstLastPara="1" wrap="square" lIns="121900" tIns="121900" rIns="121900" bIns="121900" anchor="ctr" anchorCtr="0">
              <a:noAutofit/>
            </a:bodyPr>
            <a:lstStyle/>
            <a:p>
              <a:endParaRPr sz="2400"/>
            </a:p>
          </p:txBody>
        </p:sp>
        <p:sp>
          <p:nvSpPr>
            <p:cNvPr id="811" name="Google Shape;811;p44"/>
            <p:cNvSpPr/>
            <p:nvPr/>
          </p:nvSpPr>
          <p:spPr>
            <a:xfrm>
              <a:off x="7891103" y="4554385"/>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rgbClr val="F6F6F6"/>
            </a:solidFill>
            <a:ln w="9525" cap="flat" cmpd="sng">
              <a:solidFill>
                <a:srgbClr val="000080"/>
              </a:solidFill>
              <a:prstDash val="solid"/>
              <a:miter lim="8921"/>
              <a:headEnd type="none" w="sm" len="sm"/>
              <a:tailEnd type="none" w="sm" len="sm"/>
            </a:ln>
          </p:spPr>
          <p:txBody>
            <a:bodyPr spcFirstLastPara="1" wrap="square" lIns="121900" tIns="121900" rIns="121900" bIns="121900" anchor="ctr" anchorCtr="0">
              <a:noAutofit/>
            </a:bodyPr>
            <a:lstStyle/>
            <a:p>
              <a:endParaRPr sz="2400"/>
            </a:p>
          </p:txBody>
        </p:sp>
        <p:sp>
          <p:nvSpPr>
            <p:cNvPr id="812" name="Google Shape;812;p44"/>
            <p:cNvSpPr/>
            <p:nvPr/>
          </p:nvSpPr>
          <p:spPr>
            <a:xfrm>
              <a:off x="8281925" y="-11387"/>
              <a:ext cx="2650200" cy="562200"/>
            </a:xfrm>
            <a:prstGeom prst="roundRect">
              <a:avLst>
                <a:gd name="adj" fmla="val 50000"/>
              </a:avLst>
            </a:prstGeom>
            <a:noFill/>
            <a:ln w="9525" cap="flat" cmpd="sng">
              <a:solidFill>
                <a:srgbClr val="00008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13" name="Google Shape;813;p44"/>
            <p:cNvSpPr/>
            <p:nvPr/>
          </p:nvSpPr>
          <p:spPr>
            <a:xfrm>
              <a:off x="8737681" y="497588"/>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rgbClr val="F6F6F6"/>
            </a:solidFill>
            <a:ln w="9525" cap="flat" cmpd="sng">
              <a:solidFill>
                <a:srgbClr val="000080"/>
              </a:solidFill>
              <a:prstDash val="solid"/>
              <a:miter lim="8921"/>
              <a:headEnd type="none" w="sm" len="sm"/>
              <a:tailEnd type="none" w="sm" len="sm"/>
            </a:ln>
          </p:spPr>
          <p:txBody>
            <a:bodyPr spcFirstLastPara="1" wrap="square" lIns="121900" tIns="121900" rIns="121900" bIns="121900" anchor="ctr" anchorCtr="0">
              <a:noAutofit/>
            </a:bodyPr>
            <a:lstStyle/>
            <a:p>
              <a:endParaRPr sz="2400"/>
            </a:p>
          </p:txBody>
        </p:sp>
      </p:grpSp>
    </p:spTree>
    <p:extLst>
      <p:ext uri="{BB962C8B-B14F-4D97-AF65-F5344CB8AC3E}">
        <p14:creationId xmlns:p14="http://schemas.microsoft.com/office/powerpoint/2010/main" val="36889072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31"/>
          <p:cNvSpPr txBox="1">
            <a:spLocks noGrp="1"/>
          </p:cNvSpPr>
          <p:nvPr>
            <p:ph type="title"/>
          </p:nvPr>
        </p:nvSpPr>
        <p:spPr>
          <a:xfrm>
            <a:off x="1053755" y="805360"/>
            <a:ext cx="10272000" cy="637600"/>
          </a:xfrm>
          <a:prstGeom prst="rect">
            <a:avLst/>
          </a:prstGeom>
        </p:spPr>
        <p:txBody>
          <a:bodyPr spcFirstLastPara="1" wrap="square" lIns="121900" tIns="121900" rIns="121900" bIns="121900" anchor="t" anchorCtr="0">
            <a:noAutofit/>
          </a:bodyPr>
          <a:lstStyle/>
          <a:p>
            <a:r>
              <a:rPr lang="en-US" sz="4667" i="1" dirty="0" err="1">
                <a:latin typeface="Times New Roman" panose="02020603050405020304" pitchFamily="18" charset="0"/>
                <a:cs typeface="Times New Roman" panose="02020603050405020304" pitchFamily="18" charset="0"/>
              </a:rPr>
              <a:t>Nội</a:t>
            </a:r>
            <a:r>
              <a:rPr lang="en-US" sz="4667" i="1" dirty="0">
                <a:latin typeface="Times New Roman" panose="02020603050405020304" pitchFamily="18" charset="0"/>
                <a:cs typeface="Times New Roman" panose="02020603050405020304" pitchFamily="18" charset="0"/>
              </a:rPr>
              <a:t> dung </a:t>
            </a:r>
            <a:r>
              <a:rPr lang="en-US" sz="4667" i="1" dirty="0" err="1">
                <a:latin typeface="Times New Roman" panose="02020603050405020304" pitchFamily="18" charset="0"/>
                <a:cs typeface="Times New Roman" panose="02020603050405020304" pitchFamily="18" charset="0"/>
              </a:rPr>
              <a:t>chính</a:t>
            </a:r>
            <a:endParaRPr sz="4667" i="1" dirty="0">
              <a:latin typeface="Times New Roman" panose="02020603050405020304" pitchFamily="18" charset="0"/>
              <a:cs typeface="Times New Roman" panose="02020603050405020304" pitchFamily="18" charset="0"/>
            </a:endParaRPr>
          </a:p>
        </p:txBody>
      </p:sp>
      <p:graphicFrame>
        <p:nvGraphicFramePr>
          <p:cNvPr id="11" name="Table 10"/>
          <p:cNvGraphicFramePr>
            <a:graphicFrameLocks noGrp="1"/>
          </p:cNvGraphicFramePr>
          <p:nvPr/>
        </p:nvGraphicFramePr>
        <p:xfrm>
          <a:off x="5636600" y="1766128"/>
          <a:ext cx="4228241" cy="3660744"/>
        </p:xfrm>
        <a:graphic>
          <a:graphicData uri="http://schemas.openxmlformats.org/drawingml/2006/table">
            <a:tbl>
              <a:tblPr firstRow="1" bandRow="1"/>
              <a:tblGrid>
                <a:gridCol w="4228241">
                  <a:extLst>
                    <a:ext uri="{9D8B030D-6E8A-4147-A177-3AD203B41FA5}">
                      <a16:colId xmlns:a16="http://schemas.microsoft.com/office/drawing/2014/main" xmlns="" val="4081808429"/>
                    </a:ext>
                  </a:extLst>
                </a:gridCol>
              </a:tblGrid>
              <a:tr h="678129">
                <a:tc>
                  <a:txBody>
                    <a:bodyPr/>
                    <a:lstStyle/>
                    <a:p>
                      <a:pPr algn="ctr"/>
                      <a:r>
                        <a:rPr lang="en-US" sz="2700" dirty="0" err="1" smtClean="0">
                          <a:latin typeface="Times New Roman" panose="02020603050405020304" pitchFamily="18" charset="0"/>
                          <a:cs typeface="Times New Roman" panose="02020603050405020304" pitchFamily="18" charset="0"/>
                        </a:rPr>
                        <a:t>Giới</a:t>
                      </a:r>
                      <a:r>
                        <a:rPr lang="en-US" sz="2700" baseline="0" dirty="0" smtClean="0">
                          <a:latin typeface="Times New Roman" panose="02020603050405020304" pitchFamily="18" charset="0"/>
                          <a:cs typeface="Times New Roman" panose="02020603050405020304" pitchFamily="18" charset="0"/>
                        </a:rPr>
                        <a:t> </a:t>
                      </a:r>
                      <a:r>
                        <a:rPr lang="en-US" sz="2700" baseline="0" dirty="0" err="1" smtClean="0">
                          <a:latin typeface="Times New Roman" panose="02020603050405020304" pitchFamily="18" charset="0"/>
                          <a:cs typeface="Times New Roman" panose="02020603050405020304" pitchFamily="18" charset="0"/>
                        </a:rPr>
                        <a:t>thiệu</a:t>
                      </a:r>
                      <a:r>
                        <a:rPr lang="en-US" sz="2700" baseline="0" dirty="0" smtClean="0">
                          <a:latin typeface="Times New Roman" panose="02020603050405020304" pitchFamily="18" charset="0"/>
                          <a:cs typeface="Times New Roman" panose="02020603050405020304" pitchFamily="18" charset="0"/>
                        </a:rPr>
                        <a:t> </a:t>
                      </a:r>
                      <a:r>
                        <a:rPr lang="en-US" sz="2700" baseline="0" dirty="0" err="1" smtClean="0">
                          <a:latin typeface="Times New Roman" panose="02020603050405020304" pitchFamily="18" charset="0"/>
                          <a:cs typeface="Times New Roman" panose="02020603050405020304" pitchFamily="18" charset="0"/>
                        </a:rPr>
                        <a:t>tổng</a:t>
                      </a:r>
                      <a:r>
                        <a:rPr lang="en-US" sz="2700" baseline="0" dirty="0" smtClean="0">
                          <a:latin typeface="Times New Roman" panose="02020603050405020304" pitchFamily="18" charset="0"/>
                          <a:cs typeface="Times New Roman" panose="02020603050405020304" pitchFamily="18" charset="0"/>
                        </a:rPr>
                        <a:t> </a:t>
                      </a:r>
                      <a:r>
                        <a:rPr lang="en-US" sz="2700" baseline="0" dirty="0" err="1" smtClean="0">
                          <a:latin typeface="Times New Roman" panose="02020603050405020304" pitchFamily="18" charset="0"/>
                          <a:cs typeface="Times New Roman" panose="02020603050405020304" pitchFamily="18" charset="0"/>
                        </a:rPr>
                        <a:t>quan</a:t>
                      </a:r>
                      <a:endParaRPr lang="en-US" sz="2700" dirty="0">
                        <a:latin typeface="Times New Roman" panose="02020603050405020304" pitchFamily="18" charset="0"/>
                        <a:cs typeface="Times New Roman" panose="02020603050405020304" pitchFamily="18" charset="0"/>
                      </a:endParaRPr>
                    </a:p>
                  </a:txBody>
                  <a:tcPr marL="121920" marR="121920" marT="60960" marB="60960"/>
                </a:tc>
                <a:extLst>
                  <a:ext uri="{0D108BD9-81ED-4DB2-BD59-A6C34878D82A}">
                    <a16:rowId xmlns:a16="http://schemas.microsoft.com/office/drawing/2014/main" xmlns="" val="1990586524"/>
                  </a:ext>
                </a:extLst>
              </a:tr>
              <a:tr h="679245">
                <a:tc>
                  <a:txBody>
                    <a:bodyPr/>
                    <a:lstStyle/>
                    <a:p>
                      <a:pPr algn="ctr"/>
                      <a:r>
                        <a:rPr lang="en-US" sz="2700" dirty="0" err="1" smtClean="0">
                          <a:latin typeface="Times New Roman" panose="02020603050405020304" pitchFamily="18" charset="0"/>
                          <a:cs typeface="Times New Roman" panose="02020603050405020304" pitchFamily="18" charset="0"/>
                        </a:rPr>
                        <a:t>Giới</a:t>
                      </a:r>
                      <a:r>
                        <a:rPr lang="en-US" sz="2700" baseline="0" dirty="0" smtClean="0">
                          <a:latin typeface="Times New Roman" panose="02020603050405020304" pitchFamily="18" charset="0"/>
                          <a:cs typeface="Times New Roman" panose="02020603050405020304" pitchFamily="18" charset="0"/>
                        </a:rPr>
                        <a:t> </a:t>
                      </a:r>
                      <a:r>
                        <a:rPr lang="en-US" sz="2700" baseline="0" dirty="0" err="1" smtClean="0">
                          <a:latin typeface="Times New Roman" panose="02020603050405020304" pitchFamily="18" charset="0"/>
                          <a:cs typeface="Times New Roman" panose="02020603050405020304" pitchFamily="18" charset="0"/>
                        </a:rPr>
                        <a:t>thiệu</a:t>
                      </a:r>
                      <a:r>
                        <a:rPr lang="en-US" sz="2700" baseline="0" dirty="0" smtClean="0">
                          <a:latin typeface="Times New Roman" panose="02020603050405020304" pitchFamily="18" charset="0"/>
                          <a:cs typeface="Times New Roman" panose="02020603050405020304" pitchFamily="18" charset="0"/>
                        </a:rPr>
                        <a:t> </a:t>
                      </a:r>
                      <a:r>
                        <a:rPr lang="en-US" sz="2700" baseline="0" dirty="0" err="1" smtClean="0">
                          <a:latin typeface="Times New Roman" panose="02020603050405020304" pitchFamily="18" charset="0"/>
                          <a:cs typeface="Times New Roman" panose="02020603050405020304" pitchFamily="18" charset="0"/>
                        </a:rPr>
                        <a:t>bài</a:t>
                      </a:r>
                      <a:r>
                        <a:rPr lang="en-US" sz="2700" baseline="0" dirty="0" smtClean="0">
                          <a:latin typeface="Times New Roman" panose="02020603050405020304" pitchFamily="18" charset="0"/>
                          <a:cs typeface="Times New Roman" panose="02020603050405020304" pitchFamily="18" charset="0"/>
                        </a:rPr>
                        <a:t> </a:t>
                      </a:r>
                      <a:r>
                        <a:rPr lang="en-US" sz="2700" baseline="0" dirty="0" err="1" smtClean="0">
                          <a:latin typeface="Times New Roman" panose="02020603050405020304" pitchFamily="18" charset="0"/>
                          <a:cs typeface="Times New Roman" panose="02020603050405020304" pitchFamily="18" charset="0"/>
                        </a:rPr>
                        <a:t>toán</a:t>
                      </a:r>
                      <a:endParaRPr lang="en-US" sz="2700" dirty="0">
                        <a:latin typeface="Times New Roman" panose="02020603050405020304" pitchFamily="18" charset="0"/>
                        <a:cs typeface="Times New Roman" panose="02020603050405020304" pitchFamily="18" charset="0"/>
                      </a:endParaRPr>
                    </a:p>
                  </a:txBody>
                  <a:tcPr marL="121920" marR="121920" marT="60960" marB="60960"/>
                </a:tc>
                <a:extLst>
                  <a:ext uri="{0D108BD9-81ED-4DB2-BD59-A6C34878D82A}">
                    <a16:rowId xmlns:a16="http://schemas.microsoft.com/office/drawing/2014/main" xmlns="" val="2969136862"/>
                  </a:ext>
                </a:extLst>
              </a:tr>
              <a:tr h="934720">
                <a:tc>
                  <a:txBody>
                    <a:bodyPr/>
                    <a:lstStyle/>
                    <a:p>
                      <a:pPr algn="ctr"/>
                      <a:r>
                        <a:rPr lang="en-US" sz="2700" dirty="0" err="1" smtClean="0">
                          <a:latin typeface="Times New Roman" panose="02020603050405020304" pitchFamily="18" charset="0"/>
                          <a:cs typeface="Times New Roman" panose="02020603050405020304" pitchFamily="18" charset="0"/>
                        </a:rPr>
                        <a:t>Mô</a:t>
                      </a:r>
                      <a:r>
                        <a:rPr lang="en-US" sz="2700" baseline="0" dirty="0" smtClean="0">
                          <a:latin typeface="Times New Roman" panose="02020603050405020304" pitchFamily="18" charset="0"/>
                          <a:cs typeface="Times New Roman" panose="02020603050405020304" pitchFamily="18" charset="0"/>
                        </a:rPr>
                        <a:t> </a:t>
                      </a:r>
                      <a:r>
                        <a:rPr lang="en-US" sz="2700" baseline="0" dirty="0" err="1" smtClean="0">
                          <a:latin typeface="Times New Roman" panose="02020603050405020304" pitchFamily="18" charset="0"/>
                          <a:cs typeface="Times New Roman" panose="02020603050405020304" pitchFamily="18" charset="0"/>
                        </a:rPr>
                        <a:t>hình</a:t>
                      </a:r>
                      <a:r>
                        <a:rPr lang="en-US" sz="2700" baseline="0" dirty="0" smtClean="0">
                          <a:latin typeface="Times New Roman" panose="02020603050405020304" pitchFamily="18" charset="0"/>
                          <a:cs typeface="Times New Roman" panose="02020603050405020304" pitchFamily="18" charset="0"/>
                        </a:rPr>
                        <a:t>/ </a:t>
                      </a:r>
                      <a:r>
                        <a:rPr lang="en-US" sz="2700" baseline="0" dirty="0" err="1" smtClean="0">
                          <a:latin typeface="Times New Roman" panose="02020603050405020304" pitchFamily="18" charset="0"/>
                          <a:cs typeface="Times New Roman" panose="02020603050405020304" pitchFamily="18" charset="0"/>
                        </a:rPr>
                        <a:t>quá</a:t>
                      </a:r>
                      <a:r>
                        <a:rPr lang="en-US" sz="2700" baseline="0" dirty="0" smtClean="0">
                          <a:latin typeface="Times New Roman" panose="02020603050405020304" pitchFamily="18" charset="0"/>
                          <a:cs typeface="Times New Roman" panose="02020603050405020304" pitchFamily="18" charset="0"/>
                        </a:rPr>
                        <a:t> </a:t>
                      </a:r>
                      <a:r>
                        <a:rPr lang="en-US" sz="2700" baseline="0" dirty="0" err="1" smtClean="0">
                          <a:latin typeface="Times New Roman" panose="02020603050405020304" pitchFamily="18" charset="0"/>
                          <a:cs typeface="Times New Roman" panose="02020603050405020304" pitchFamily="18" charset="0"/>
                        </a:rPr>
                        <a:t>trình</a:t>
                      </a:r>
                      <a:r>
                        <a:rPr lang="en-US" sz="2700" baseline="0" dirty="0" smtClean="0">
                          <a:latin typeface="Times New Roman" panose="02020603050405020304" pitchFamily="18" charset="0"/>
                          <a:cs typeface="Times New Roman" panose="02020603050405020304" pitchFamily="18" charset="0"/>
                        </a:rPr>
                        <a:t> </a:t>
                      </a:r>
                      <a:r>
                        <a:rPr lang="en-US" sz="2700" baseline="0" dirty="0" err="1" smtClean="0">
                          <a:latin typeface="Times New Roman" panose="02020603050405020304" pitchFamily="18" charset="0"/>
                          <a:cs typeface="Times New Roman" panose="02020603050405020304" pitchFamily="18" charset="0"/>
                        </a:rPr>
                        <a:t>hiện</a:t>
                      </a:r>
                      <a:r>
                        <a:rPr lang="en-US" sz="2700" baseline="0" dirty="0" smtClean="0">
                          <a:latin typeface="Times New Roman" panose="02020603050405020304" pitchFamily="18" charset="0"/>
                          <a:cs typeface="Times New Roman" panose="02020603050405020304" pitchFamily="18" charset="0"/>
                        </a:rPr>
                        <a:t> </a:t>
                      </a:r>
                      <a:r>
                        <a:rPr lang="en-US" sz="2700" baseline="0" dirty="0" err="1" smtClean="0">
                          <a:latin typeface="Times New Roman" panose="02020603050405020304" pitchFamily="18" charset="0"/>
                          <a:cs typeface="Times New Roman" panose="02020603050405020304" pitchFamily="18" charset="0"/>
                        </a:rPr>
                        <a:t>thực</a:t>
                      </a:r>
                      <a:r>
                        <a:rPr lang="en-US" sz="2700" baseline="0" dirty="0" smtClean="0">
                          <a:latin typeface="Times New Roman" panose="02020603050405020304" pitchFamily="18" charset="0"/>
                          <a:cs typeface="Times New Roman" panose="02020603050405020304" pitchFamily="18" charset="0"/>
                        </a:rPr>
                        <a:t> </a:t>
                      </a:r>
                      <a:r>
                        <a:rPr lang="en-US" sz="2700" baseline="0" dirty="0" err="1" smtClean="0">
                          <a:latin typeface="Times New Roman" panose="02020603050405020304" pitchFamily="18" charset="0"/>
                          <a:cs typeface="Times New Roman" panose="02020603050405020304" pitchFamily="18" charset="0"/>
                        </a:rPr>
                        <a:t>bài</a:t>
                      </a:r>
                      <a:r>
                        <a:rPr lang="en-US" sz="2700" baseline="0" dirty="0" smtClean="0">
                          <a:latin typeface="Times New Roman" panose="02020603050405020304" pitchFamily="18" charset="0"/>
                          <a:cs typeface="Times New Roman" panose="02020603050405020304" pitchFamily="18" charset="0"/>
                        </a:rPr>
                        <a:t> </a:t>
                      </a:r>
                      <a:r>
                        <a:rPr lang="en-US" sz="2700" baseline="0" dirty="0" err="1" smtClean="0">
                          <a:latin typeface="Times New Roman" panose="02020603050405020304" pitchFamily="18" charset="0"/>
                          <a:cs typeface="Times New Roman" panose="02020603050405020304" pitchFamily="18" charset="0"/>
                        </a:rPr>
                        <a:t>toán</a:t>
                      </a:r>
                      <a:endParaRPr lang="en-US" sz="2700" dirty="0">
                        <a:latin typeface="Times New Roman" panose="02020603050405020304" pitchFamily="18" charset="0"/>
                        <a:cs typeface="Times New Roman" panose="02020603050405020304" pitchFamily="18" charset="0"/>
                      </a:endParaRPr>
                    </a:p>
                  </a:txBody>
                  <a:tcPr marL="121920" marR="121920" marT="60960" marB="60960"/>
                </a:tc>
                <a:extLst>
                  <a:ext uri="{0D108BD9-81ED-4DB2-BD59-A6C34878D82A}">
                    <a16:rowId xmlns:a16="http://schemas.microsoft.com/office/drawing/2014/main" xmlns="" val="2310951353"/>
                  </a:ext>
                </a:extLst>
              </a:tr>
              <a:tr h="679245">
                <a:tc>
                  <a:txBody>
                    <a:bodyPr/>
                    <a:lstStyle/>
                    <a:p>
                      <a:pPr algn="ctr"/>
                      <a:r>
                        <a:rPr lang="en-US" sz="2700" dirty="0" err="1" smtClean="0">
                          <a:latin typeface="Times New Roman" panose="02020603050405020304" pitchFamily="18" charset="0"/>
                          <a:cs typeface="Times New Roman" panose="02020603050405020304" pitchFamily="18" charset="0"/>
                        </a:rPr>
                        <a:t>Thuật</a:t>
                      </a:r>
                      <a:r>
                        <a:rPr lang="en-US" sz="2700" baseline="0" dirty="0" smtClean="0">
                          <a:latin typeface="Times New Roman" panose="02020603050405020304" pitchFamily="18" charset="0"/>
                          <a:cs typeface="Times New Roman" panose="02020603050405020304" pitchFamily="18" charset="0"/>
                        </a:rPr>
                        <a:t> </a:t>
                      </a:r>
                      <a:r>
                        <a:rPr lang="en-US" sz="2700" baseline="0" dirty="0" err="1" smtClean="0">
                          <a:latin typeface="Times New Roman" panose="02020603050405020304" pitchFamily="18" charset="0"/>
                          <a:cs typeface="Times New Roman" panose="02020603050405020304" pitchFamily="18" charset="0"/>
                        </a:rPr>
                        <a:t>toán</a:t>
                      </a:r>
                      <a:r>
                        <a:rPr lang="en-US" sz="2700" baseline="0" dirty="0" smtClean="0">
                          <a:latin typeface="Times New Roman" panose="02020603050405020304" pitchFamily="18" charset="0"/>
                          <a:cs typeface="Times New Roman" panose="02020603050405020304" pitchFamily="18" charset="0"/>
                        </a:rPr>
                        <a:t> </a:t>
                      </a:r>
                      <a:r>
                        <a:rPr lang="en-US" sz="2700" baseline="0" dirty="0" err="1" smtClean="0">
                          <a:latin typeface="Times New Roman" panose="02020603050405020304" pitchFamily="18" charset="0"/>
                          <a:cs typeface="Times New Roman" panose="02020603050405020304" pitchFamily="18" charset="0"/>
                        </a:rPr>
                        <a:t>cụ</a:t>
                      </a:r>
                      <a:r>
                        <a:rPr lang="en-US" sz="2700" baseline="0" dirty="0" smtClean="0">
                          <a:latin typeface="Times New Roman" panose="02020603050405020304" pitchFamily="18" charset="0"/>
                          <a:cs typeface="Times New Roman" panose="02020603050405020304" pitchFamily="18" charset="0"/>
                        </a:rPr>
                        <a:t> </a:t>
                      </a:r>
                      <a:r>
                        <a:rPr lang="en-US" sz="2700" baseline="0" dirty="0" err="1" smtClean="0">
                          <a:latin typeface="Times New Roman" panose="02020603050405020304" pitchFamily="18" charset="0"/>
                          <a:cs typeface="Times New Roman" panose="02020603050405020304" pitchFamily="18" charset="0"/>
                        </a:rPr>
                        <a:t>thể</a:t>
                      </a:r>
                      <a:endParaRPr lang="en-US" sz="2700" dirty="0">
                        <a:latin typeface="Times New Roman" panose="02020603050405020304" pitchFamily="18" charset="0"/>
                        <a:cs typeface="Times New Roman" panose="02020603050405020304" pitchFamily="18" charset="0"/>
                      </a:endParaRPr>
                    </a:p>
                  </a:txBody>
                  <a:tcPr marL="121920" marR="121920" marT="60960" marB="60960"/>
                </a:tc>
                <a:extLst>
                  <a:ext uri="{0D108BD9-81ED-4DB2-BD59-A6C34878D82A}">
                    <a16:rowId xmlns:a16="http://schemas.microsoft.com/office/drawing/2014/main" xmlns="" val="2728031973"/>
                  </a:ext>
                </a:extLst>
              </a:tr>
              <a:tr h="679245">
                <a:tc>
                  <a:txBody>
                    <a:bodyPr/>
                    <a:lstStyle/>
                    <a:p>
                      <a:pPr algn="ctr"/>
                      <a:r>
                        <a:rPr lang="en-US" sz="2700" dirty="0" err="1" smtClean="0">
                          <a:latin typeface="Times New Roman" panose="02020603050405020304" pitchFamily="18" charset="0"/>
                          <a:cs typeface="Times New Roman" panose="02020603050405020304" pitchFamily="18" charset="0"/>
                        </a:rPr>
                        <a:t>Tiến</a:t>
                      </a:r>
                      <a:r>
                        <a:rPr lang="en-US" sz="2700" baseline="0" dirty="0" smtClean="0">
                          <a:latin typeface="Times New Roman" panose="02020603050405020304" pitchFamily="18" charset="0"/>
                          <a:cs typeface="Times New Roman" panose="02020603050405020304" pitchFamily="18" charset="0"/>
                        </a:rPr>
                        <a:t> </a:t>
                      </a:r>
                      <a:r>
                        <a:rPr lang="en-US" sz="2700" baseline="0" dirty="0" err="1" smtClean="0">
                          <a:latin typeface="Times New Roman" panose="02020603050405020304" pitchFamily="18" charset="0"/>
                          <a:cs typeface="Times New Roman" panose="02020603050405020304" pitchFamily="18" charset="0"/>
                        </a:rPr>
                        <a:t>hành</a:t>
                      </a:r>
                      <a:r>
                        <a:rPr lang="en-US" sz="2700" baseline="0" dirty="0" smtClean="0">
                          <a:latin typeface="Times New Roman" panose="02020603050405020304" pitchFamily="18" charset="0"/>
                          <a:cs typeface="Times New Roman" panose="02020603050405020304" pitchFamily="18" charset="0"/>
                        </a:rPr>
                        <a:t> demo </a:t>
                      </a:r>
                      <a:endParaRPr lang="en-US" sz="2700" dirty="0">
                        <a:latin typeface="Times New Roman" panose="02020603050405020304" pitchFamily="18" charset="0"/>
                        <a:cs typeface="Times New Roman" panose="02020603050405020304" pitchFamily="18" charset="0"/>
                      </a:endParaRPr>
                    </a:p>
                  </a:txBody>
                  <a:tcPr marL="121920" marR="121920" marT="60960" marB="60960"/>
                </a:tc>
                <a:extLst>
                  <a:ext uri="{0D108BD9-81ED-4DB2-BD59-A6C34878D82A}">
                    <a16:rowId xmlns:a16="http://schemas.microsoft.com/office/drawing/2014/main" xmlns="" val="3358723219"/>
                  </a:ext>
                </a:extLst>
              </a:tr>
            </a:tbl>
          </a:graphicData>
        </a:graphic>
      </p:graphicFrame>
      <p:grpSp>
        <p:nvGrpSpPr>
          <p:cNvPr id="12" name="Google Shape;1167;p56"/>
          <p:cNvGrpSpPr/>
          <p:nvPr/>
        </p:nvGrpSpPr>
        <p:grpSpPr>
          <a:xfrm>
            <a:off x="2079700" y="1647510"/>
            <a:ext cx="3284952" cy="632021"/>
            <a:chOff x="1046767" y="4756633"/>
            <a:chExt cx="859646" cy="292841"/>
          </a:xfrm>
        </p:grpSpPr>
        <p:sp>
          <p:nvSpPr>
            <p:cNvPr id="13" name="Google Shape;1168;p56"/>
            <p:cNvSpPr/>
            <p:nvPr/>
          </p:nvSpPr>
          <p:spPr>
            <a:xfrm>
              <a:off x="1046767" y="4811593"/>
              <a:ext cx="859646" cy="237881"/>
            </a:xfrm>
            <a:custGeom>
              <a:avLst/>
              <a:gdLst/>
              <a:ahLst/>
              <a:cxnLst/>
              <a:rect l="l" t="t" r="r" b="b"/>
              <a:pathLst>
                <a:path w="129416" h="35812" fill="none" extrusionOk="0">
                  <a:moveTo>
                    <a:pt x="31737" y="0"/>
                  </a:moveTo>
                  <a:cubicBezTo>
                    <a:pt x="33960" y="8644"/>
                    <a:pt x="27539" y="17041"/>
                    <a:pt x="18524" y="17041"/>
                  </a:cubicBezTo>
                  <a:cubicBezTo>
                    <a:pt x="9633" y="17041"/>
                    <a:pt x="3088" y="8644"/>
                    <a:pt x="5434" y="0"/>
                  </a:cubicBezTo>
                  <a:lnTo>
                    <a:pt x="2594" y="0"/>
                  </a:lnTo>
                  <a:cubicBezTo>
                    <a:pt x="1236" y="0"/>
                    <a:pt x="1" y="1112"/>
                    <a:pt x="1" y="2594"/>
                  </a:cubicBezTo>
                  <a:lnTo>
                    <a:pt x="1" y="35811"/>
                  </a:lnTo>
                  <a:lnTo>
                    <a:pt x="126823" y="35811"/>
                  </a:lnTo>
                  <a:cubicBezTo>
                    <a:pt x="128304" y="35811"/>
                    <a:pt x="129416" y="34576"/>
                    <a:pt x="129416" y="33218"/>
                  </a:cubicBezTo>
                  <a:lnTo>
                    <a:pt x="129416" y="0"/>
                  </a:lnTo>
                  <a:close/>
                </a:path>
              </a:pathLst>
            </a:custGeom>
            <a:noFill/>
            <a:ln w="9525" cap="flat" cmpd="sng">
              <a:solidFill>
                <a:srgbClr val="667E92"/>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4" name="Google Shape;1169;p56"/>
            <p:cNvSpPr/>
            <p:nvPr/>
          </p:nvSpPr>
          <p:spPr>
            <a:xfrm>
              <a:off x="1046767" y="4983846"/>
              <a:ext cx="65628" cy="65628"/>
            </a:xfrm>
            <a:custGeom>
              <a:avLst/>
              <a:gdLst/>
              <a:ahLst/>
              <a:cxnLst/>
              <a:rect l="l" t="t" r="r" b="b"/>
              <a:pathLst>
                <a:path w="9880" h="9880" fill="none" extrusionOk="0">
                  <a:moveTo>
                    <a:pt x="1" y="0"/>
                  </a:moveTo>
                  <a:lnTo>
                    <a:pt x="1" y="9879"/>
                  </a:lnTo>
                  <a:lnTo>
                    <a:pt x="9880" y="9879"/>
                  </a:lnTo>
                  <a:close/>
                </a:path>
              </a:pathLst>
            </a:custGeom>
            <a:noFill/>
            <a:ln w="9525" cap="flat" cmpd="sng">
              <a:solidFill>
                <a:srgbClr val="E3E9ED"/>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5" name="Google Shape;1170;p56"/>
            <p:cNvSpPr/>
            <p:nvPr/>
          </p:nvSpPr>
          <p:spPr>
            <a:xfrm>
              <a:off x="1067279" y="4756633"/>
              <a:ext cx="179640" cy="179646"/>
            </a:xfrm>
            <a:custGeom>
              <a:avLst/>
              <a:gdLst/>
              <a:ahLst/>
              <a:cxnLst/>
              <a:rect l="l" t="t" r="r" b="b"/>
              <a:pathLst>
                <a:path w="27044" h="27045" fill="none" extrusionOk="0">
                  <a:moveTo>
                    <a:pt x="15560" y="1"/>
                  </a:moveTo>
                  <a:cubicBezTo>
                    <a:pt x="5187" y="1"/>
                    <a:pt x="0" y="12473"/>
                    <a:pt x="7286" y="19759"/>
                  </a:cubicBezTo>
                  <a:cubicBezTo>
                    <a:pt x="14572" y="27044"/>
                    <a:pt x="27044" y="21858"/>
                    <a:pt x="27044" y="11609"/>
                  </a:cubicBezTo>
                  <a:cubicBezTo>
                    <a:pt x="27044" y="5187"/>
                    <a:pt x="21857" y="1"/>
                    <a:pt x="15560" y="1"/>
                  </a:cubicBezTo>
                  <a:close/>
                </a:path>
              </a:pathLst>
            </a:custGeom>
            <a:noFill/>
            <a:ln w="9525" cap="flat" cmpd="sng">
              <a:solidFill>
                <a:srgbClr val="A5B7C5"/>
              </a:solidFill>
              <a:prstDash val="solid"/>
              <a:miter lim="123487"/>
              <a:headEnd type="none" w="sm" len="sm"/>
              <a:tailEnd type="none" w="sm" len="sm"/>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grpSp>
      <p:grpSp>
        <p:nvGrpSpPr>
          <p:cNvPr id="16" name="Google Shape;1167;p56"/>
          <p:cNvGrpSpPr/>
          <p:nvPr/>
        </p:nvGrpSpPr>
        <p:grpSpPr>
          <a:xfrm>
            <a:off x="2079700" y="2398149"/>
            <a:ext cx="3353237" cy="663201"/>
            <a:chOff x="1046767" y="4756633"/>
            <a:chExt cx="859646" cy="292841"/>
          </a:xfrm>
        </p:grpSpPr>
        <p:sp>
          <p:nvSpPr>
            <p:cNvPr id="17" name="Google Shape;1168;p56"/>
            <p:cNvSpPr/>
            <p:nvPr/>
          </p:nvSpPr>
          <p:spPr>
            <a:xfrm>
              <a:off x="1046767" y="4811593"/>
              <a:ext cx="859646" cy="237881"/>
            </a:xfrm>
            <a:custGeom>
              <a:avLst/>
              <a:gdLst/>
              <a:ahLst/>
              <a:cxnLst/>
              <a:rect l="l" t="t" r="r" b="b"/>
              <a:pathLst>
                <a:path w="129416" h="35812" fill="none" extrusionOk="0">
                  <a:moveTo>
                    <a:pt x="31737" y="0"/>
                  </a:moveTo>
                  <a:cubicBezTo>
                    <a:pt x="33960" y="8644"/>
                    <a:pt x="27539" y="17041"/>
                    <a:pt x="18524" y="17041"/>
                  </a:cubicBezTo>
                  <a:cubicBezTo>
                    <a:pt x="9633" y="17041"/>
                    <a:pt x="3088" y="8644"/>
                    <a:pt x="5434" y="0"/>
                  </a:cubicBezTo>
                  <a:lnTo>
                    <a:pt x="2594" y="0"/>
                  </a:lnTo>
                  <a:cubicBezTo>
                    <a:pt x="1236" y="0"/>
                    <a:pt x="1" y="1112"/>
                    <a:pt x="1" y="2594"/>
                  </a:cubicBezTo>
                  <a:lnTo>
                    <a:pt x="1" y="35811"/>
                  </a:lnTo>
                  <a:lnTo>
                    <a:pt x="126823" y="35811"/>
                  </a:lnTo>
                  <a:cubicBezTo>
                    <a:pt x="128304" y="35811"/>
                    <a:pt x="129416" y="34576"/>
                    <a:pt x="129416" y="33218"/>
                  </a:cubicBezTo>
                  <a:lnTo>
                    <a:pt x="129416" y="0"/>
                  </a:lnTo>
                  <a:close/>
                </a:path>
              </a:pathLst>
            </a:custGeom>
            <a:noFill/>
            <a:ln w="9525" cap="flat" cmpd="sng">
              <a:solidFill>
                <a:srgbClr val="667E92"/>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8" name="Google Shape;1169;p56"/>
            <p:cNvSpPr/>
            <p:nvPr/>
          </p:nvSpPr>
          <p:spPr>
            <a:xfrm>
              <a:off x="1046767" y="4983846"/>
              <a:ext cx="65628" cy="65628"/>
            </a:xfrm>
            <a:custGeom>
              <a:avLst/>
              <a:gdLst/>
              <a:ahLst/>
              <a:cxnLst/>
              <a:rect l="l" t="t" r="r" b="b"/>
              <a:pathLst>
                <a:path w="9880" h="9880" fill="none" extrusionOk="0">
                  <a:moveTo>
                    <a:pt x="1" y="0"/>
                  </a:moveTo>
                  <a:lnTo>
                    <a:pt x="1" y="9879"/>
                  </a:lnTo>
                  <a:lnTo>
                    <a:pt x="9880" y="9879"/>
                  </a:lnTo>
                  <a:close/>
                </a:path>
              </a:pathLst>
            </a:custGeom>
            <a:noFill/>
            <a:ln w="9525" cap="flat" cmpd="sng">
              <a:solidFill>
                <a:srgbClr val="E3E9ED"/>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9" name="Google Shape;1170;p56"/>
            <p:cNvSpPr/>
            <p:nvPr/>
          </p:nvSpPr>
          <p:spPr>
            <a:xfrm>
              <a:off x="1067279" y="4756633"/>
              <a:ext cx="179640" cy="179646"/>
            </a:xfrm>
            <a:custGeom>
              <a:avLst/>
              <a:gdLst/>
              <a:ahLst/>
              <a:cxnLst/>
              <a:rect l="l" t="t" r="r" b="b"/>
              <a:pathLst>
                <a:path w="27044" h="27045" fill="none" extrusionOk="0">
                  <a:moveTo>
                    <a:pt x="15560" y="1"/>
                  </a:moveTo>
                  <a:cubicBezTo>
                    <a:pt x="5187" y="1"/>
                    <a:pt x="0" y="12473"/>
                    <a:pt x="7286" y="19759"/>
                  </a:cubicBezTo>
                  <a:cubicBezTo>
                    <a:pt x="14572" y="27044"/>
                    <a:pt x="27044" y="21858"/>
                    <a:pt x="27044" y="11609"/>
                  </a:cubicBezTo>
                  <a:cubicBezTo>
                    <a:pt x="27044" y="5187"/>
                    <a:pt x="21857" y="1"/>
                    <a:pt x="15560" y="1"/>
                  </a:cubicBezTo>
                  <a:close/>
                </a:path>
              </a:pathLst>
            </a:custGeom>
            <a:noFill/>
            <a:ln w="9525" cap="flat" cmpd="sng">
              <a:solidFill>
                <a:srgbClr val="A5B7C5"/>
              </a:solidFill>
              <a:prstDash val="solid"/>
              <a:miter lim="123487"/>
              <a:headEnd type="none" w="sm" len="sm"/>
              <a:tailEnd type="none" w="sm" len="sm"/>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grpSp>
      <p:sp>
        <p:nvSpPr>
          <p:cNvPr id="5" name="TextBox 4"/>
          <p:cNvSpPr txBox="1"/>
          <p:nvPr/>
        </p:nvSpPr>
        <p:spPr>
          <a:xfrm>
            <a:off x="2739464" y="1696780"/>
            <a:ext cx="2637260" cy="502766"/>
          </a:xfrm>
          <a:prstGeom prst="rect">
            <a:avLst/>
          </a:prstGeom>
          <a:noFill/>
        </p:spPr>
        <p:txBody>
          <a:bodyPr wrap="none" rtlCol="0">
            <a:spAutoFit/>
          </a:bodyPr>
          <a:lstStyle/>
          <a:p>
            <a:r>
              <a:rPr lang="en-US" sz="2667" b="1" dirty="0" err="1">
                <a:latin typeface="Times New Roman" panose="02020603050405020304" pitchFamily="18" charset="0"/>
                <a:cs typeface="Times New Roman" panose="02020603050405020304" pitchFamily="18" charset="0"/>
              </a:rPr>
              <a:t>Giới</a:t>
            </a:r>
            <a:r>
              <a:rPr lang="en-US" sz="2667" b="1" dirty="0">
                <a:latin typeface="Times New Roman" panose="02020603050405020304" pitchFamily="18" charset="0"/>
                <a:cs typeface="Times New Roman" panose="02020603050405020304" pitchFamily="18" charset="0"/>
              </a:rPr>
              <a:t> </a:t>
            </a:r>
            <a:r>
              <a:rPr lang="en-US" sz="2667" b="1" dirty="0" err="1">
                <a:latin typeface="Times New Roman" panose="02020603050405020304" pitchFamily="18" charset="0"/>
                <a:cs typeface="Times New Roman" panose="02020603050405020304" pitchFamily="18" charset="0"/>
              </a:rPr>
              <a:t>thiệu</a:t>
            </a:r>
            <a:r>
              <a:rPr lang="en-US" sz="2667" b="1" dirty="0">
                <a:latin typeface="Times New Roman" panose="02020603050405020304" pitchFamily="18" charset="0"/>
                <a:cs typeface="Times New Roman" panose="02020603050405020304" pitchFamily="18" charset="0"/>
              </a:rPr>
              <a:t> </a:t>
            </a:r>
            <a:r>
              <a:rPr lang="en-US" sz="2667" b="1" dirty="0" err="1">
                <a:latin typeface="Times New Roman" panose="02020603050405020304" pitchFamily="18" charset="0"/>
                <a:cs typeface="Times New Roman" panose="02020603050405020304" pitchFamily="18" charset="0"/>
              </a:rPr>
              <a:t>chung</a:t>
            </a:r>
            <a:endParaRPr lang="en-US" sz="2667" b="1"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2799951" y="2500005"/>
            <a:ext cx="1487202" cy="502766"/>
          </a:xfrm>
          <a:prstGeom prst="rect">
            <a:avLst/>
          </a:prstGeom>
          <a:noFill/>
        </p:spPr>
        <p:txBody>
          <a:bodyPr wrap="none" rtlCol="0">
            <a:spAutoFit/>
          </a:bodyPr>
          <a:lstStyle/>
          <a:p>
            <a:r>
              <a:rPr lang="en-US" sz="2667" b="1" dirty="0" err="1">
                <a:latin typeface="Times New Roman" panose="02020603050405020304" pitchFamily="18" charset="0"/>
                <a:cs typeface="Times New Roman" panose="02020603050405020304" pitchFamily="18" charset="0"/>
              </a:rPr>
              <a:t>Bài</a:t>
            </a:r>
            <a:r>
              <a:rPr lang="en-US" sz="2667" b="1" dirty="0">
                <a:latin typeface="Times New Roman" panose="02020603050405020304" pitchFamily="18" charset="0"/>
                <a:cs typeface="Times New Roman" panose="02020603050405020304" pitchFamily="18" charset="0"/>
              </a:rPr>
              <a:t> </a:t>
            </a:r>
            <a:r>
              <a:rPr lang="en-US" sz="2667" b="1" dirty="0" err="1">
                <a:latin typeface="Times New Roman" panose="02020603050405020304" pitchFamily="18" charset="0"/>
                <a:cs typeface="Times New Roman" panose="02020603050405020304" pitchFamily="18" charset="0"/>
              </a:rPr>
              <a:t>Toán</a:t>
            </a:r>
            <a:endParaRPr lang="en-US" sz="2667" b="1"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2320558" y="1537636"/>
            <a:ext cx="356188" cy="502766"/>
          </a:xfrm>
          <a:prstGeom prst="rect">
            <a:avLst/>
          </a:prstGeom>
          <a:noFill/>
        </p:spPr>
        <p:txBody>
          <a:bodyPr wrap="none" rtlCol="0">
            <a:spAutoFit/>
          </a:bodyPr>
          <a:lstStyle/>
          <a:p>
            <a:r>
              <a:rPr lang="en-US" sz="2667" b="1" dirty="0">
                <a:latin typeface="Times New Roman" panose="02020603050405020304" pitchFamily="18" charset="0"/>
                <a:cs typeface="Times New Roman" panose="02020603050405020304" pitchFamily="18" charset="0"/>
              </a:rPr>
              <a:t>1</a:t>
            </a:r>
          </a:p>
        </p:txBody>
      </p:sp>
      <p:sp>
        <p:nvSpPr>
          <p:cNvPr id="24" name="TextBox 23"/>
          <p:cNvSpPr txBox="1"/>
          <p:nvPr/>
        </p:nvSpPr>
        <p:spPr>
          <a:xfrm>
            <a:off x="2336456" y="2299607"/>
            <a:ext cx="356188" cy="502766"/>
          </a:xfrm>
          <a:prstGeom prst="rect">
            <a:avLst/>
          </a:prstGeom>
          <a:noFill/>
        </p:spPr>
        <p:txBody>
          <a:bodyPr wrap="none" rtlCol="0">
            <a:spAutoFit/>
          </a:bodyPr>
          <a:lstStyle/>
          <a:p>
            <a:r>
              <a:rPr lang="en-US" sz="2667" b="1" dirty="0">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8775172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35"/>
          <p:cNvSpPr/>
          <p:nvPr/>
        </p:nvSpPr>
        <p:spPr>
          <a:xfrm rot="10800000">
            <a:off x="3818835" y="3178289"/>
            <a:ext cx="4876653" cy="33"/>
          </a:xfrm>
          <a:custGeom>
            <a:avLst/>
            <a:gdLst/>
            <a:ahLst/>
            <a:cxnLst/>
            <a:rect l="l" t="t" r="r" b="b"/>
            <a:pathLst>
              <a:path w="130578" h="1" fill="none" extrusionOk="0">
                <a:moveTo>
                  <a:pt x="0" y="0"/>
                </a:moveTo>
                <a:lnTo>
                  <a:pt x="130577" y="0"/>
                </a:lnTo>
              </a:path>
            </a:pathLst>
          </a:custGeom>
          <a:no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611" name="Google Shape;611;p35"/>
          <p:cNvSpPr/>
          <p:nvPr/>
        </p:nvSpPr>
        <p:spPr>
          <a:xfrm>
            <a:off x="8695505" y="3128189"/>
            <a:ext cx="108000" cy="104100"/>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no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612" name="Google Shape;612;p35"/>
          <p:cNvSpPr txBox="1">
            <a:spLocks noGrp="1"/>
          </p:cNvSpPr>
          <p:nvPr>
            <p:ph type="title" idx="2"/>
          </p:nvPr>
        </p:nvSpPr>
        <p:spPr>
          <a:xfrm>
            <a:off x="952352" y="1916963"/>
            <a:ext cx="1547200" cy="1122400"/>
          </a:xfrm>
          <a:prstGeom prst="rect">
            <a:avLst/>
          </a:prstGeom>
        </p:spPr>
        <p:txBody>
          <a:bodyPr spcFirstLastPara="1" wrap="square" lIns="121900" tIns="121900" rIns="121900" bIns="121900" anchor="ctr" anchorCtr="0">
            <a:noAutofit/>
          </a:bodyPr>
          <a:lstStyle/>
          <a:p>
            <a:r>
              <a:rPr lang="en" dirty="0" smtClean="0">
                <a:latin typeface="Times New Roman" panose="02020603050405020304" pitchFamily="18" charset="0"/>
                <a:cs typeface="Times New Roman" panose="02020603050405020304" pitchFamily="18" charset="0"/>
              </a:rPr>
              <a:t>01</a:t>
            </a:r>
            <a:endParaRPr dirty="0">
              <a:latin typeface="Times New Roman" panose="02020603050405020304" pitchFamily="18" charset="0"/>
              <a:cs typeface="Times New Roman" panose="02020603050405020304" pitchFamily="18" charset="0"/>
            </a:endParaRPr>
          </a:p>
        </p:txBody>
      </p:sp>
      <p:sp>
        <p:nvSpPr>
          <p:cNvPr id="614" name="Google Shape;614;p35"/>
          <p:cNvSpPr txBox="1">
            <a:spLocks noGrp="1"/>
          </p:cNvSpPr>
          <p:nvPr>
            <p:ph type="title"/>
          </p:nvPr>
        </p:nvSpPr>
        <p:spPr>
          <a:xfrm>
            <a:off x="952352" y="3197860"/>
            <a:ext cx="4876800" cy="3165056"/>
          </a:xfrm>
          <a:prstGeom prst="rect">
            <a:avLst/>
          </a:prstGeom>
        </p:spPr>
        <p:txBody>
          <a:bodyPr spcFirstLastPara="1" wrap="square" lIns="121900" tIns="121900" rIns="121900" bIns="121900" anchor="ctr" anchorCtr="0">
            <a:noAutofit/>
          </a:bodyPr>
          <a:lstStyle/>
          <a:p>
            <a:r>
              <a:rPr lang="en" dirty="0" smtClean="0">
                <a:latin typeface="Times New Roman" panose="02020603050405020304" pitchFamily="18" charset="0"/>
                <a:cs typeface="Times New Roman" panose="02020603050405020304" pitchFamily="18" charset="0"/>
              </a:rPr>
              <a:t>Giới thiệu Chung</a:t>
            </a:r>
            <a:endParaRPr dirty="0">
              <a:latin typeface="Times New Roman" panose="02020603050405020304" pitchFamily="18" charset="0"/>
              <a:cs typeface="Times New Roman" panose="02020603050405020304" pitchFamily="18" charset="0"/>
            </a:endParaRPr>
          </a:p>
        </p:txBody>
      </p:sp>
      <p:grpSp>
        <p:nvGrpSpPr>
          <p:cNvPr id="615" name="Google Shape;615;p35"/>
          <p:cNvGrpSpPr/>
          <p:nvPr/>
        </p:nvGrpSpPr>
        <p:grpSpPr>
          <a:xfrm>
            <a:off x="7067900" y="294503"/>
            <a:ext cx="7507467" cy="6593631"/>
            <a:chOff x="5300925" y="220877"/>
            <a:chExt cx="5630600" cy="4945223"/>
          </a:xfrm>
        </p:grpSpPr>
        <p:sp>
          <p:nvSpPr>
            <p:cNvPr id="616" name="Google Shape;616;p35"/>
            <p:cNvSpPr/>
            <p:nvPr/>
          </p:nvSpPr>
          <p:spPr>
            <a:xfrm rot="10800000" flipH="1">
              <a:off x="5300925" y="270484"/>
              <a:ext cx="2650200" cy="5622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617" name="Google Shape;617;p35"/>
            <p:cNvSpPr/>
            <p:nvPr/>
          </p:nvSpPr>
          <p:spPr>
            <a:xfrm rot="10800000" flipH="1">
              <a:off x="8786678" y="3470162"/>
              <a:ext cx="484598" cy="1084205"/>
            </a:xfrm>
            <a:custGeom>
              <a:avLst/>
              <a:gdLst/>
              <a:ahLst/>
              <a:cxnLst/>
              <a:rect l="l" t="t" r="r" b="b"/>
              <a:pathLst>
                <a:path w="11482" h="34124" fill="none" extrusionOk="0">
                  <a:moveTo>
                    <a:pt x="0" y="1"/>
                  </a:moveTo>
                  <a:lnTo>
                    <a:pt x="0" y="30332"/>
                  </a:lnTo>
                  <a:cubicBezTo>
                    <a:pt x="0" y="32455"/>
                    <a:pt x="1668" y="34124"/>
                    <a:pt x="3792" y="34124"/>
                  </a:cubicBezTo>
                  <a:lnTo>
                    <a:pt x="11481" y="34124"/>
                  </a:lnTo>
                </a:path>
              </a:pathLst>
            </a:custGeom>
            <a:no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618" name="Google Shape;618;p35"/>
            <p:cNvSpPr/>
            <p:nvPr/>
          </p:nvSpPr>
          <p:spPr>
            <a:xfrm rot="10800000" flipH="1">
              <a:off x="7252292" y="4824471"/>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no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619" name="Google Shape;619;p35"/>
            <p:cNvSpPr/>
            <p:nvPr/>
          </p:nvSpPr>
          <p:spPr>
            <a:xfrm rot="5400000" flipH="1">
              <a:off x="7816401" y="4409187"/>
              <a:ext cx="32" cy="929802"/>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620" name="Google Shape;620;p35"/>
            <p:cNvSpPr/>
            <p:nvPr/>
          </p:nvSpPr>
          <p:spPr>
            <a:xfrm rot="5400000" flipH="1">
              <a:off x="8225250" y="265486"/>
              <a:ext cx="32" cy="548606"/>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cxnSp>
          <p:nvCxnSpPr>
            <p:cNvPr id="621" name="Google Shape;621;p35"/>
            <p:cNvCxnSpPr/>
            <p:nvPr/>
          </p:nvCxnSpPr>
          <p:spPr>
            <a:xfrm rot="10800000">
              <a:off x="7993450" y="1487334"/>
              <a:ext cx="0" cy="3388500"/>
            </a:xfrm>
            <a:prstGeom prst="straightConnector1">
              <a:avLst/>
            </a:prstGeom>
            <a:noFill/>
            <a:ln w="9525" cap="flat" cmpd="sng">
              <a:solidFill>
                <a:schemeClr val="dk1"/>
              </a:solidFill>
              <a:prstDash val="solid"/>
              <a:round/>
              <a:headEnd type="none" w="med" len="med"/>
              <a:tailEnd type="none" w="med" len="med"/>
            </a:ln>
          </p:spPr>
        </p:cxnSp>
        <p:sp>
          <p:nvSpPr>
            <p:cNvPr id="622" name="Google Shape;622;p35"/>
            <p:cNvSpPr/>
            <p:nvPr/>
          </p:nvSpPr>
          <p:spPr>
            <a:xfrm rot="10800000" flipH="1">
              <a:off x="7943843" y="1388109"/>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623" name="Google Shape;623;p35"/>
            <p:cNvSpPr/>
            <p:nvPr/>
          </p:nvSpPr>
          <p:spPr>
            <a:xfrm rot="10800000">
              <a:off x="8786684" y="1550822"/>
              <a:ext cx="32" cy="1554596"/>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624" name="Google Shape;624;p35"/>
            <p:cNvSpPr/>
            <p:nvPr/>
          </p:nvSpPr>
          <p:spPr>
            <a:xfrm rot="10800000">
              <a:off x="8380557" y="539779"/>
              <a:ext cx="406118" cy="1084205"/>
            </a:xfrm>
            <a:custGeom>
              <a:avLst/>
              <a:gdLst/>
              <a:ahLst/>
              <a:cxnLst/>
              <a:rect l="l" t="t" r="r" b="b"/>
              <a:pathLst>
                <a:path w="11482" h="34124" fill="none" extrusionOk="0">
                  <a:moveTo>
                    <a:pt x="0" y="1"/>
                  </a:moveTo>
                  <a:lnTo>
                    <a:pt x="0" y="30332"/>
                  </a:lnTo>
                  <a:cubicBezTo>
                    <a:pt x="0" y="32455"/>
                    <a:pt x="1668" y="34124"/>
                    <a:pt x="3792" y="34124"/>
                  </a:cubicBezTo>
                  <a:lnTo>
                    <a:pt x="11481" y="34124"/>
                  </a:lnTo>
                </a:path>
              </a:pathLst>
            </a:custGeom>
            <a:no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625" name="Google Shape;625;p35"/>
            <p:cNvSpPr/>
            <p:nvPr/>
          </p:nvSpPr>
          <p:spPr>
            <a:xfrm rot="10800000">
              <a:off x="8737086" y="3014912"/>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626" name="Google Shape;626;p35"/>
            <p:cNvSpPr/>
            <p:nvPr/>
          </p:nvSpPr>
          <p:spPr>
            <a:xfrm rot="10800000" flipH="1">
              <a:off x="8428283" y="490176"/>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627" name="Google Shape;627;p35"/>
            <p:cNvSpPr/>
            <p:nvPr/>
          </p:nvSpPr>
          <p:spPr>
            <a:xfrm rot="-5400000">
              <a:off x="8663115" y="220877"/>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628" name="Google Shape;628;p35"/>
            <p:cNvSpPr/>
            <p:nvPr/>
          </p:nvSpPr>
          <p:spPr>
            <a:xfrm rot="-5400000" flipH="1">
              <a:off x="9036632" y="-3815"/>
              <a:ext cx="32" cy="548606"/>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629" name="Google Shape;629;p35"/>
            <p:cNvSpPr/>
            <p:nvPr/>
          </p:nvSpPr>
          <p:spPr>
            <a:xfrm flipH="1">
              <a:off x="8430161" y="2847735"/>
              <a:ext cx="32" cy="1371133"/>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630" name="Google Shape;630;p35"/>
            <p:cNvSpPr/>
            <p:nvPr/>
          </p:nvSpPr>
          <p:spPr>
            <a:xfrm flipH="1">
              <a:off x="8430161" y="951735"/>
              <a:ext cx="32" cy="1371133"/>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631" name="Google Shape;631;p35"/>
            <p:cNvSpPr/>
            <p:nvPr/>
          </p:nvSpPr>
          <p:spPr>
            <a:xfrm rot="10800000">
              <a:off x="8380561" y="4218862"/>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632" name="Google Shape;632;p35"/>
            <p:cNvSpPr/>
            <p:nvPr/>
          </p:nvSpPr>
          <p:spPr>
            <a:xfrm rot="10800000">
              <a:off x="8380561" y="2773087"/>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633" name="Google Shape;633;p35"/>
            <p:cNvSpPr/>
            <p:nvPr/>
          </p:nvSpPr>
          <p:spPr>
            <a:xfrm rot="10800000">
              <a:off x="8380561" y="2317012"/>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634" name="Google Shape;634;p35"/>
            <p:cNvSpPr/>
            <p:nvPr/>
          </p:nvSpPr>
          <p:spPr>
            <a:xfrm rot="10800000">
              <a:off x="8380561" y="893912"/>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635" name="Google Shape;635;p35"/>
            <p:cNvSpPr/>
            <p:nvPr/>
          </p:nvSpPr>
          <p:spPr>
            <a:xfrm rot="10800000">
              <a:off x="8737073" y="1587686"/>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636" name="Google Shape;636;p35"/>
            <p:cNvSpPr/>
            <p:nvPr/>
          </p:nvSpPr>
          <p:spPr>
            <a:xfrm rot="10800000" flipH="1">
              <a:off x="7890503" y="490174"/>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637" name="Google Shape;637;p35"/>
            <p:cNvSpPr/>
            <p:nvPr/>
          </p:nvSpPr>
          <p:spPr>
            <a:xfrm>
              <a:off x="8281325" y="4603900"/>
              <a:ext cx="2650200" cy="5622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638" name="Google Shape;638;p35"/>
            <p:cNvSpPr/>
            <p:nvPr/>
          </p:nvSpPr>
          <p:spPr>
            <a:xfrm rot="10800000" flipH="1">
              <a:off x="8737081" y="4554383"/>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297024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32"/>
          <p:cNvSpPr txBox="1">
            <a:spLocks noGrp="1"/>
          </p:cNvSpPr>
          <p:nvPr>
            <p:ph type="title"/>
          </p:nvPr>
        </p:nvSpPr>
        <p:spPr>
          <a:xfrm>
            <a:off x="960000" y="719333"/>
            <a:ext cx="10272000" cy="637600"/>
          </a:xfrm>
          <a:prstGeom prst="rect">
            <a:avLst/>
          </a:prstGeom>
        </p:spPr>
        <p:txBody>
          <a:bodyPr spcFirstLastPara="1" wrap="square" lIns="121900" tIns="121900" rIns="121900" bIns="121900" anchor="t" anchorCtr="0">
            <a:noAutofit/>
          </a:bodyPr>
          <a:lstStyle/>
          <a:p>
            <a:r>
              <a:rPr lang="en" sz="4667" dirty="0">
                <a:latin typeface="Times New Roman" panose="02020603050405020304" pitchFamily="18" charset="0"/>
                <a:cs typeface="Times New Roman" panose="02020603050405020304" pitchFamily="18" charset="0"/>
              </a:rPr>
              <a:t>Giới thiệu tổng quan</a:t>
            </a:r>
            <a:endParaRPr sz="4667" b="0" i="1" dirty="0">
              <a:latin typeface="Times New Roman" panose="02020603050405020304" pitchFamily="18" charset="0"/>
              <a:cs typeface="Times New Roman" panose="02020603050405020304" pitchFamily="18" charset="0"/>
            </a:endParaRPr>
          </a:p>
        </p:txBody>
      </p:sp>
      <p:sp>
        <p:nvSpPr>
          <p:cNvPr id="576" name="Google Shape;576;p32"/>
          <p:cNvSpPr txBox="1">
            <a:spLocks noGrp="1"/>
          </p:cNvSpPr>
          <p:nvPr>
            <p:ph type="title" idx="2"/>
          </p:nvPr>
        </p:nvSpPr>
        <p:spPr>
          <a:xfrm>
            <a:off x="2007200" y="2073944"/>
            <a:ext cx="979600" cy="596800"/>
          </a:xfrm>
          <a:prstGeom prst="rect">
            <a:avLst/>
          </a:prstGeom>
        </p:spPr>
        <p:txBody>
          <a:bodyPr spcFirstLastPara="1" wrap="square" lIns="121900" tIns="121900" rIns="121900" bIns="121900" anchor="ctr" anchorCtr="0">
            <a:noAutofit/>
          </a:bodyPr>
          <a:lstStyle/>
          <a:p>
            <a:r>
              <a:rPr lang="en" dirty="0">
                <a:latin typeface="Times New Roman" panose="02020603050405020304" pitchFamily="18" charset="0"/>
                <a:cs typeface="Times New Roman" panose="02020603050405020304" pitchFamily="18" charset="0"/>
              </a:rPr>
              <a:t>01</a:t>
            </a:r>
            <a:endParaRPr dirty="0">
              <a:latin typeface="Times New Roman" panose="02020603050405020304" pitchFamily="18" charset="0"/>
              <a:cs typeface="Times New Roman" panose="02020603050405020304" pitchFamily="18" charset="0"/>
            </a:endParaRPr>
          </a:p>
        </p:txBody>
      </p:sp>
      <p:sp>
        <p:nvSpPr>
          <p:cNvPr id="577" name="Google Shape;577;p32"/>
          <p:cNvSpPr txBox="1">
            <a:spLocks noGrp="1"/>
          </p:cNvSpPr>
          <p:nvPr>
            <p:ph type="title" idx="3"/>
          </p:nvPr>
        </p:nvSpPr>
        <p:spPr>
          <a:xfrm>
            <a:off x="2007200" y="4259455"/>
            <a:ext cx="979600" cy="596800"/>
          </a:xfrm>
          <a:prstGeom prst="rect">
            <a:avLst/>
          </a:prstGeom>
        </p:spPr>
        <p:txBody>
          <a:bodyPr spcFirstLastPara="1" wrap="square" lIns="121900" tIns="121900" rIns="121900" bIns="121900" anchor="ctr" anchorCtr="0">
            <a:noAutofit/>
          </a:bodyPr>
          <a:lstStyle/>
          <a:p>
            <a:r>
              <a:rPr lang="en" dirty="0" smtClean="0">
                <a:latin typeface="Times New Roman" panose="02020603050405020304" pitchFamily="18" charset="0"/>
                <a:cs typeface="Times New Roman" panose="02020603050405020304" pitchFamily="18" charset="0"/>
              </a:rPr>
              <a:t>02</a:t>
            </a:r>
            <a:endParaRPr dirty="0">
              <a:latin typeface="Times New Roman" panose="02020603050405020304" pitchFamily="18" charset="0"/>
              <a:cs typeface="Times New Roman" panose="02020603050405020304" pitchFamily="18" charset="0"/>
            </a:endParaRPr>
          </a:p>
        </p:txBody>
      </p:sp>
      <p:sp>
        <p:nvSpPr>
          <p:cNvPr id="582" name="Google Shape;582;p32"/>
          <p:cNvSpPr txBox="1">
            <a:spLocks noGrp="1"/>
          </p:cNvSpPr>
          <p:nvPr>
            <p:ph type="subTitle" idx="1"/>
          </p:nvPr>
        </p:nvSpPr>
        <p:spPr>
          <a:xfrm>
            <a:off x="960000" y="2670733"/>
            <a:ext cx="3074000" cy="733600"/>
          </a:xfrm>
          <a:prstGeom prst="rect">
            <a:avLst/>
          </a:prstGeom>
        </p:spPr>
        <p:txBody>
          <a:bodyPr spcFirstLastPara="1" wrap="square" lIns="121900" tIns="121900" rIns="121900" bIns="121900" anchor="t" anchorCtr="0">
            <a:noAutofit/>
          </a:bodyPr>
          <a:lstStyle/>
          <a:p>
            <a:pPr marL="0" indent="0"/>
            <a:r>
              <a:rPr lang="en" dirty="0" smtClean="0">
                <a:latin typeface="Times New Roman" panose="02020603050405020304" pitchFamily="18" charset="0"/>
                <a:cs typeface="Times New Roman" panose="02020603050405020304" pitchFamily="18" charset="0"/>
              </a:rPr>
              <a:t>Big Data</a:t>
            </a:r>
            <a:endParaRPr dirty="0">
              <a:latin typeface="Times New Roman" panose="02020603050405020304" pitchFamily="18" charset="0"/>
              <a:cs typeface="Times New Roman" panose="02020603050405020304" pitchFamily="18" charset="0"/>
            </a:endParaRPr>
          </a:p>
        </p:txBody>
      </p:sp>
      <p:sp>
        <p:nvSpPr>
          <p:cNvPr id="585" name="Google Shape;585;p32"/>
          <p:cNvSpPr txBox="1">
            <a:spLocks noGrp="1"/>
          </p:cNvSpPr>
          <p:nvPr>
            <p:ph type="subTitle" idx="13"/>
          </p:nvPr>
        </p:nvSpPr>
        <p:spPr>
          <a:xfrm>
            <a:off x="960000" y="4856267"/>
            <a:ext cx="3074000" cy="733600"/>
          </a:xfrm>
          <a:prstGeom prst="rect">
            <a:avLst/>
          </a:prstGeom>
        </p:spPr>
        <p:txBody>
          <a:bodyPr spcFirstLastPara="1" wrap="square" lIns="121900" tIns="121900" rIns="121900" bIns="121900" anchor="t" anchorCtr="0">
            <a:noAutofit/>
          </a:bodyPr>
          <a:lstStyle/>
          <a:p>
            <a:pPr marL="0" indent="0"/>
            <a:r>
              <a:rPr lang="en" dirty="0" smtClean="0">
                <a:latin typeface="Times New Roman" panose="02020603050405020304" pitchFamily="18" charset="0"/>
                <a:cs typeface="Times New Roman" panose="02020603050405020304" pitchFamily="18" charset="0"/>
              </a:rPr>
              <a:t>Hệ Sinh Thái Hadoop</a:t>
            </a:r>
            <a:endParaRPr dirty="0">
              <a:latin typeface="Times New Roman" panose="02020603050405020304" pitchFamily="18" charset="0"/>
              <a:cs typeface="Times New Roman" panose="02020603050405020304" pitchFamily="18" charset="0"/>
            </a:endParaRPr>
          </a:p>
        </p:txBody>
      </p:sp>
      <p:grpSp>
        <p:nvGrpSpPr>
          <p:cNvPr id="23" name="Google Shape;1094;p56"/>
          <p:cNvGrpSpPr/>
          <p:nvPr/>
        </p:nvGrpSpPr>
        <p:grpSpPr>
          <a:xfrm>
            <a:off x="3339391" y="2392355"/>
            <a:ext cx="1110244" cy="278379"/>
            <a:chOff x="6336019" y="3733725"/>
            <a:chExt cx="2566206" cy="351310"/>
          </a:xfrm>
        </p:grpSpPr>
        <p:sp>
          <p:nvSpPr>
            <p:cNvPr id="24" name="Google Shape;1095;p56"/>
            <p:cNvSpPr/>
            <p:nvPr/>
          </p:nvSpPr>
          <p:spPr>
            <a:xfrm>
              <a:off x="6336019" y="3733735"/>
              <a:ext cx="1881300" cy="351300"/>
            </a:xfrm>
            <a:prstGeom prst="homePlate">
              <a:avLst>
                <a:gd name="adj" fmla="val 50000"/>
              </a:avLst>
            </a:prstGeom>
            <a:noFill/>
            <a:ln w="9525" cap="flat" cmpd="sng">
              <a:solidFill>
                <a:srgbClr val="869FB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sz="1867">
                <a:solidFill>
                  <a:srgbClr val="0070C0"/>
                </a:solidFill>
                <a:latin typeface="Times New Roman" panose="02020603050405020304" pitchFamily="18" charset="0"/>
                <a:cs typeface="Times New Roman" panose="02020603050405020304" pitchFamily="18" charset="0"/>
              </a:endParaRPr>
            </a:p>
          </p:txBody>
        </p:sp>
        <p:sp>
          <p:nvSpPr>
            <p:cNvPr id="25" name="Google Shape;1096;p56"/>
            <p:cNvSpPr/>
            <p:nvPr/>
          </p:nvSpPr>
          <p:spPr>
            <a:xfrm>
              <a:off x="80985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sz="1867">
                <a:solidFill>
                  <a:srgbClr val="0070C0"/>
                </a:solidFill>
                <a:latin typeface="Times New Roman" panose="02020603050405020304" pitchFamily="18" charset="0"/>
                <a:cs typeface="Times New Roman" panose="02020603050405020304" pitchFamily="18" charset="0"/>
              </a:endParaRPr>
            </a:p>
          </p:txBody>
        </p:sp>
        <p:sp>
          <p:nvSpPr>
            <p:cNvPr id="26" name="Google Shape;1097;p56"/>
            <p:cNvSpPr/>
            <p:nvPr/>
          </p:nvSpPr>
          <p:spPr>
            <a:xfrm>
              <a:off x="83271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sz="1867">
                <a:solidFill>
                  <a:srgbClr val="0070C0"/>
                </a:solidFill>
                <a:latin typeface="Times New Roman" panose="02020603050405020304" pitchFamily="18" charset="0"/>
                <a:cs typeface="Times New Roman" panose="02020603050405020304" pitchFamily="18" charset="0"/>
              </a:endParaRPr>
            </a:p>
          </p:txBody>
        </p:sp>
        <p:sp>
          <p:nvSpPr>
            <p:cNvPr id="27" name="Google Shape;1098;p56"/>
            <p:cNvSpPr/>
            <p:nvPr/>
          </p:nvSpPr>
          <p:spPr>
            <a:xfrm>
              <a:off x="85557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sz="1867">
                <a:solidFill>
                  <a:srgbClr val="0070C0"/>
                </a:solidFill>
                <a:latin typeface="Times New Roman" panose="02020603050405020304" pitchFamily="18" charset="0"/>
                <a:cs typeface="Times New Roman" panose="02020603050405020304" pitchFamily="18" charset="0"/>
              </a:endParaRPr>
            </a:p>
          </p:txBody>
        </p:sp>
      </p:grpSp>
      <p:grpSp>
        <p:nvGrpSpPr>
          <p:cNvPr id="28" name="Google Shape;1094;p56"/>
          <p:cNvGrpSpPr/>
          <p:nvPr/>
        </p:nvGrpSpPr>
        <p:grpSpPr>
          <a:xfrm>
            <a:off x="3546799" y="5083877"/>
            <a:ext cx="1110244" cy="278379"/>
            <a:chOff x="6336019" y="3733725"/>
            <a:chExt cx="2566206" cy="351310"/>
          </a:xfrm>
        </p:grpSpPr>
        <p:sp>
          <p:nvSpPr>
            <p:cNvPr id="29" name="Google Shape;1095;p56"/>
            <p:cNvSpPr/>
            <p:nvPr/>
          </p:nvSpPr>
          <p:spPr>
            <a:xfrm>
              <a:off x="6336019" y="3733735"/>
              <a:ext cx="1881300" cy="351300"/>
            </a:xfrm>
            <a:prstGeom prst="homePlate">
              <a:avLst>
                <a:gd name="adj" fmla="val 50000"/>
              </a:avLst>
            </a:prstGeom>
            <a:noFill/>
            <a:ln w="9525" cap="flat" cmpd="sng">
              <a:solidFill>
                <a:srgbClr val="869FB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sz="1867">
                <a:solidFill>
                  <a:srgbClr val="0070C0"/>
                </a:solidFill>
                <a:latin typeface="Times New Roman" panose="02020603050405020304" pitchFamily="18" charset="0"/>
                <a:cs typeface="Times New Roman" panose="02020603050405020304" pitchFamily="18" charset="0"/>
              </a:endParaRPr>
            </a:p>
          </p:txBody>
        </p:sp>
        <p:sp>
          <p:nvSpPr>
            <p:cNvPr id="30" name="Google Shape;1096;p56"/>
            <p:cNvSpPr/>
            <p:nvPr/>
          </p:nvSpPr>
          <p:spPr>
            <a:xfrm>
              <a:off x="80985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sz="1867">
                <a:solidFill>
                  <a:srgbClr val="0070C0"/>
                </a:solidFill>
                <a:latin typeface="Times New Roman" panose="02020603050405020304" pitchFamily="18" charset="0"/>
                <a:cs typeface="Times New Roman" panose="02020603050405020304" pitchFamily="18" charset="0"/>
              </a:endParaRPr>
            </a:p>
          </p:txBody>
        </p:sp>
        <p:sp>
          <p:nvSpPr>
            <p:cNvPr id="31" name="Google Shape;1097;p56"/>
            <p:cNvSpPr/>
            <p:nvPr/>
          </p:nvSpPr>
          <p:spPr>
            <a:xfrm>
              <a:off x="83271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sz="1867">
                <a:solidFill>
                  <a:srgbClr val="0070C0"/>
                </a:solidFill>
                <a:latin typeface="Times New Roman" panose="02020603050405020304" pitchFamily="18" charset="0"/>
                <a:cs typeface="Times New Roman" panose="02020603050405020304" pitchFamily="18" charset="0"/>
              </a:endParaRPr>
            </a:p>
          </p:txBody>
        </p:sp>
        <p:sp>
          <p:nvSpPr>
            <p:cNvPr id="32" name="Google Shape;1098;p56"/>
            <p:cNvSpPr/>
            <p:nvPr/>
          </p:nvSpPr>
          <p:spPr>
            <a:xfrm>
              <a:off x="85557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sz="1867">
                <a:solidFill>
                  <a:srgbClr val="0070C0"/>
                </a:solidFill>
                <a:latin typeface="Times New Roman" panose="02020603050405020304" pitchFamily="18" charset="0"/>
                <a:cs typeface="Times New Roman" panose="02020603050405020304" pitchFamily="18" charset="0"/>
              </a:endParaRPr>
            </a:p>
          </p:txBody>
        </p:sp>
      </p:grpSp>
      <p:pic>
        <p:nvPicPr>
          <p:cNvPr id="10" name="Picture 9"/>
          <p:cNvPicPr>
            <a:picLocks noChangeAspect="1"/>
          </p:cNvPicPr>
          <p:nvPr/>
        </p:nvPicPr>
        <p:blipFill>
          <a:blip r:embed="rId3"/>
          <a:stretch>
            <a:fillRect/>
          </a:stretch>
        </p:blipFill>
        <p:spPr>
          <a:xfrm>
            <a:off x="4582088" y="1889394"/>
            <a:ext cx="1371037" cy="1284293"/>
          </a:xfrm>
          <a:prstGeom prst="rect">
            <a:avLst/>
          </a:prstGeom>
        </p:spPr>
      </p:pic>
      <p:pic>
        <p:nvPicPr>
          <p:cNvPr id="11" name="Picture 10"/>
          <p:cNvPicPr>
            <a:picLocks noChangeAspect="1"/>
          </p:cNvPicPr>
          <p:nvPr/>
        </p:nvPicPr>
        <p:blipFill>
          <a:blip r:embed="rId4"/>
          <a:stretch>
            <a:fillRect/>
          </a:stretch>
        </p:blipFill>
        <p:spPr>
          <a:xfrm>
            <a:off x="4872798" y="4642504"/>
            <a:ext cx="1888121" cy="1168720"/>
          </a:xfrm>
          <a:prstGeom prst="rect">
            <a:avLst/>
          </a:prstGeom>
        </p:spPr>
      </p:pic>
      <p:grpSp>
        <p:nvGrpSpPr>
          <p:cNvPr id="35" name="Google Shape;1094;p56"/>
          <p:cNvGrpSpPr/>
          <p:nvPr/>
        </p:nvGrpSpPr>
        <p:grpSpPr>
          <a:xfrm>
            <a:off x="6044923" y="2392355"/>
            <a:ext cx="1110244" cy="278379"/>
            <a:chOff x="6336019" y="3733725"/>
            <a:chExt cx="2566206" cy="351310"/>
          </a:xfrm>
        </p:grpSpPr>
        <p:sp>
          <p:nvSpPr>
            <p:cNvPr id="36" name="Google Shape;1095;p56"/>
            <p:cNvSpPr/>
            <p:nvPr/>
          </p:nvSpPr>
          <p:spPr>
            <a:xfrm>
              <a:off x="6336019" y="3733735"/>
              <a:ext cx="1881300" cy="351300"/>
            </a:xfrm>
            <a:prstGeom prst="homePlate">
              <a:avLst>
                <a:gd name="adj" fmla="val 50000"/>
              </a:avLst>
            </a:prstGeom>
            <a:noFill/>
            <a:ln w="9525" cap="flat" cmpd="sng">
              <a:solidFill>
                <a:srgbClr val="869FB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sz="1867">
                <a:solidFill>
                  <a:srgbClr val="0070C0"/>
                </a:solidFill>
                <a:latin typeface="Times New Roman" panose="02020603050405020304" pitchFamily="18" charset="0"/>
                <a:cs typeface="Times New Roman" panose="02020603050405020304" pitchFamily="18" charset="0"/>
              </a:endParaRPr>
            </a:p>
          </p:txBody>
        </p:sp>
        <p:sp>
          <p:nvSpPr>
            <p:cNvPr id="37" name="Google Shape;1096;p56"/>
            <p:cNvSpPr/>
            <p:nvPr/>
          </p:nvSpPr>
          <p:spPr>
            <a:xfrm>
              <a:off x="80985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sz="1867">
                <a:solidFill>
                  <a:srgbClr val="0070C0"/>
                </a:solidFill>
                <a:latin typeface="Times New Roman" panose="02020603050405020304" pitchFamily="18" charset="0"/>
                <a:cs typeface="Times New Roman" panose="02020603050405020304" pitchFamily="18" charset="0"/>
              </a:endParaRPr>
            </a:p>
          </p:txBody>
        </p:sp>
        <p:sp>
          <p:nvSpPr>
            <p:cNvPr id="38" name="Google Shape;1097;p56"/>
            <p:cNvSpPr/>
            <p:nvPr/>
          </p:nvSpPr>
          <p:spPr>
            <a:xfrm>
              <a:off x="83271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sz="1867">
                <a:solidFill>
                  <a:srgbClr val="0070C0"/>
                </a:solidFill>
                <a:latin typeface="Times New Roman" panose="02020603050405020304" pitchFamily="18" charset="0"/>
                <a:cs typeface="Times New Roman" panose="02020603050405020304" pitchFamily="18" charset="0"/>
              </a:endParaRPr>
            </a:p>
          </p:txBody>
        </p:sp>
        <p:sp>
          <p:nvSpPr>
            <p:cNvPr id="39" name="Google Shape;1098;p56"/>
            <p:cNvSpPr/>
            <p:nvPr/>
          </p:nvSpPr>
          <p:spPr>
            <a:xfrm>
              <a:off x="85557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sz="1867">
                <a:solidFill>
                  <a:srgbClr val="0070C0"/>
                </a:solidFill>
                <a:latin typeface="Times New Roman" panose="02020603050405020304" pitchFamily="18" charset="0"/>
                <a:cs typeface="Times New Roman" panose="02020603050405020304" pitchFamily="18" charset="0"/>
              </a:endParaRPr>
            </a:p>
          </p:txBody>
        </p:sp>
      </p:grpSp>
      <p:grpSp>
        <p:nvGrpSpPr>
          <p:cNvPr id="40" name="Google Shape;1094;p56"/>
          <p:cNvGrpSpPr/>
          <p:nvPr/>
        </p:nvGrpSpPr>
        <p:grpSpPr>
          <a:xfrm>
            <a:off x="6906355" y="5079116"/>
            <a:ext cx="1110244" cy="278379"/>
            <a:chOff x="6336019" y="3733725"/>
            <a:chExt cx="2566206" cy="351310"/>
          </a:xfrm>
        </p:grpSpPr>
        <p:sp>
          <p:nvSpPr>
            <p:cNvPr id="41" name="Google Shape;1095;p56"/>
            <p:cNvSpPr/>
            <p:nvPr/>
          </p:nvSpPr>
          <p:spPr>
            <a:xfrm>
              <a:off x="6336019" y="3733735"/>
              <a:ext cx="1881300" cy="351300"/>
            </a:xfrm>
            <a:prstGeom prst="homePlate">
              <a:avLst>
                <a:gd name="adj" fmla="val 50000"/>
              </a:avLst>
            </a:prstGeom>
            <a:noFill/>
            <a:ln w="9525" cap="flat" cmpd="sng">
              <a:solidFill>
                <a:srgbClr val="869FB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sz="1867">
                <a:solidFill>
                  <a:srgbClr val="0070C0"/>
                </a:solidFill>
                <a:latin typeface="Times New Roman" panose="02020603050405020304" pitchFamily="18" charset="0"/>
                <a:cs typeface="Times New Roman" panose="02020603050405020304" pitchFamily="18" charset="0"/>
              </a:endParaRPr>
            </a:p>
          </p:txBody>
        </p:sp>
        <p:sp>
          <p:nvSpPr>
            <p:cNvPr id="42" name="Google Shape;1096;p56"/>
            <p:cNvSpPr/>
            <p:nvPr/>
          </p:nvSpPr>
          <p:spPr>
            <a:xfrm>
              <a:off x="80985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sz="1867">
                <a:solidFill>
                  <a:srgbClr val="0070C0"/>
                </a:solidFill>
                <a:latin typeface="Times New Roman" panose="02020603050405020304" pitchFamily="18" charset="0"/>
                <a:cs typeface="Times New Roman" panose="02020603050405020304" pitchFamily="18" charset="0"/>
              </a:endParaRPr>
            </a:p>
          </p:txBody>
        </p:sp>
        <p:sp>
          <p:nvSpPr>
            <p:cNvPr id="43" name="Google Shape;1097;p56"/>
            <p:cNvSpPr/>
            <p:nvPr/>
          </p:nvSpPr>
          <p:spPr>
            <a:xfrm>
              <a:off x="83271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sz="1867">
                <a:solidFill>
                  <a:srgbClr val="0070C0"/>
                </a:solidFill>
                <a:latin typeface="Times New Roman" panose="02020603050405020304" pitchFamily="18" charset="0"/>
                <a:cs typeface="Times New Roman" panose="02020603050405020304" pitchFamily="18" charset="0"/>
              </a:endParaRPr>
            </a:p>
          </p:txBody>
        </p:sp>
        <p:sp>
          <p:nvSpPr>
            <p:cNvPr id="44" name="Google Shape;1098;p56"/>
            <p:cNvSpPr/>
            <p:nvPr/>
          </p:nvSpPr>
          <p:spPr>
            <a:xfrm>
              <a:off x="85557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sz="1867">
                <a:solidFill>
                  <a:srgbClr val="0070C0"/>
                </a:solidFill>
                <a:latin typeface="Times New Roman" panose="02020603050405020304" pitchFamily="18" charset="0"/>
                <a:cs typeface="Times New Roman" panose="02020603050405020304" pitchFamily="18" charset="0"/>
              </a:endParaRPr>
            </a:p>
          </p:txBody>
        </p:sp>
      </p:grpSp>
      <p:grpSp>
        <p:nvGrpSpPr>
          <p:cNvPr id="45" name="Google Shape;1106;p56"/>
          <p:cNvGrpSpPr/>
          <p:nvPr/>
        </p:nvGrpSpPr>
        <p:grpSpPr>
          <a:xfrm>
            <a:off x="7477650" y="2006371"/>
            <a:ext cx="3495151" cy="1660131"/>
            <a:chOff x="4411970" y="1801825"/>
            <a:chExt cx="734586" cy="409262"/>
          </a:xfrm>
        </p:grpSpPr>
        <p:sp>
          <p:nvSpPr>
            <p:cNvPr id="46" name="Google Shape;1107;p56"/>
            <p:cNvSpPr/>
            <p:nvPr/>
          </p:nvSpPr>
          <p:spPr>
            <a:xfrm>
              <a:off x="4411970" y="1801825"/>
              <a:ext cx="734586" cy="409262"/>
            </a:xfrm>
            <a:custGeom>
              <a:avLst/>
              <a:gdLst/>
              <a:ahLst/>
              <a:cxnLst/>
              <a:rect l="l" t="t" r="r" b="b"/>
              <a:pathLst>
                <a:path w="16269" h="9064" extrusionOk="0">
                  <a:moveTo>
                    <a:pt x="428" y="0"/>
                  </a:moveTo>
                  <a:cubicBezTo>
                    <a:pt x="193" y="0"/>
                    <a:pt x="2" y="191"/>
                    <a:pt x="2" y="428"/>
                  </a:cubicBezTo>
                  <a:lnTo>
                    <a:pt x="2" y="6900"/>
                  </a:lnTo>
                  <a:cubicBezTo>
                    <a:pt x="1" y="7136"/>
                    <a:pt x="193" y="7328"/>
                    <a:pt x="428" y="7328"/>
                  </a:cubicBezTo>
                  <a:lnTo>
                    <a:pt x="12834" y="7328"/>
                  </a:lnTo>
                  <a:lnTo>
                    <a:pt x="13836" y="9064"/>
                  </a:lnTo>
                  <a:lnTo>
                    <a:pt x="14839" y="7328"/>
                  </a:lnTo>
                  <a:lnTo>
                    <a:pt x="15839" y="7328"/>
                  </a:lnTo>
                  <a:cubicBezTo>
                    <a:pt x="16076" y="7328"/>
                    <a:pt x="16269" y="7137"/>
                    <a:pt x="16269" y="6900"/>
                  </a:cubicBezTo>
                  <a:lnTo>
                    <a:pt x="16269" y="428"/>
                  </a:lnTo>
                  <a:cubicBezTo>
                    <a:pt x="16267" y="191"/>
                    <a:pt x="16076" y="0"/>
                    <a:pt x="15839" y="0"/>
                  </a:cubicBezTo>
                  <a:close/>
                </a:path>
              </a:pathLst>
            </a:custGeom>
            <a:noFill/>
            <a:ln w="9525" cap="flat" cmpd="sng">
              <a:solidFill>
                <a:srgbClr val="B3C3CE"/>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sz="1867">
                <a:latin typeface="Times New Roman" panose="02020603050405020304" pitchFamily="18" charset="0"/>
                <a:cs typeface="Times New Roman" panose="02020603050405020304" pitchFamily="18" charset="0"/>
              </a:endParaRPr>
            </a:p>
          </p:txBody>
        </p:sp>
        <p:sp>
          <p:nvSpPr>
            <p:cNvPr id="47" name="Google Shape;1108;p56"/>
            <p:cNvSpPr/>
            <p:nvPr/>
          </p:nvSpPr>
          <p:spPr>
            <a:xfrm>
              <a:off x="4411970" y="1801825"/>
              <a:ext cx="184087" cy="330923"/>
            </a:xfrm>
            <a:custGeom>
              <a:avLst/>
              <a:gdLst/>
              <a:ahLst/>
              <a:cxnLst/>
              <a:rect l="l" t="t" r="r" b="b"/>
              <a:pathLst>
                <a:path w="4077" h="7329" extrusionOk="0">
                  <a:moveTo>
                    <a:pt x="428" y="0"/>
                  </a:moveTo>
                  <a:cubicBezTo>
                    <a:pt x="193" y="0"/>
                    <a:pt x="2" y="191"/>
                    <a:pt x="2" y="428"/>
                  </a:cubicBezTo>
                  <a:lnTo>
                    <a:pt x="2" y="6900"/>
                  </a:lnTo>
                  <a:cubicBezTo>
                    <a:pt x="1" y="7136"/>
                    <a:pt x="193" y="7328"/>
                    <a:pt x="428" y="7328"/>
                  </a:cubicBezTo>
                  <a:lnTo>
                    <a:pt x="4076" y="7328"/>
                  </a:lnTo>
                  <a:lnTo>
                    <a:pt x="4076" y="0"/>
                  </a:lnTo>
                  <a:close/>
                </a:path>
              </a:pathLst>
            </a:custGeom>
            <a:noFill/>
            <a:ln w="9525" cap="flat" cmpd="sng">
              <a:solidFill>
                <a:srgbClr val="667E9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sz="1867">
                <a:latin typeface="Times New Roman" panose="02020603050405020304" pitchFamily="18" charset="0"/>
                <a:cs typeface="Times New Roman" panose="02020603050405020304" pitchFamily="18" charset="0"/>
              </a:endParaRPr>
            </a:p>
          </p:txBody>
        </p:sp>
      </p:grpSp>
      <p:grpSp>
        <p:nvGrpSpPr>
          <p:cNvPr id="48" name="Google Shape;1106;p56"/>
          <p:cNvGrpSpPr/>
          <p:nvPr/>
        </p:nvGrpSpPr>
        <p:grpSpPr>
          <a:xfrm>
            <a:off x="8064494" y="4642504"/>
            <a:ext cx="3495151" cy="1660131"/>
            <a:chOff x="4411970" y="1801825"/>
            <a:chExt cx="734586" cy="409262"/>
          </a:xfrm>
        </p:grpSpPr>
        <p:sp>
          <p:nvSpPr>
            <p:cNvPr id="49" name="Google Shape;1107;p56"/>
            <p:cNvSpPr/>
            <p:nvPr/>
          </p:nvSpPr>
          <p:spPr>
            <a:xfrm>
              <a:off x="4411970" y="1801825"/>
              <a:ext cx="734586" cy="409262"/>
            </a:xfrm>
            <a:custGeom>
              <a:avLst/>
              <a:gdLst/>
              <a:ahLst/>
              <a:cxnLst/>
              <a:rect l="l" t="t" r="r" b="b"/>
              <a:pathLst>
                <a:path w="16269" h="9064" extrusionOk="0">
                  <a:moveTo>
                    <a:pt x="428" y="0"/>
                  </a:moveTo>
                  <a:cubicBezTo>
                    <a:pt x="193" y="0"/>
                    <a:pt x="2" y="191"/>
                    <a:pt x="2" y="428"/>
                  </a:cubicBezTo>
                  <a:lnTo>
                    <a:pt x="2" y="6900"/>
                  </a:lnTo>
                  <a:cubicBezTo>
                    <a:pt x="1" y="7136"/>
                    <a:pt x="193" y="7328"/>
                    <a:pt x="428" y="7328"/>
                  </a:cubicBezTo>
                  <a:lnTo>
                    <a:pt x="12834" y="7328"/>
                  </a:lnTo>
                  <a:lnTo>
                    <a:pt x="13836" y="9064"/>
                  </a:lnTo>
                  <a:lnTo>
                    <a:pt x="14839" y="7328"/>
                  </a:lnTo>
                  <a:lnTo>
                    <a:pt x="15839" y="7328"/>
                  </a:lnTo>
                  <a:cubicBezTo>
                    <a:pt x="16076" y="7328"/>
                    <a:pt x="16269" y="7137"/>
                    <a:pt x="16269" y="6900"/>
                  </a:cubicBezTo>
                  <a:lnTo>
                    <a:pt x="16269" y="428"/>
                  </a:lnTo>
                  <a:cubicBezTo>
                    <a:pt x="16267" y="191"/>
                    <a:pt x="16076" y="0"/>
                    <a:pt x="15839" y="0"/>
                  </a:cubicBezTo>
                  <a:close/>
                </a:path>
              </a:pathLst>
            </a:custGeom>
            <a:noFill/>
            <a:ln w="9525" cap="flat" cmpd="sng">
              <a:solidFill>
                <a:srgbClr val="B3C3CE"/>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sz="1867">
                <a:latin typeface="Times New Roman" panose="02020603050405020304" pitchFamily="18" charset="0"/>
                <a:cs typeface="Times New Roman" panose="02020603050405020304" pitchFamily="18" charset="0"/>
              </a:endParaRPr>
            </a:p>
          </p:txBody>
        </p:sp>
        <p:sp>
          <p:nvSpPr>
            <p:cNvPr id="50" name="Google Shape;1108;p56"/>
            <p:cNvSpPr/>
            <p:nvPr/>
          </p:nvSpPr>
          <p:spPr>
            <a:xfrm>
              <a:off x="4411970" y="1801825"/>
              <a:ext cx="184087" cy="330923"/>
            </a:xfrm>
            <a:custGeom>
              <a:avLst/>
              <a:gdLst/>
              <a:ahLst/>
              <a:cxnLst/>
              <a:rect l="l" t="t" r="r" b="b"/>
              <a:pathLst>
                <a:path w="4077" h="7329" extrusionOk="0">
                  <a:moveTo>
                    <a:pt x="428" y="0"/>
                  </a:moveTo>
                  <a:cubicBezTo>
                    <a:pt x="193" y="0"/>
                    <a:pt x="2" y="191"/>
                    <a:pt x="2" y="428"/>
                  </a:cubicBezTo>
                  <a:lnTo>
                    <a:pt x="2" y="6900"/>
                  </a:lnTo>
                  <a:cubicBezTo>
                    <a:pt x="1" y="7136"/>
                    <a:pt x="193" y="7328"/>
                    <a:pt x="428" y="7328"/>
                  </a:cubicBezTo>
                  <a:lnTo>
                    <a:pt x="4076" y="7328"/>
                  </a:lnTo>
                  <a:lnTo>
                    <a:pt x="4076" y="0"/>
                  </a:lnTo>
                  <a:close/>
                </a:path>
              </a:pathLst>
            </a:custGeom>
            <a:noFill/>
            <a:ln w="9525" cap="flat" cmpd="sng">
              <a:solidFill>
                <a:srgbClr val="667E9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sz="1867">
                <a:latin typeface="Times New Roman" panose="02020603050405020304" pitchFamily="18" charset="0"/>
                <a:cs typeface="Times New Roman" panose="02020603050405020304" pitchFamily="18" charset="0"/>
              </a:endParaRPr>
            </a:p>
          </p:txBody>
        </p:sp>
      </p:grpSp>
      <p:sp>
        <p:nvSpPr>
          <p:cNvPr id="12" name="TextBox 11"/>
          <p:cNvSpPr txBox="1"/>
          <p:nvPr/>
        </p:nvSpPr>
        <p:spPr>
          <a:xfrm>
            <a:off x="8481887" y="2180322"/>
            <a:ext cx="2357424" cy="120032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Khái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niệm</a:t>
            </a: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Đặc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Trưng</a:t>
            </a:r>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p:txBody>
      </p:sp>
      <p:sp>
        <p:nvSpPr>
          <p:cNvPr id="52" name="TextBox 51"/>
          <p:cNvSpPr txBox="1"/>
          <p:nvPr/>
        </p:nvSpPr>
        <p:spPr>
          <a:xfrm>
            <a:off x="8940377" y="4702196"/>
            <a:ext cx="2357424" cy="156966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Khái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niệm</a:t>
            </a: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Thành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phần</a:t>
            </a: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Đặc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Trưng</a:t>
            </a:r>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11250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12" name="Google Shape;582;p32"/>
          <p:cNvSpPr txBox="1">
            <a:spLocks noGrp="1"/>
          </p:cNvSpPr>
          <p:nvPr>
            <p:ph type="subTitle" idx="1"/>
          </p:nvPr>
        </p:nvSpPr>
        <p:spPr>
          <a:xfrm>
            <a:off x="495581" y="1998192"/>
            <a:ext cx="3074000" cy="733600"/>
          </a:xfrm>
          <a:prstGeom prst="rect">
            <a:avLst/>
          </a:prstGeom>
        </p:spPr>
        <p:txBody>
          <a:bodyPr spcFirstLastPara="1" wrap="square" lIns="121900" tIns="121900" rIns="121900" bIns="121900" anchor="t" anchorCtr="0">
            <a:noAutofit/>
          </a:bodyPr>
          <a:lstStyle/>
          <a:p>
            <a:pPr marL="0" indent="0" algn="ctr">
              <a:buNone/>
            </a:pPr>
            <a:r>
              <a:rPr lang="en" sz="2400" b="1" dirty="0">
                <a:latin typeface="Times New Roman" panose="02020603050405020304" pitchFamily="18" charset="0"/>
                <a:cs typeface="Times New Roman" panose="02020603050405020304" pitchFamily="18" charset="0"/>
              </a:rPr>
              <a:t>Spark</a:t>
            </a:r>
            <a:endParaRPr sz="2400" b="1" dirty="0">
              <a:latin typeface="Times New Roman" panose="02020603050405020304" pitchFamily="18" charset="0"/>
              <a:cs typeface="Times New Roman" panose="02020603050405020304" pitchFamily="18" charset="0"/>
            </a:endParaRPr>
          </a:p>
        </p:txBody>
      </p:sp>
      <p:sp>
        <p:nvSpPr>
          <p:cNvPr id="18" name="Google Shape;576;p32"/>
          <p:cNvSpPr txBox="1">
            <a:spLocks noGrp="1"/>
          </p:cNvSpPr>
          <p:nvPr>
            <p:ph type="title" idx="2"/>
          </p:nvPr>
        </p:nvSpPr>
        <p:spPr>
          <a:xfrm>
            <a:off x="1542781" y="1504391"/>
            <a:ext cx="979600" cy="596800"/>
          </a:xfrm>
          <a:prstGeom prst="rect">
            <a:avLst/>
          </a:prstGeom>
        </p:spPr>
        <p:txBody>
          <a:bodyPr spcFirstLastPara="1" wrap="square" lIns="121900" tIns="121900" rIns="121900" bIns="121900" anchor="ctr" anchorCtr="0">
            <a:noAutofit/>
          </a:bodyPr>
          <a:lstStyle/>
          <a:p>
            <a:pPr algn="ctr" rtl="0"/>
            <a:r>
              <a:rPr lang="en" sz="3733" b="1" dirty="0">
                <a:solidFill>
                  <a:srgbClr val="0070C0"/>
                </a:solidFill>
                <a:latin typeface="Times New Roman" panose="02020603050405020304" pitchFamily="18" charset="0"/>
                <a:cs typeface="Times New Roman" panose="02020603050405020304" pitchFamily="18" charset="0"/>
              </a:rPr>
              <a:t>03</a:t>
            </a:r>
            <a:endParaRPr sz="3733" b="1" dirty="0">
              <a:solidFill>
                <a:srgbClr val="0070C0"/>
              </a:solidFill>
              <a:latin typeface="Times New Roman" panose="02020603050405020304" pitchFamily="18" charset="0"/>
              <a:cs typeface="Times New Roman" panose="02020603050405020304" pitchFamily="18" charset="0"/>
            </a:endParaRPr>
          </a:p>
        </p:txBody>
      </p:sp>
      <p:sp>
        <p:nvSpPr>
          <p:cNvPr id="19" name="Google Shape;576;p32"/>
          <p:cNvSpPr txBox="1">
            <a:spLocks noGrp="1"/>
          </p:cNvSpPr>
          <p:nvPr>
            <p:ph type="title" idx="2"/>
          </p:nvPr>
        </p:nvSpPr>
        <p:spPr>
          <a:xfrm>
            <a:off x="1542781" y="4095993"/>
            <a:ext cx="979600" cy="596800"/>
          </a:xfrm>
          <a:prstGeom prst="rect">
            <a:avLst/>
          </a:prstGeom>
        </p:spPr>
        <p:txBody>
          <a:bodyPr spcFirstLastPara="1" wrap="square" lIns="121900" tIns="121900" rIns="121900" bIns="121900" anchor="ctr" anchorCtr="0">
            <a:noAutofit/>
          </a:bodyPr>
          <a:lstStyle/>
          <a:p>
            <a:pPr algn="ctr" rtl="0"/>
            <a:r>
              <a:rPr lang="en" sz="3733" b="1" dirty="0">
                <a:solidFill>
                  <a:srgbClr val="0070C0"/>
                </a:solidFill>
                <a:latin typeface="Times New Roman" panose="02020603050405020304" pitchFamily="18" charset="0"/>
                <a:cs typeface="Times New Roman" panose="02020603050405020304" pitchFamily="18" charset="0"/>
              </a:rPr>
              <a:t>01</a:t>
            </a:r>
            <a:endParaRPr sz="3733" b="1" dirty="0">
              <a:solidFill>
                <a:srgbClr val="0070C0"/>
              </a:solidFill>
              <a:latin typeface="Times New Roman" panose="02020603050405020304" pitchFamily="18" charset="0"/>
              <a:cs typeface="Times New Roman" panose="02020603050405020304" pitchFamily="18" charset="0"/>
            </a:endParaRPr>
          </a:p>
        </p:txBody>
      </p:sp>
      <p:sp>
        <p:nvSpPr>
          <p:cNvPr id="20" name="Google Shape;582;p32"/>
          <p:cNvSpPr txBox="1">
            <a:spLocks/>
          </p:cNvSpPr>
          <p:nvPr/>
        </p:nvSpPr>
        <p:spPr>
          <a:xfrm>
            <a:off x="495581" y="4586397"/>
            <a:ext cx="3074000" cy="73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Kumbh Sans"/>
              <a:buChar char="●"/>
              <a:defRPr sz="1200" b="0" i="0" u="none" strike="noStrike" cap="none">
                <a:solidFill>
                  <a:schemeClr val="dk1"/>
                </a:solidFill>
                <a:latin typeface="Kumbh Sans"/>
                <a:ea typeface="Kumbh Sans"/>
                <a:cs typeface="Kumbh Sans"/>
                <a:sym typeface="Kumbh Sans"/>
              </a:defRPr>
            </a:lvl1pPr>
            <a:lvl2pPr marL="914400" marR="0" lvl="1" indent="-304800" algn="ctr" rtl="0">
              <a:lnSpc>
                <a:spcPct val="100000"/>
              </a:lnSpc>
              <a:spcBef>
                <a:spcPts val="1000"/>
              </a:spcBef>
              <a:spcAft>
                <a:spcPts val="0"/>
              </a:spcAft>
              <a:buClr>
                <a:srgbClr val="E76A28"/>
              </a:buClr>
              <a:buSzPts val="1200"/>
              <a:buFont typeface="Kumbh Sans"/>
              <a:buChar char="○"/>
              <a:defRPr sz="1200" b="0" i="0" u="none" strike="noStrike" cap="none">
                <a:solidFill>
                  <a:schemeClr val="dk1"/>
                </a:solidFill>
                <a:latin typeface="Kumbh Sans"/>
                <a:ea typeface="Kumbh Sans"/>
                <a:cs typeface="Kumbh Sans"/>
                <a:sym typeface="Kumbh Sans"/>
              </a:defRPr>
            </a:lvl2pPr>
            <a:lvl3pPr marL="1371600" marR="0" lvl="2" indent="-304800" algn="ctr" rtl="0">
              <a:lnSpc>
                <a:spcPct val="100000"/>
              </a:lnSpc>
              <a:spcBef>
                <a:spcPts val="1600"/>
              </a:spcBef>
              <a:spcAft>
                <a:spcPts val="0"/>
              </a:spcAft>
              <a:buClr>
                <a:srgbClr val="E76A28"/>
              </a:buClr>
              <a:buSzPts val="1200"/>
              <a:buFont typeface="Kumbh Sans"/>
              <a:buChar char="■"/>
              <a:defRPr sz="1200" b="0" i="0" u="none" strike="noStrike" cap="none">
                <a:solidFill>
                  <a:schemeClr val="dk1"/>
                </a:solidFill>
                <a:latin typeface="Kumbh Sans"/>
                <a:ea typeface="Kumbh Sans"/>
                <a:cs typeface="Kumbh Sans"/>
                <a:sym typeface="Kumbh Sans"/>
              </a:defRPr>
            </a:lvl3pPr>
            <a:lvl4pPr marL="1828800" marR="0" lvl="3" indent="-304800" algn="ctr" rtl="0">
              <a:lnSpc>
                <a:spcPct val="100000"/>
              </a:lnSpc>
              <a:spcBef>
                <a:spcPts val="1600"/>
              </a:spcBef>
              <a:spcAft>
                <a:spcPts val="0"/>
              </a:spcAft>
              <a:buClr>
                <a:srgbClr val="E76A28"/>
              </a:buClr>
              <a:buSzPts val="1200"/>
              <a:buFont typeface="Kumbh Sans"/>
              <a:buChar char="●"/>
              <a:defRPr sz="1200" b="0" i="0" u="none" strike="noStrike" cap="none">
                <a:solidFill>
                  <a:schemeClr val="dk1"/>
                </a:solidFill>
                <a:latin typeface="Kumbh Sans"/>
                <a:ea typeface="Kumbh Sans"/>
                <a:cs typeface="Kumbh Sans"/>
                <a:sym typeface="Kumbh Sans"/>
              </a:defRPr>
            </a:lvl4pPr>
            <a:lvl5pPr marL="2286000" marR="0" lvl="4" indent="-304800" algn="ctr" rtl="0">
              <a:lnSpc>
                <a:spcPct val="100000"/>
              </a:lnSpc>
              <a:spcBef>
                <a:spcPts val="1600"/>
              </a:spcBef>
              <a:spcAft>
                <a:spcPts val="0"/>
              </a:spcAft>
              <a:buClr>
                <a:srgbClr val="E76A28"/>
              </a:buClr>
              <a:buSzPts val="1200"/>
              <a:buFont typeface="Kumbh Sans"/>
              <a:buChar char="○"/>
              <a:defRPr sz="1200" b="0" i="0" u="none" strike="noStrike" cap="none">
                <a:solidFill>
                  <a:schemeClr val="dk1"/>
                </a:solidFill>
                <a:latin typeface="Kumbh Sans"/>
                <a:ea typeface="Kumbh Sans"/>
                <a:cs typeface="Kumbh Sans"/>
                <a:sym typeface="Kumbh Sans"/>
              </a:defRPr>
            </a:lvl5pPr>
            <a:lvl6pPr marL="2743200" marR="0" lvl="5" indent="-304800" algn="ctr" rtl="0">
              <a:lnSpc>
                <a:spcPct val="100000"/>
              </a:lnSpc>
              <a:spcBef>
                <a:spcPts val="1600"/>
              </a:spcBef>
              <a:spcAft>
                <a:spcPts val="0"/>
              </a:spcAft>
              <a:buClr>
                <a:srgbClr val="999999"/>
              </a:buClr>
              <a:buSzPts val="1200"/>
              <a:buFont typeface="Kumbh Sans"/>
              <a:buChar char="■"/>
              <a:defRPr sz="1200" b="0" i="0" u="none" strike="noStrike" cap="none">
                <a:solidFill>
                  <a:schemeClr val="dk1"/>
                </a:solidFill>
                <a:latin typeface="Kumbh Sans"/>
                <a:ea typeface="Kumbh Sans"/>
                <a:cs typeface="Kumbh Sans"/>
                <a:sym typeface="Kumbh Sans"/>
              </a:defRPr>
            </a:lvl6pPr>
            <a:lvl7pPr marL="3200400" marR="0" lvl="6" indent="-304800" algn="ctr" rtl="0">
              <a:lnSpc>
                <a:spcPct val="100000"/>
              </a:lnSpc>
              <a:spcBef>
                <a:spcPts val="1600"/>
              </a:spcBef>
              <a:spcAft>
                <a:spcPts val="0"/>
              </a:spcAft>
              <a:buClr>
                <a:srgbClr val="999999"/>
              </a:buClr>
              <a:buSzPts val="1200"/>
              <a:buFont typeface="Kumbh Sans"/>
              <a:buChar char="●"/>
              <a:defRPr sz="1200" b="0" i="0" u="none" strike="noStrike" cap="none">
                <a:solidFill>
                  <a:schemeClr val="dk1"/>
                </a:solidFill>
                <a:latin typeface="Kumbh Sans"/>
                <a:ea typeface="Kumbh Sans"/>
                <a:cs typeface="Kumbh Sans"/>
                <a:sym typeface="Kumbh Sans"/>
              </a:defRPr>
            </a:lvl7pPr>
            <a:lvl8pPr marL="3657600" marR="0" lvl="7" indent="-304800" algn="ctr" rtl="0">
              <a:lnSpc>
                <a:spcPct val="100000"/>
              </a:lnSpc>
              <a:spcBef>
                <a:spcPts val="1600"/>
              </a:spcBef>
              <a:spcAft>
                <a:spcPts val="0"/>
              </a:spcAft>
              <a:buClr>
                <a:srgbClr val="999999"/>
              </a:buClr>
              <a:buSzPts val="1200"/>
              <a:buFont typeface="Kumbh Sans"/>
              <a:buChar char="○"/>
              <a:defRPr sz="1200" b="0" i="0" u="none" strike="noStrike" cap="none">
                <a:solidFill>
                  <a:schemeClr val="dk1"/>
                </a:solidFill>
                <a:latin typeface="Kumbh Sans"/>
                <a:ea typeface="Kumbh Sans"/>
                <a:cs typeface="Kumbh Sans"/>
                <a:sym typeface="Kumbh Sans"/>
              </a:defRPr>
            </a:lvl8pPr>
            <a:lvl9pPr marL="4114800" marR="0" lvl="8" indent="-304800" algn="ctr" rtl="0">
              <a:lnSpc>
                <a:spcPct val="100000"/>
              </a:lnSpc>
              <a:spcBef>
                <a:spcPts val="1600"/>
              </a:spcBef>
              <a:spcAft>
                <a:spcPts val="1600"/>
              </a:spcAft>
              <a:buClr>
                <a:srgbClr val="999999"/>
              </a:buClr>
              <a:buSzPts val="1200"/>
              <a:buFont typeface="Kumbh Sans"/>
              <a:buChar char="■"/>
              <a:defRPr sz="1200" b="0" i="0" u="none" strike="noStrike" cap="none">
                <a:solidFill>
                  <a:schemeClr val="dk1"/>
                </a:solidFill>
                <a:latin typeface="Kumbh Sans"/>
                <a:ea typeface="Kumbh Sans"/>
                <a:cs typeface="Kumbh Sans"/>
                <a:sym typeface="Kumbh Sans"/>
              </a:defRPr>
            </a:lvl9pPr>
          </a:lstStyle>
          <a:p>
            <a:pPr marL="0" indent="0" algn="ctr">
              <a:buNone/>
            </a:pPr>
            <a:r>
              <a:rPr lang="en-US" sz="2400" b="1" dirty="0" err="1">
                <a:latin typeface="Times New Roman" panose="02020603050405020304" pitchFamily="18" charset="0"/>
                <a:cs typeface="Times New Roman" panose="02020603050405020304" pitchFamily="18" charset="0"/>
              </a:rPr>
              <a:t>Các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kiểu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dữ</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liệu</a:t>
            </a:r>
            <a:endParaRPr lang="en-US" sz="2400" b="1" dirty="0">
              <a:latin typeface="Times New Roman" panose="02020603050405020304" pitchFamily="18" charset="0"/>
              <a:cs typeface="Times New Roman" panose="02020603050405020304" pitchFamily="18" charset="0"/>
            </a:endParaRPr>
          </a:p>
        </p:txBody>
      </p:sp>
      <p:grpSp>
        <p:nvGrpSpPr>
          <p:cNvPr id="21" name="Google Shape;1094;p56"/>
          <p:cNvGrpSpPr/>
          <p:nvPr/>
        </p:nvGrpSpPr>
        <p:grpSpPr>
          <a:xfrm>
            <a:off x="2982938" y="1822812"/>
            <a:ext cx="1110244" cy="278379"/>
            <a:chOff x="6336019" y="3733725"/>
            <a:chExt cx="2566206" cy="351310"/>
          </a:xfrm>
        </p:grpSpPr>
        <p:sp>
          <p:nvSpPr>
            <p:cNvPr id="22" name="Google Shape;1095;p56"/>
            <p:cNvSpPr/>
            <p:nvPr/>
          </p:nvSpPr>
          <p:spPr>
            <a:xfrm>
              <a:off x="6336019" y="3733735"/>
              <a:ext cx="1881300" cy="351300"/>
            </a:xfrm>
            <a:prstGeom prst="homePlate">
              <a:avLst>
                <a:gd name="adj" fmla="val 50000"/>
              </a:avLst>
            </a:prstGeom>
            <a:noFill/>
            <a:ln w="9525" cap="flat" cmpd="sng">
              <a:solidFill>
                <a:srgbClr val="869FB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sz="1867">
                <a:solidFill>
                  <a:srgbClr val="0070C0"/>
                </a:solidFill>
                <a:latin typeface="Times New Roman" panose="02020603050405020304" pitchFamily="18" charset="0"/>
                <a:cs typeface="Times New Roman" panose="02020603050405020304" pitchFamily="18" charset="0"/>
              </a:endParaRPr>
            </a:p>
          </p:txBody>
        </p:sp>
        <p:sp>
          <p:nvSpPr>
            <p:cNvPr id="23" name="Google Shape;1096;p56"/>
            <p:cNvSpPr/>
            <p:nvPr/>
          </p:nvSpPr>
          <p:spPr>
            <a:xfrm>
              <a:off x="80985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sz="1867">
                <a:solidFill>
                  <a:srgbClr val="0070C0"/>
                </a:solidFill>
                <a:latin typeface="Times New Roman" panose="02020603050405020304" pitchFamily="18" charset="0"/>
                <a:cs typeface="Times New Roman" panose="02020603050405020304" pitchFamily="18" charset="0"/>
              </a:endParaRPr>
            </a:p>
          </p:txBody>
        </p:sp>
        <p:sp>
          <p:nvSpPr>
            <p:cNvPr id="24" name="Google Shape;1097;p56"/>
            <p:cNvSpPr/>
            <p:nvPr/>
          </p:nvSpPr>
          <p:spPr>
            <a:xfrm>
              <a:off x="83271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sz="1867">
                <a:solidFill>
                  <a:srgbClr val="0070C0"/>
                </a:solidFill>
                <a:latin typeface="Times New Roman" panose="02020603050405020304" pitchFamily="18" charset="0"/>
                <a:cs typeface="Times New Roman" panose="02020603050405020304" pitchFamily="18" charset="0"/>
              </a:endParaRPr>
            </a:p>
          </p:txBody>
        </p:sp>
        <p:sp>
          <p:nvSpPr>
            <p:cNvPr id="25" name="Google Shape;1098;p56"/>
            <p:cNvSpPr/>
            <p:nvPr/>
          </p:nvSpPr>
          <p:spPr>
            <a:xfrm>
              <a:off x="85557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sz="1867">
                <a:solidFill>
                  <a:srgbClr val="0070C0"/>
                </a:solidFill>
                <a:latin typeface="Times New Roman" panose="02020603050405020304" pitchFamily="18" charset="0"/>
                <a:cs typeface="Times New Roman" panose="02020603050405020304" pitchFamily="18" charset="0"/>
              </a:endParaRPr>
            </a:p>
          </p:txBody>
        </p:sp>
      </p:grpSp>
      <p:grpSp>
        <p:nvGrpSpPr>
          <p:cNvPr id="26" name="Google Shape;1094;p56"/>
          <p:cNvGrpSpPr/>
          <p:nvPr/>
        </p:nvGrpSpPr>
        <p:grpSpPr>
          <a:xfrm>
            <a:off x="3577998" y="4553604"/>
            <a:ext cx="1110244" cy="278379"/>
            <a:chOff x="6336019" y="3733725"/>
            <a:chExt cx="2566206" cy="351310"/>
          </a:xfrm>
        </p:grpSpPr>
        <p:sp>
          <p:nvSpPr>
            <p:cNvPr id="27" name="Google Shape;1095;p56"/>
            <p:cNvSpPr/>
            <p:nvPr/>
          </p:nvSpPr>
          <p:spPr>
            <a:xfrm>
              <a:off x="6336019" y="3733735"/>
              <a:ext cx="1881300" cy="351300"/>
            </a:xfrm>
            <a:prstGeom prst="homePlate">
              <a:avLst>
                <a:gd name="adj" fmla="val 50000"/>
              </a:avLst>
            </a:prstGeom>
            <a:noFill/>
            <a:ln w="9525" cap="flat" cmpd="sng">
              <a:solidFill>
                <a:srgbClr val="869FB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sz="1867">
                <a:solidFill>
                  <a:srgbClr val="0070C0"/>
                </a:solidFill>
                <a:latin typeface="Times New Roman" panose="02020603050405020304" pitchFamily="18" charset="0"/>
                <a:cs typeface="Times New Roman" panose="02020603050405020304" pitchFamily="18" charset="0"/>
              </a:endParaRPr>
            </a:p>
          </p:txBody>
        </p:sp>
        <p:sp>
          <p:nvSpPr>
            <p:cNvPr id="28" name="Google Shape;1096;p56"/>
            <p:cNvSpPr/>
            <p:nvPr/>
          </p:nvSpPr>
          <p:spPr>
            <a:xfrm>
              <a:off x="80985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sz="1867">
                <a:solidFill>
                  <a:srgbClr val="0070C0"/>
                </a:solidFill>
                <a:latin typeface="Times New Roman" panose="02020603050405020304" pitchFamily="18" charset="0"/>
                <a:cs typeface="Times New Roman" panose="02020603050405020304" pitchFamily="18" charset="0"/>
              </a:endParaRPr>
            </a:p>
          </p:txBody>
        </p:sp>
        <p:sp>
          <p:nvSpPr>
            <p:cNvPr id="29" name="Google Shape;1097;p56"/>
            <p:cNvSpPr/>
            <p:nvPr/>
          </p:nvSpPr>
          <p:spPr>
            <a:xfrm>
              <a:off x="83271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sz="1867">
                <a:solidFill>
                  <a:srgbClr val="0070C0"/>
                </a:solidFill>
                <a:latin typeface="Times New Roman" panose="02020603050405020304" pitchFamily="18" charset="0"/>
                <a:cs typeface="Times New Roman" panose="02020603050405020304" pitchFamily="18" charset="0"/>
              </a:endParaRPr>
            </a:p>
          </p:txBody>
        </p:sp>
        <p:sp>
          <p:nvSpPr>
            <p:cNvPr id="30" name="Google Shape;1098;p56"/>
            <p:cNvSpPr/>
            <p:nvPr/>
          </p:nvSpPr>
          <p:spPr>
            <a:xfrm>
              <a:off x="85557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sz="1867">
                <a:solidFill>
                  <a:srgbClr val="0070C0"/>
                </a:solidFill>
                <a:latin typeface="Times New Roman" panose="02020603050405020304" pitchFamily="18" charset="0"/>
                <a:cs typeface="Times New Roman" panose="02020603050405020304" pitchFamily="18" charset="0"/>
              </a:endParaRPr>
            </a:p>
          </p:txBody>
        </p:sp>
      </p:grpSp>
      <p:pic>
        <p:nvPicPr>
          <p:cNvPr id="13" name="Picture 12"/>
          <p:cNvPicPr>
            <a:picLocks noChangeAspect="1"/>
          </p:cNvPicPr>
          <p:nvPr/>
        </p:nvPicPr>
        <p:blipFill>
          <a:blip r:embed="rId3"/>
          <a:stretch>
            <a:fillRect/>
          </a:stretch>
        </p:blipFill>
        <p:spPr>
          <a:xfrm>
            <a:off x="4332112" y="1345765"/>
            <a:ext cx="1863168" cy="954095"/>
          </a:xfrm>
          <a:prstGeom prst="rect">
            <a:avLst/>
          </a:prstGeom>
        </p:spPr>
      </p:pic>
      <p:pic>
        <p:nvPicPr>
          <p:cNvPr id="14" name="Picture 13"/>
          <p:cNvPicPr>
            <a:picLocks noChangeAspect="1"/>
          </p:cNvPicPr>
          <p:nvPr/>
        </p:nvPicPr>
        <p:blipFill>
          <a:blip r:embed="rId4"/>
          <a:stretch>
            <a:fillRect/>
          </a:stretch>
        </p:blipFill>
        <p:spPr>
          <a:xfrm>
            <a:off x="4894597" y="4172099"/>
            <a:ext cx="2204227" cy="1147899"/>
          </a:xfrm>
          <a:prstGeom prst="rect">
            <a:avLst/>
          </a:prstGeom>
        </p:spPr>
      </p:pic>
      <p:grpSp>
        <p:nvGrpSpPr>
          <p:cNvPr id="33" name="Google Shape;1094;p56"/>
          <p:cNvGrpSpPr/>
          <p:nvPr/>
        </p:nvGrpSpPr>
        <p:grpSpPr>
          <a:xfrm>
            <a:off x="6320646" y="1797739"/>
            <a:ext cx="1110244" cy="278379"/>
            <a:chOff x="6336019" y="3733725"/>
            <a:chExt cx="2566206" cy="351310"/>
          </a:xfrm>
        </p:grpSpPr>
        <p:sp>
          <p:nvSpPr>
            <p:cNvPr id="34" name="Google Shape;1095;p56"/>
            <p:cNvSpPr/>
            <p:nvPr/>
          </p:nvSpPr>
          <p:spPr>
            <a:xfrm>
              <a:off x="6336019" y="3733735"/>
              <a:ext cx="1881300" cy="351300"/>
            </a:xfrm>
            <a:prstGeom prst="homePlate">
              <a:avLst>
                <a:gd name="adj" fmla="val 50000"/>
              </a:avLst>
            </a:prstGeom>
            <a:noFill/>
            <a:ln w="9525" cap="flat" cmpd="sng">
              <a:solidFill>
                <a:srgbClr val="869FB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sz="1867">
                <a:solidFill>
                  <a:srgbClr val="0070C0"/>
                </a:solidFill>
                <a:latin typeface="Times New Roman" panose="02020603050405020304" pitchFamily="18" charset="0"/>
                <a:cs typeface="Times New Roman" panose="02020603050405020304" pitchFamily="18" charset="0"/>
              </a:endParaRPr>
            </a:p>
          </p:txBody>
        </p:sp>
        <p:sp>
          <p:nvSpPr>
            <p:cNvPr id="35" name="Google Shape;1096;p56"/>
            <p:cNvSpPr/>
            <p:nvPr/>
          </p:nvSpPr>
          <p:spPr>
            <a:xfrm>
              <a:off x="80985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sz="1867">
                <a:solidFill>
                  <a:srgbClr val="0070C0"/>
                </a:solidFill>
                <a:latin typeface="Times New Roman" panose="02020603050405020304" pitchFamily="18" charset="0"/>
                <a:cs typeface="Times New Roman" panose="02020603050405020304" pitchFamily="18" charset="0"/>
              </a:endParaRPr>
            </a:p>
          </p:txBody>
        </p:sp>
        <p:sp>
          <p:nvSpPr>
            <p:cNvPr id="36" name="Google Shape;1097;p56"/>
            <p:cNvSpPr/>
            <p:nvPr/>
          </p:nvSpPr>
          <p:spPr>
            <a:xfrm>
              <a:off x="83271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sz="1867">
                <a:solidFill>
                  <a:srgbClr val="0070C0"/>
                </a:solidFill>
                <a:latin typeface="Times New Roman" panose="02020603050405020304" pitchFamily="18" charset="0"/>
                <a:cs typeface="Times New Roman" panose="02020603050405020304" pitchFamily="18" charset="0"/>
              </a:endParaRPr>
            </a:p>
          </p:txBody>
        </p:sp>
        <p:sp>
          <p:nvSpPr>
            <p:cNvPr id="37" name="Google Shape;1098;p56"/>
            <p:cNvSpPr/>
            <p:nvPr/>
          </p:nvSpPr>
          <p:spPr>
            <a:xfrm>
              <a:off x="85557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sz="1867">
                <a:solidFill>
                  <a:srgbClr val="0070C0"/>
                </a:solidFill>
                <a:latin typeface="Times New Roman" panose="02020603050405020304" pitchFamily="18" charset="0"/>
                <a:cs typeface="Times New Roman" panose="02020603050405020304" pitchFamily="18" charset="0"/>
              </a:endParaRPr>
            </a:p>
          </p:txBody>
        </p:sp>
      </p:grpSp>
      <p:grpSp>
        <p:nvGrpSpPr>
          <p:cNvPr id="38" name="Google Shape;1094;p56"/>
          <p:cNvGrpSpPr/>
          <p:nvPr/>
        </p:nvGrpSpPr>
        <p:grpSpPr>
          <a:xfrm>
            <a:off x="7182078" y="4586397"/>
            <a:ext cx="1110244" cy="278379"/>
            <a:chOff x="6336019" y="3733725"/>
            <a:chExt cx="2566206" cy="351310"/>
          </a:xfrm>
        </p:grpSpPr>
        <p:sp>
          <p:nvSpPr>
            <p:cNvPr id="39" name="Google Shape;1095;p56"/>
            <p:cNvSpPr/>
            <p:nvPr/>
          </p:nvSpPr>
          <p:spPr>
            <a:xfrm>
              <a:off x="6336019" y="3733735"/>
              <a:ext cx="1881300" cy="351300"/>
            </a:xfrm>
            <a:prstGeom prst="homePlate">
              <a:avLst>
                <a:gd name="adj" fmla="val 50000"/>
              </a:avLst>
            </a:prstGeom>
            <a:noFill/>
            <a:ln w="9525" cap="flat" cmpd="sng">
              <a:solidFill>
                <a:srgbClr val="869FB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sz="1867">
                <a:solidFill>
                  <a:srgbClr val="0070C0"/>
                </a:solidFill>
                <a:latin typeface="Times New Roman" panose="02020603050405020304" pitchFamily="18" charset="0"/>
                <a:cs typeface="Times New Roman" panose="02020603050405020304" pitchFamily="18" charset="0"/>
              </a:endParaRPr>
            </a:p>
          </p:txBody>
        </p:sp>
        <p:sp>
          <p:nvSpPr>
            <p:cNvPr id="40" name="Google Shape;1096;p56"/>
            <p:cNvSpPr/>
            <p:nvPr/>
          </p:nvSpPr>
          <p:spPr>
            <a:xfrm>
              <a:off x="80985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sz="1867">
                <a:solidFill>
                  <a:srgbClr val="0070C0"/>
                </a:solidFill>
                <a:latin typeface="Times New Roman" panose="02020603050405020304" pitchFamily="18" charset="0"/>
                <a:cs typeface="Times New Roman" panose="02020603050405020304" pitchFamily="18" charset="0"/>
              </a:endParaRPr>
            </a:p>
          </p:txBody>
        </p:sp>
        <p:sp>
          <p:nvSpPr>
            <p:cNvPr id="41" name="Google Shape;1097;p56"/>
            <p:cNvSpPr/>
            <p:nvPr/>
          </p:nvSpPr>
          <p:spPr>
            <a:xfrm>
              <a:off x="83271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sz="1867">
                <a:solidFill>
                  <a:srgbClr val="0070C0"/>
                </a:solidFill>
                <a:latin typeface="Times New Roman" panose="02020603050405020304" pitchFamily="18" charset="0"/>
                <a:cs typeface="Times New Roman" panose="02020603050405020304" pitchFamily="18" charset="0"/>
              </a:endParaRPr>
            </a:p>
          </p:txBody>
        </p:sp>
        <p:sp>
          <p:nvSpPr>
            <p:cNvPr id="42" name="Google Shape;1098;p56"/>
            <p:cNvSpPr/>
            <p:nvPr/>
          </p:nvSpPr>
          <p:spPr>
            <a:xfrm>
              <a:off x="85557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sz="1867">
                <a:solidFill>
                  <a:srgbClr val="0070C0"/>
                </a:solidFill>
                <a:latin typeface="Times New Roman" panose="02020603050405020304" pitchFamily="18" charset="0"/>
                <a:cs typeface="Times New Roman" panose="02020603050405020304" pitchFamily="18" charset="0"/>
              </a:endParaRPr>
            </a:p>
          </p:txBody>
        </p:sp>
      </p:grpSp>
      <p:grpSp>
        <p:nvGrpSpPr>
          <p:cNvPr id="43" name="Google Shape;1106;p56"/>
          <p:cNvGrpSpPr/>
          <p:nvPr/>
        </p:nvGrpSpPr>
        <p:grpSpPr>
          <a:xfrm>
            <a:off x="7700131" y="1345764"/>
            <a:ext cx="3495151" cy="1660131"/>
            <a:chOff x="4411970" y="1801825"/>
            <a:chExt cx="734586" cy="409262"/>
          </a:xfrm>
        </p:grpSpPr>
        <p:sp>
          <p:nvSpPr>
            <p:cNvPr id="44" name="Google Shape;1107;p56"/>
            <p:cNvSpPr/>
            <p:nvPr/>
          </p:nvSpPr>
          <p:spPr>
            <a:xfrm>
              <a:off x="4411970" y="1801825"/>
              <a:ext cx="734586" cy="409262"/>
            </a:xfrm>
            <a:custGeom>
              <a:avLst/>
              <a:gdLst/>
              <a:ahLst/>
              <a:cxnLst/>
              <a:rect l="l" t="t" r="r" b="b"/>
              <a:pathLst>
                <a:path w="16269" h="9064" extrusionOk="0">
                  <a:moveTo>
                    <a:pt x="428" y="0"/>
                  </a:moveTo>
                  <a:cubicBezTo>
                    <a:pt x="193" y="0"/>
                    <a:pt x="2" y="191"/>
                    <a:pt x="2" y="428"/>
                  </a:cubicBezTo>
                  <a:lnTo>
                    <a:pt x="2" y="6900"/>
                  </a:lnTo>
                  <a:cubicBezTo>
                    <a:pt x="1" y="7136"/>
                    <a:pt x="193" y="7328"/>
                    <a:pt x="428" y="7328"/>
                  </a:cubicBezTo>
                  <a:lnTo>
                    <a:pt x="12834" y="7328"/>
                  </a:lnTo>
                  <a:lnTo>
                    <a:pt x="13836" y="9064"/>
                  </a:lnTo>
                  <a:lnTo>
                    <a:pt x="14839" y="7328"/>
                  </a:lnTo>
                  <a:lnTo>
                    <a:pt x="15839" y="7328"/>
                  </a:lnTo>
                  <a:cubicBezTo>
                    <a:pt x="16076" y="7328"/>
                    <a:pt x="16269" y="7137"/>
                    <a:pt x="16269" y="6900"/>
                  </a:cubicBezTo>
                  <a:lnTo>
                    <a:pt x="16269" y="428"/>
                  </a:lnTo>
                  <a:cubicBezTo>
                    <a:pt x="16267" y="191"/>
                    <a:pt x="16076" y="0"/>
                    <a:pt x="15839" y="0"/>
                  </a:cubicBezTo>
                  <a:close/>
                </a:path>
              </a:pathLst>
            </a:custGeom>
            <a:noFill/>
            <a:ln w="9525" cap="flat" cmpd="sng">
              <a:solidFill>
                <a:srgbClr val="B3C3CE"/>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sz="1867">
                <a:latin typeface="Times New Roman" panose="02020603050405020304" pitchFamily="18" charset="0"/>
                <a:cs typeface="Times New Roman" panose="02020603050405020304" pitchFamily="18" charset="0"/>
              </a:endParaRPr>
            </a:p>
          </p:txBody>
        </p:sp>
        <p:sp>
          <p:nvSpPr>
            <p:cNvPr id="45" name="Google Shape;1108;p56"/>
            <p:cNvSpPr/>
            <p:nvPr/>
          </p:nvSpPr>
          <p:spPr>
            <a:xfrm>
              <a:off x="4411970" y="1801825"/>
              <a:ext cx="184087" cy="330923"/>
            </a:xfrm>
            <a:custGeom>
              <a:avLst/>
              <a:gdLst/>
              <a:ahLst/>
              <a:cxnLst/>
              <a:rect l="l" t="t" r="r" b="b"/>
              <a:pathLst>
                <a:path w="4077" h="7329" extrusionOk="0">
                  <a:moveTo>
                    <a:pt x="428" y="0"/>
                  </a:moveTo>
                  <a:cubicBezTo>
                    <a:pt x="193" y="0"/>
                    <a:pt x="2" y="191"/>
                    <a:pt x="2" y="428"/>
                  </a:cubicBezTo>
                  <a:lnTo>
                    <a:pt x="2" y="6900"/>
                  </a:lnTo>
                  <a:cubicBezTo>
                    <a:pt x="1" y="7136"/>
                    <a:pt x="193" y="7328"/>
                    <a:pt x="428" y="7328"/>
                  </a:cubicBezTo>
                  <a:lnTo>
                    <a:pt x="4076" y="7328"/>
                  </a:lnTo>
                  <a:lnTo>
                    <a:pt x="4076" y="0"/>
                  </a:lnTo>
                  <a:close/>
                </a:path>
              </a:pathLst>
            </a:custGeom>
            <a:noFill/>
            <a:ln w="9525" cap="flat" cmpd="sng">
              <a:solidFill>
                <a:srgbClr val="667E9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sz="1867">
                <a:latin typeface="Times New Roman" panose="02020603050405020304" pitchFamily="18" charset="0"/>
                <a:cs typeface="Times New Roman" panose="02020603050405020304" pitchFamily="18" charset="0"/>
              </a:endParaRPr>
            </a:p>
          </p:txBody>
        </p:sp>
      </p:grpSp>
      <p:grpSp>
        <p:nvGrpSpPr>
          <p:cNvPr id="46" name="Google Shape;1106;p56"/>
          <p:cNvGrpSpPr/>
          <p:nvPr/>
        </p:nvGrpSpPr>
        <p:grpSpPr>
          <a:xfrm>
            <a:off x="8340217" y="4172099"/>
            <a:ext cx="3282231" cy="1660131"/>
            <a:chOff x="4411970" y="1801825"/>
            <a:chExt cx="734586" cy="409262"/>
          </a:xfrm>
        </p:grpSpPr>
        <p:sp>
          <p:nvSpPr>
            <p:cNvPr id="47" name="Google Shape;1107;p56"/>
            <p:cNvSpPr/>
            <p:nvPr/>
          </p:nvSpPr>
          <p:spPr>
            <a:xfrm>
              <a:off x="4411970" y="1801825"/>
              <a:ext cx="734586" cy="409262"/>
            </a:xfrm>
            <a:custGeom>
              <a:avLst/>
              <a:gdLst/>
              <a:ahLst/>
              <a:cxnLst/>
              <a:rect l="l" t="t" r="r" b="b"/>
              <a:pathLst>
                <a:path w="16269" h="9064" extrusionOk="0">
                  <a:moveTo>
                    <a:pt x="428" y="0"/>
                  </a:moveTo>
                  <a:cubicBezTo>
                    <a:pt x="193" y="0"/>
                    <a:pt x="2" y="191"/>
                    <a:pt x="2" y="428"/>
                  </a:cubicBezTo>
                  <a:lnTo>
                    <a:pt x="2" y="6900"/>
                  </a:lnTo>
                  <a:cubicBezTo>
                    <a:pt x="1" y="7136"/>
                    <a:pt x="193" y="7328"/>
                    <a:pt x="428" y="7328"/>
                  </a:cubicBezTo>
                  <a:lnTo>
                    <a:pt x="12834" y="7328"/>
                  </a:lnTo>
                  <a:lnTo>
                    <a:pt x="13836" y="9064"/>
                  </a:lnTo>
                  <a:lnTo>
                    <a:pt x="14839" y="7328"/>
                  </a:lnTo>
                  <a:lnTo>
                    <a:pt x="15839" y="7328"/>
                  </a:lnTo>
                  <a:cubicBezTo>
                    <a:pt x="16076" y="7328"/>
                    <a:pt x="16269" y="7137"/>
                    <a:pt x="16269" y="6900"/>
                  </a:cubicBezTo>
                  <a:lnTo>
                    <a:pt x="16269" y="428"/>
                  </a:lnTo>
                  <a:cubicBezTo>
                    <a:pt x="16267" y="191"/>
                    <a:pt x="16076" y="0"/>
                    <a:pt x="15839" y="0"/>
                  </a:cubicBezTo>
                  <a:close/>
                </a:path>
              </a:pathLst>
            </a:custGeom>
            <a:noFill/>
            <a:ln w="9525" cap="flat" cmpd="sng">
              <a:solidFill>
                <a:srgbClr val="B3C3CE"/>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sz="1867">
                <a:latin typeface="Times New Roman" panose="02020603050405020304" pitchFamily="18" charset="0"/>
                <a:cs typeface="Times New Roman" panose="02020603050405020304" pitchFamily="18" charset="0"/>
              </a:endParaRPr>
            </a:p>
          </p:txBody>
        </p:sp>
        <p:sp>
          <p:nvSpPr>
            <p:cNvPr id="48" name="Google Shape;1108;p56"/>
            <p:cNvSpPr/>
            <p:nvPr/>
          </p:nvSpPr>
          <p:spPr>
            <a:xfrm>
              <a:off x="4411970" y="1801825"/>
              <a:ext cx="184087" cy="330923"/>
            </a:xfrm>
            <a:custGeom>
              <a:avLst/>
              <a:gdLst/>
              <a:ahLst/>
              <a:cxnLst/>
              <a:rect l="l" t="t" r="r" b="b"/>
              <a:pathLst>
                <a:path w="4077" h="7329" extrusionOk="0">
                  <a:moveTo>
                    <a:pt x="428" y="0"/>
                  </a:moveTo>
                  <a:cubicBezTo>
                    <a:pt x="193" y="0"/>
                    <a:pt x="2" y="191"/>
                    <a:pt x="2" y="428"/>
                  </a:cubicBezTo>
                  <a:lnTo>
                    <a:pt x="2" y="6900"/>
                  </a:lnTo>
                  <a:cubicBezTo>
                    <a:pt x="1" y="7136"/>
                    <a:pt x="193" y="7328"/>
                    <a:pt x="428" y="7328"/>
                  </a:cubicBezTo>
                  <a:lnTo>
                    <a:pt x="4076" y="7328"/>
                  </a:lnTo>
                  <a:lnTo>
                    <a:pt x="4076" y="0"/>
                  </a:lnTo>
                  <a:close/>
                </a:path>
              </a:pathLst>
            </a:custGeom>
            <a:noFill/>
            <a:ln w="9525" cap="flat" cmpd="sng">
              <a:solidFill>
                <a:srgbClr val="667E9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sz="1867">
                <a:latin typeface="Times New Roman" panose="02020603050405020304" pitchFamily="18" charset="0"/>
                <a:cs typeface="Times New Roman" panose="02020603050405020304" pitchFamily="18" charset="0"/>
              </a:endParaRPr>
            </a:p>
          </p:txBody>
        </p:sp>
      </p:grpSp>
      <p:sp>
        <p:nvSpPr>
          <p:cNvPr id="16" name="Rectangle 15"/>
          <p:cNvSpPr/>
          <p:nvPr/>
        </p:nvSpPr>
        <p:spPr>
          <a:xfrm>
            <a:off x="8576015" y="1545018"/>
            <a:ext cx="2179989" cy="913199"/>
          </a:xfrm>
          <a:prstGeom prst="rect">
            <a:avLst/>
          </a:prstGeom>
        </p:spPr>
        <p:txBody>
          <a:bodyPr wrap="square">
            <a:spAutoFit/>
          </a:bodyPr>
          <a:lstStyle/>
          <a:p>
            <a:r>
              <a:rPr lang="en-US" sz="2667" b="1" dirty="0">
                <a:latin typeface="Times New Roman" panose="02020603050405020304" pitchFamily="18" charset="0"/>
                <a:cs typeface="Times New Roman" panose="02020603050405020304" pitchFamily="18" charset="0"/>
              </a:rPr>
              <a:t>- </a:t>
            </a:r>
            <a:r>
              <a:rPr lang="en-US" sz="2667" b="1" dirty="0" err="1">
                <a:latin typeface="Times New Roman" panose="02020603050405020304" pitchFamily="18" charset="0"/>
                <a:cs typeface="Times New Roman" panose="02020603050405020304" pitchFamily="18" charset="0"/>
              </a:rPr>
              <a:t>Khái</a:t>
            </a:r>
            <a:r>
              <a:rPr lang="en-US" sz="2667" b="1" dirty="0">
                <a:latin typeface="Times New Roman" panose="02020603050405020304" pitchFamily="18" charset="0"/>
                <a:cs typeface="Times New Roman" panose="02020603050405020304" pitchFamily="18" charset="0"/>
              </a:rPr>
              <a:t> </a:t>
            </a:r>
            <a:r>
              <a:rPr lang="en-US" sz="2667" b="1" dirty="0" err="1">
                <a:latin typeface="Times New Roman" panose="02020603050405020304" pitchFamily="18" charset="0"/>
                <a:cs typeface="Times New Roman" panose="02020603050405020304" pitchFamily="18" charset="0"/>
              </a:rPr>
              <a:t>niệm</a:t>
            </a:r>
            <a:r>
              <a:rPr lang="en-US" sz="2667" b="1" dirty="0">
                <a:latin typeface="Times New Roman" panose="02020603050405020304" pitchFamily="18" charset="0"/>
                <a:cs typeface="Times New Roman" panose="02020603050405020304" pitchFamily="18" charset="0"/>
              </a:rPr>
              <a:t/>
            </a:r>
            <a:br>
              <a:rPr lang="en-US" sz="2667" b="1" dirty="0">
                <a:latin typeface="Times New Roman" panose="02020603050405020304" pitchFamily="18" charset="0"/>
                <a:cs typeface="Times New Roman" panose="02020603050405020304" pitchFamily="18" charset="0"/>
              </a:rPr>
            </a:br>
            <a:r>
              <a:rPr lang="en-US" sz="2667" b="1" dirty="0">
                <a:latin typeface="Times New Roman" panose="02020603050405020304" pitchFamily="18" charset="0"/>
                <a:cs typeface="Times New Roman" panose="02020603050405020304" pitchFamily="18" charset="0"/>
              </a:rPr>
              <a:t>- </a:t>
            </a:r>
            <a:r>
              <a:rPr lang="en-US" sz="2667" b="1" dirty="0" err="1">
                <a:latin typeface="Times New Roman" panose="02020603050405020304" pitchFamily="18" charset="0"/>
                <a:cs typeface="Times New Roman" panose="02020603050405020304" pitchFamily="18" charset="0"/>
              </a:rPr>
              <a:t>Chưc</a:t>
            </a:r>
            <a:r>
              <a:rPr lang="en-US" sz="2667" b="1" dirty="0">
                <a:latin typeface="Times New Roman" panose="02020603050405020304" pitchFamily="18" charset="0"/>
                <a:cs typeface="Times New Roman" panose="02020603050405020304" pitchFamily="18" charset="0"/>
              </a:rPr>
              <a:t> </a:t>
            </a:r>
            <a:r>
              <a:rPr lang="en-US" sz="2667" b="1" dirty="0" err="1">
                <a:latin typeface="Times New Roman" panose="02020603050405020304" pitchFamily="18" charset="0"/>
                <a:cs typeface="Times New Roman" panose="02020603050405020304" pitchFamily="18" charset="0"/>
              </a:rPr>
              <a:t>năng</a:t>
            </a:r>
            <a:endParaRPr lang="en-US" sz="2667" b="1" dirty="0">
              <a:latin typeface="Times New Roman" panose="02020603050405020304" pitchFamily="18" charset="0"/>
              <a:cs typeface="Times New Roman" panose="02020603050405020304" pitchFamily="18" charset="0"/>
            </a:endParaRPr>
          </a:p>
        </p:txBody>
      </p:sp>
      <p:sp>
        <p:nvSpPr>
          <p:cNvPr id="50" name="Rectangle 49"/>
          <p:cNvSpPr/>
          <p:nvPr/>
        </p:nvSpPr>
        <p:spPr>
          <a:xfrm>
            <a:off x="9162559" y="4187659"/>
            <a:ext cx="2379795" cy="1323632"/>
          </a:xfrm>
          <a:prstGeom prst="rect">
            <a:avLst/>
          </a:prstGeom>
        </p:spPr>
        <p:txBody>
          <a:bodyPr wrap="square">
            <a:spAutoFit/>
          </a:bodyPr>
          <a:lstStyle/>
          <a:p>
            <a:r>
              <a:rPr lang="en-US" sz="2667" b="1" dirty="0">
                <a:latin typeface="Times New Roman" panose="02020603050405020304" pitchFamily="18" charset="0"/>
                <a:cs typeface="Times New Roman" panose="02020603050405020304" pitchFamily="18" charset="0"/>
              </a:rPr>
              <a:t>- </a:t>
            </a:r>
            <a:r>
              <a:rPr lang="en-US" sz="2667" b="1" dirty="0" err="1">
                <a:latin typeface="Times New Roman" panose="02020603050405020304" pitchFamily="18" charset="0"/>
                <a:cs typeface="Times New Roman" panose="02020603050405020304" pitchFamily="18" charset="0"/>
              </a:rPr>
              <a:t>Khái</a:t>
            </a:r>
            <a:r>
              <a:rPr lang="en-US" sz="2667" b="1" dirty="0">
                <a:latin typeface="Times New Roman" panose="02020603050405020304" pitchFamily="18" charset="0"/>
                <a:cs typeface="Times New Roman" panose="02020603050405020304" pitchFamily="18" charset="0"/>
              </a:rPr>
              <a:t> </a:t>
            </a:r>
            <a:r>
              <a:rPr lang="en-US" sz="2667" b="1" dirty="0" err="1">
                <a:latin typeface="Times New Roman" panose="02020603050405020304" pitchFamily="18" charset="0"/>
                <a:cs typeface="Times New Roman" panose="02020603050405020304" pitchFamily="18" charset="0"/>
              </a:rPr>
              <a:t>niệm</a:t>
            </a:r>
            <a:r>
              <a:rPr lang="en-US" sz="2667" b="1" dirty="0">
                <a:latin typeface="Times New Roman" panose="02020603050405020304" pitchFamily="18" charset="0"/>
                <a:cs typeface="Times New Roman" panose="02020603050405020304" pitchFamily="18" charset="0"/>
              </a:rPr>
              <a:t/>
            </a:r>
            <a:br>
              <a:rPr lang="en-US" sz="2667" b="1" dirty="0">
                <a:latin typeface="Times New Roman" panose="02020603050405020304" pitchFamily="18" charset="0"/>
                <a:cs typeface="Times New Roman" panose="02020603050405020304" pitchFamily="18" charset="0"/>
              </a:rPr>
            </a:br>
            <a:r>
              <a:rPr lang="en-US" sz="2667" b="1" dirty="0">
                <a:latin typeface="Times New Roman" panose="02020603050405020304" pitchFamily="18" charset="0"/>
                <a:cs typeface="Times New Roman" panose="02020603050405020304" pitchFamily="18" charset="0"/>
              </a:rPr>
              <a:t>- </a:t>
            </a:r>
            <a:r>
              <a:rPr lang="en-US" sz="2667" b="1" dirty="0" err="1">
                <a:latin typeface="Times New Roman" panose="02020603050405020304" pitchFamily="18" charset="0"/>
                <a:cs typeface="Times New Roman" panose="02020603050405020304" pitchFamily="18" charset="0"/>
              </a:rPr>
              <a:t>Các</a:t>
            </a:r>
            <a:r>
              <a:rPr lang="en-US" sz="2667" b="1" dirty="0">
                <a:latin typeface="Times New Roman" panose="02020603050405020304" pitchFamily="18" charset="0"/>
                <a:cs typeface="Times New Roman" panose="02020603050405020304" pitchFamily="18" charset="0"/>
              </a:rPr>
              <a:t> </a:t>
            </a:r>
            <a:r>
              <a:rPr lang="en-US" sz="2667" b="1" dirty="0" err="1">
                <a:latin typeface="Times New Roman" panose="02020603050405020304" pitchFamily="18" charset="0"/>
                <a:cs typeface="Times New Roman" panose="02020603050405020304" pitchFamily="18" charset="0"/>
              </a:rPr>
              <a:t>kiểu</a:t>
            </a:r>
            <a:r>
              <a:rPr lang="en-US" sz="2667" b="1" dirty="0">
                <a:latin typeface="Times New Roman" panose="02020603050405020304" pitchFamily="18" charset="0"/>
                <a:cs typeface="Times New Roman" panose="02020603050405020304" pitchFamily="18" charset="0"/>
              </a:rPr>
              <a:t> </a:t>
            </a:r>
            <a:r>
              <a:rPr lang="en-US" sz="2667" b="1" dirty="0" err="1">
                <a:latin typeface="Times New Roman" panose="02020603050405020304" pitchFamily="18" charset="0"/>
                <a:cs typeface="Times New Roman" panose="02020603050405020304" pitchFamily="18" charset="0"/>
              </a:rPr>
              <a:t>lưu</a:t>
            </a:r>
            <a:r>
              <a:rPr lang="en-US" sz="2667" b="1" dirty="0">
                <a:latin typeface="Times New Roman" panose="02020603050405020304" pitchFamily="18" charset="0"/>
                <a:cs typeface="Times New Roman" panose="02020603050405020304" pitchFamily="18" charset="0"/>
              </a:rPr>
              <a:t> </a:t>
            </a:r>
            <a:r>
              <a:rPr lang="en-US" sz="2667" b="1" dirty="0" err="1">
                <a:latin typeface="Times New Roman" panose="02020603050405020304" pitchFamily="18" charset="0"/>
                <a:cs typeface="Times New Roman" panose="02020603050405020304" pitchFamily="18" charset="0"/>
              </a:rPr>
              <a:t>trữ</a:t>
            </a:r>
            <a:endParaRPr lang="en-US" sz="2667"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91783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35"/>
          <p:cNvSpPr/>
          <p:nvPr/>
        </p:nvSpPr>
        <p:spPr>
          <a:xfrm rot="10800000">
            <a:off x="3818835" y="3178289"/>
            <a:ext cx="4876653" cy="33"/>
          </a:xfrm>
          <a:custGeom>
            <a:avLst/>
            <a:gdLst/>
            <a:ahLst/>
            <a:cxnLst/>
            <a:rect l="l" t="t" r="r" b="b"/>
            <a:pathLst>
              <a:path w="130578" h="1" fill="none" extrusionOk="0">
                <a:moveTo>
                  <a:pt x="0" y="0"/>
                </a:moveTo>
                <a:lnTo>
                  <a:pt x="130577" y="0"/>
                </a:lnTo>
              </a:path>
            </a:pathLst>
          </a:custGeom>
          <a:no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611" name="Google Shape;611;p35"/>
          <p:cNvSpPr/>
          <p:nvPr/>
        </p:nvSpPr>
        <p:spPr>
          <a:xfrm>
            <a:off x="8695505" y="3128189"/>
            <a:ext cx="108000" cy="104100"/>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no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612" name="Google Shape;612;p35"/>
          <p:cNvSpPr txBox="1">
            <a:spLocks noGrp="1"/>
          </p:cNvSpPr>
          <p:nvPr>
            <p:ph type="title" idx="2"/>
          </p:nvPr>
        </p:nvSpPr>
        <p:spPr>
          <a:xfrm>
            <a:off x="2118021" y="2183065"/>
            <a:ext cx="1547200" cy="1122400"/>
          </a:xfrm>
          <a:prstGeom prst="rect">
            <a:avLst/>
          </a:prstGeom>
        </p:spPr>
        <p:txBody>
          <a:bodyPr spcFirstLastPara="1" wrap="square" lIns="121900" tIns="121900" rIns="121900" bIns="121900" anchor="ctr" anchorCtr="0">
            <a:noAutofit/>
          </a:bodyPr>
          <a:lstStyle/>
          <a:p>
            <a:r>
              <a:rPr lang="en" dirty="0" smtClean="0">
                <a:latin typeface="Times New Roman" panose="02020603050405020304" pitchFamily="18" charset="0"/>
                <a:cs typeface="Times New Roman" panose="02020603050405020304" pitchFamily="18" charset="0"/>
              </a:rPr>
              <a:t>02</a:t>
            </a:r>
            <a:endParaRPr dirty="0">
              <a:latin typeface="Times New Roman" panose="02020603050405020304" pitchFamily="18" charset="0"/>
              <a:cs typeface="Times New Roman" panose="02020603050405020304" pitchFamily="18" charset="0"/>
            </a:endParaRPr>
          </a:p>
        </p:txBody>
      </p:sp>
      <p:sp>
        <p:nvSpPr>
          <p:cNvPr id="614" name="Google Shape;614;p35"/>
          <p:cNvSpPr txBox="1">
            <a:spLocks noGrp="1"/>
          </p:cNvSpPr>
          <p:nvPr>
            <p:ph type="title"/>
          </p:nvPr>
        </p:nvSpPr>
        <p:spPr>
          <a:xfrm>
            <a:off x="4024239" y="2045953"/>
            <a:ext cx="4876800" cy="1122400"/>
          </a:xfrm>
          <a:prstGeom prst="rect">
            <a:avLst/>
          </a:prstGeom>
        </p:spPr>
        <p:txBody>
          <a:bodyPr spcFirstLastPara="1" wrap="square" lIns="121900" tIns="121900" rIns="121900" bIns="121900" anchor="ctr" anchorCtr="0">
            <a:noAutofit/>
          </a:bodyPr>
          <a:lstStyle/>
          <a:p>
            <a:r>
              <a:rPr lang="en" dirty="0" smtClean="0">
                <a:latin typeface="Times New Roman" panose="02020603050405020304" pitchFamily="18" charset="0"/>
                <a:cs typeface="Times New Roman" panose="02020603050405020304" pitchFamily="18" charset="0"/>
              </a:rPr>
              <a:t>Bài toán</a:t>
            </a:r>
            <a:endParaRPr dirty="0">
              <a:latin typeface="Times New Roman" panose="02020603050405020304" pitchFamily="18" charset="0"/>
              <a:cs typeface="Times New Roman" panose="02020603050405020304" pitchFamily="18" charset="0"/>
            </a:endParaRPr>
          </a:p>
        </p:txBody>
      </p:sp>
      <p:grpSp>
        <p:nvGrpSpPr>
          <p:cNvPr id="615" name="Google Shape;615;p35"/>
          <p:cNvGrpSpPr/>
          <p:nvPr/>
        </p:nvGrpSpPr>
        <p:grpSpPr>
          <a:xfrm>
            <a:off x="7067900" y="294503"/>
            <a:ext cx="7507467" cy="6593631"/>
            <a:chOff x="5300925" y="220877"/>
            <a:chExt cx="5630600" cy="4945223"/>
          </a:xfrm>
        </p:grpSpPr>
        <p:sp>
          <p:nvSpPr>
            <p:cNvPr id="616" name="Google Shape;616;p35"/>
            <p:cNvSpPr/>
            <p:nvPr/>
          </p:nvSpPr>
          <p:spPr>
            <a:xfrm rot="10800000" flipH="1">
              <a:off x="5300925" y="270484"/>
              <a:ext cx="2650200" cy="5622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617" name="Google Shape;617;p35"/>
            <p:cNvSpPr/>
            <p:nvPr/>
          </p:nvSpPr>
          <p:spPr>
            <a:xfrm rot="10800000" flipH="1">
              <a:off x="8786678" y="3470162"/>
              <a:ext cx="484598" cy="1084205"/>
            </a:xfrm>
            <a:custGeom>
              <a:avLst/>
              <a:gdLst/>
              <a:ahLst/>
              <a:cxnLst/>
              <a:rect l="l" t="t" r="r" b="b"/>
              <a:pathLst>
                <a:path w="11482" h="34124" fill="none" extrusionOk="0">
                  <a:moveTo>
                    <a:pt x="0" y="1"/>
                  </a:moveTo>
                  <a:lnTo>
                    <a:pt x="0" y="30332"/>
                  </a:lnTo>
                  <a:cubicBezTo>
                    <a:pt x="0" y="32455"/>
                    <a:pt x="1668" y="34124"/>
                    <a:pt x="3792" y="34124"/>
                  </a:cubicBezTo>
                  <a:lnTo>
                    <a:pt x="11481" y="34124"/>
                  </a:lnTo>
                </a:path>
              </a:pathLst>
            </a:custGeom>
            <a:no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618" name="Google Shape;618;p35"/>
            <p:cNvSpPr/>
            <p:nvPr/>
          </p:nvSpPr>
          <p:spPr>
            <a:xfrm rot="10800000" flipH="1">
              <a:off x="7252292" y="4824471"/>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no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619" name="Google Shape;619;p35"/>
            <p:cNvSpPr/>
            <p:nvPr/>
          </p:nvSpPr>
          <p:spPr>
            <a:xfrm rot="5400000" flipH="1">
              <a:off x="7816401" y="4409187"/>
              <a:ext cx="32" cy="929802"/>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620" name="Google Shape;620;p35"/>
            <p:cNvSpPr/>
            <p:nvPr/>
          </p:nvSpPr>
          <p:spPr>
            <a:xfrm rot="5400000" flipH="1">
              <a:off x="8225250" y="265486"/>
              <a:ext cx="32" cy="548606"/>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cxnSp>
          <p:nvCxnSpPr>
            <p:cNvPr id="621" name="Google Shape;621;p35"/>
            <p:cNvCxnSpPr/>
            <p:nvPr/>
          </p:nvCxnSpPr>
          <p:spPr>
            <a:xfrm rot="10800000">
              <a:off x="7993450" y="1487334"/>
              <a:ext cx="0" cy="3388500"/>
            </a:xfrm>
            <a:prstGeom prst="straightConnector1">
              <a:avLst/>
            </a:prstGeom>
            <a:noFill/>
            <a:ln w="9525" cap="flat" cmpd="sng">
              <a:solidFill>
                <a:schemeClr val="dk1"/>
              </a:solidFill>
              <a:prstDash val="solid"/>
              <a:round/>
              <a:headEnd type="none" w="med" len="med"/>
              <a:tailEnd type="none" w="med" len="med"/>
            </a:ln>
          </p:spPr>
        </p:cxnSp>
        <p:sp>
          <p:nvSpPr>
            <p:cNvPr id="622" name="Google Shape;622;p35"/>
            <p:cNvSpPr/>
            <p:nvPr/>
          </p:nvSpPr>
          <p:spPr>
            <a:xfrm rot="10800000" flipH="1">
              <a:off x="7943843" y="1388109"/>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623" name="Google Shape;623;p35"/>
            <p:cNvSpPr/>
            <p:nvPr/>
          </p:nvSpPr>
          <p:spPr>
            <a:xfrm rot="10800000">
              <a:off x="8786684" y="1550822"/>
              <a:ext cx="32" cy="1554596"/>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624" name="Google Shape;624;p35"/>
            <p:cNvSpPr/>
            <p:nvPr/>
          </p:nvSpPr>
          <p:spPr>
            <a:xfrm rot="10800000">
              <a:off x="8380557" y="539779"/>
              <a:ext cx="406118" cy="1084205"/>
            </a:xfrm>
            <a:custGeom>
              <a:avLst/>
              <a:gdLst/>
              <a:ahLst/>
              <a:cxnLst/>
              <a:rect l="l" t="t" r="r" b="b"/>
              <a:pathLst>
                <a:path w="11482" h="34124" fill="none" extrusionOk="0">
                  <a:moveTo>
                    <a:pt x="0" y="1"/>
                  </a:moveTo>
                  <a:lnTo>
                    <a:pt x="0" y="30332"/>
                  </a:lnTo>
                  <a:cubicBezTo>
                    <a:pt x="0" y="32455"/>
                    <a:pt x="1668" y="34124"/>
                    <a:pt x="3792" y="34124"/>
                  </a:cubicBezTo>
                  <a:lnTo>
                    <a:pt x="11481" y="34124"/>
                  </a:lnTo>
                </a:path>
              </a:pathLst>
            </a:custGeom>
            <a:no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625" name="Google Shape;625;p35"/>
            <p:cNvSpPr/>
            <p:nvPr/>
          </p:nvSpPr>
          <p:spPr>
            <a:xfrm rot="10800000">
              <a:off x="8737086" y="3014912"/>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626" name="Google Shape;626;p35"/>
            <p:cNvSpPr/>
            <p:nvPr/>
          </p:nvSpPr>
          <p:spPr>
            <a:xfrm rot="10800000" flipH="1">
              <a:off x="8428283" y="490176"/>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627" name="Google Shape;627;p35"/>
            <p:cNvSpPr/>
            <p:nvPr/>
          </p:nvSpPr>
          <p:spPr>
            <a:xfrm rot="-5400000">
              <a:off x="8663115" y="220877"/>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628" name="Google Shape;628;p35"/>
            <p:cNvSpPr/>
            <p:nvPr/>
          </p:nvSpPr>
          <p:spPr>
            <a:xfrm rot="-5400000" flipH="1">
              <a:off x="9036632" y="-3815"/>
              <a:ext cx="32" cy="548606"/>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629" name="Google Shape;629;p35"/>
            <p:cNvSpPr/>
            <p:nvPr/>
          </p:nvSpPr>
          <p:spPr>
            <a:xfrm flipH="1">
              <a:off x="8430161" y="2847735"/>
              <a:ext cx="32" cy="1371133"/>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630" name="Google Shape;630;p35"/>
            <p:cNvSpPr/>
            <p:nvPr/>
          </p:nvSpPr>
          <p:spPr>
            <a:xfrm flipH="1">
              <a:off x="8430161" y="951735"/>
              <a:ext cx="32" cy="1371133"/>
            </a:xfrm>
            <a:custGeom>
              <a:avLst/>
              <a:gdLst/>
              <a:ahLst/>
              <a:cxnLst/>
              <a:rect l="l" t="t" r="r" b="b"/>
              <a:pathLst>
                <a:path w="1" h="101924" fill="none" extrusionOk="0">
                  <a:moveTo>
                    <a:pt x="0" y="1"/>
                  </a:moveTo>
                  <a:lnTo>
                    <a:pt x="0" y="101923"/>
                  </a:lnTo>
                </a:path>
              </a:pathLst>
            </a:custGeom>
            <a:no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631" name="Google Shape;631;p35"/>
            <p:cNvSpPr/>
            <p:nvPr/>
          </p:nvSpPr>
          <p:spPr>
            <a:xfrm rot="10800000">
              <a:off x="8380561" y="4218862"/>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632" name="Google Shape;632;p35"/>
            <p:cNvSpPr/>
            <p:nvPr/>
          </p:nvSpPr>
          <p:spPr>
            <a:xfrm rot="10800000">
              <a:off x="8380561" y="2773087"/>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633" name="Google Shape;633;p35"/>
            <p:cNvSpPr/>
            <p:nvPr/>
          </p:nvSpPr>
          <p:spPr>
            <a:xfrm rot="10800000">
              <a:off x="8380561" y="2317012"/>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634" name="Google Shape;634;p35"/>
            <p:cNvSpPr/>
            <p:nvPr/>
          </p:nvSpPr>
          <p:spPr>
            <a:xfrm rot="10800000">
              <a:off x="8380561" y="893912"/>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635" name="Google Shape;635;p35"/>
            <p:cNvSpPr/>
            <p:nvPr/>
          </p:nvSpPr>
          <p:spPr>
            <a:xfrm rot="10800000">
              <a:off x="8737073" y="1587686"/>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636" name="Google Shape;636;p35"/>
            <p:cNvSpPr/>
            <p:nvPr/>
          </p:nvSpPr>
          <p:spPr>
            <a:xfrm rot="10800000" flipH="1">
              <a:off x="7890503" y="490174"/>
              <a:ext cx="102943" cy="99226"/>
            </a:xfrm>
            <a:custGeom>
              <a:avLst/>
              <a:gdLst/>
              <a:ahLst/>
              <a:cxnLst/>
              <a:rect l="l" t="t" r="r" b="b"/>
              <a:pathLst>
                <a:path w="3240" h="3123" extrusionOk="0">
                  <a:moveTo>
                    <a:pt x="1562" y="0"/>
                  </a:moveTo>
                  <a:cubicBezTo>
                    <a:pt x="786" y="0"/>
                    <a:pt x="1" y="669"/>
                    <a:pt x="1" y="1561"/>
                  </a:cubicBezTo>
                  <a:cubicBezTo>
                    <a:pt x="1" y="2453"/>
                    <a:pt x="786" y="3122"/>
                    <a:pt x="1562" y="3122"/>
                  </a:cubicBezTo>
                  <a:cubicBezTo>
                    <a:pt x="2454" y="3122"/>
                    <a:pt x="3239" y="2453"/>
                    <a:pt x="3239" y="1561"/>
                  </a:cubicBezTo>
                  <a:cubicBezTo>
                    <a:pt x="3239" y="669"/>
                    <a:pt x="2454" y="0"/>
                    <a:pt x="1562"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637" name="Google Shape;637;p35"/>
            <p:cNvSpPr/>
            <p:nvPr/>
          </p:nvSpPr>
          <p:spPr>
            <a:xfrm>
              <a:off x="8281325" y="4603900"/>
              <a:ext cx="2650200" cy="5622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638" name="Google Shape;638;p35"/>
            <p:cNvSpPr/>
            <p:nvPr/>
          </p:nvSpPr>
          <p:spPr>
            <a:xfrm rot="10800000" flipH="1">
              <a:off x="8737081" y="4554383"/>
              <a:ext cx="99226" cy="99226"/>
            </a:xfrm>
            <a:custGeom>
              <a:avLst/>
              <a:gdLst/>
              <a:ahLst/>
              <a:cxnLst/>
              <a:rect l="l" t="t" r="r" b="b"/>
              <a:pathLst>
                <a:path w="3123" h="3123" extrusionOk="0">
                  <a:moveTo>
                    <a:pt x="1561" y="0"/>
                  </a:moveTo>
                  <a:cubicBezTo>
                    <a:pt x="669" y="0"/>
                    <a:pt x="0" y="670"/>
                    <a:pt x="0" y="1562"/>
                  </a:cubicBezTo>
                  <a:cubicBezTo>
                    <a:pt x="0" y="2454"/>
                    <a:pt x="669" y="3123"/>
                    <a:pt x="1561" y="3123"/>
                  </a:cubicBezTo>
                  <a:cubicBezTo>
                    <a:pt x="2453" y="3123"/>
                    <a:pt x="3123" y="2454"/>
                    <a:pt x="3123" y="1562"/>
                  </a:cubicBezTo>
                  <a:cubicBezTo>
                    <a:pt x="3123" y="670"/>
                    <a:pt x="2453" y="0"/>
                    <a:pt x="1561" y="0"/>
                  </a:cubicBezTo>
                  <a:close/>
                </a:path>
              </a:pathLst>
            </a:custGeom>
            <a:solidFill>
              <a:schemeClr val="lt1"/>
            </a:solidFill>
            <a:ln w="9525" cap="flat" cmpd="sng">
              <a:solidFill>
                <a:schemeClr val="dk1"/>
              </a:solidFill>
              <a:prstDash val="solid"/>
              <a:miter lim="8921"/>
              <a:headEnd type="none" w="sm" len="sm"/>
              <a:tailEnd type="none" w="sm" len="sm"/>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4927901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34"/>
          <p:cNvSpPr txBox="1">
            <a:spLocks noGrp="1"/>
          </p:cNvSpPr>
          <p:nvPr>
            <p:ph type="title"/>
          </p:nvPr>
        </p:nvSpPr>
        <p:spPr>
          <a:xfrm>
            <a:off x="960000" y="719333"/>
            <a:ext cx="10272000" cy="637600"/>
          </a:xfrm>
          <a:prstGeom prst="rect">
            <a:avLst/>
          </a:prstGeom>
        </p:spPr>
        <p:txBody>
          <a:bodyPr spcFirstLastPara="1" wrap="square" lIns="121900" tIns="121900" rIns="121900" bIns="121900" anchor="t" anchorCtr="0">
            <a:noAutofit/>
          </a:bodyPr>
          <a:lstStyle/>
          <a:p>
            <a:r>
              <a:rPr lang="en" sz="4667" dirty="0">
                <a:latin typeface="Times New Roman" panose="02020603050405020304" pitchFamily="18" charset="0"/>
                <a:cs typeface="Times New Roman" panose="02020603050405020304" pitchFamily="18" charset="0"/>
              </a:rPr>
              <a:t>Giới thiệu bài toán</a:t>
            </a:r>
            <a:endParaRPr sz="4667" b="0" i="1" dirty="0">
              <a:latin typeface="Times New Roman" panose="02020603050405020304" pitchFamily="18" charset="0"/>
              <a:cs typeface="Times New Roman" panose="02020603050405020304" pitchFamily="18" charset="0"/>
            </a:endParaRPr>
          </a:p>
        </p:txBody>
      </p:sp>
      <p:sp>
        <p:nvSpPr>
          <p:cNvPr id="603" name="Google Shape;603;p34"/>
          <p:cNvSpPr txBox="1">
            <a:spLocks noGrp="1"/>
          </p:cNvSpPr>
          <p:nvPr>
            <p:ph type="subTitle" idx="2"/>
          </p:nvPr>
        </p:nvSpPr>
        <p:spPr>
          <a:xfrm>
            <a:off x="3283832" y="1797455"/>
            <a:ext cx="5837920" cy="2002400"/>
          </a:xfrm>
          <a:prstGeom prst="rect">
            <a:avLst/>
          </a:prstGeom>
        </p:spPr>
        <p:txBody>
          <a:bodyPr spcFirstLastPara="1" wrap="square" lIns="121900" tIns="121900" rIns="121900" bIns="121900" anchor="t" anchorCtr="0">
            <a:noAutofit/>
          </a:bodyPr>
          <a:lstStyle/>
          <a:p>
            <a:pPr marL="0" indent="0" algn="ctr"/>
            <a:r>
              <a:rPr lang="vi-VN" sz="2667" dirty="0">
                <a:latin typeface="Times New Roman" panose="02020603050405020304" pitchFamily="18" charset="0"/>
                <a:cs typeface="Times New Roman" panose="02020603050405020304" pitchFamily="18" charset="0"/>
              </a:rPr>
              <a:t>Bài toán "Xây dựng hệ thống rút trích tin tức từ Internet và thống kê từ khóa chính xuất hiện" là một trong những thách thức quan trọng trong lĩnh vực khai phá dữ liệu và xử lý ngôn ngữ tự nhiên. Trong thời đại số hóa, thông tin trên Internet ngày càng tăng mạnh, và việc tổng hợp, phân tích, và trích xuất thông tin từ các nguồn tin tức trở nên quan trọng hơn bao giờ hết.</a:t>
            </a:r>
            <a:endParaRPr sz="2667"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78196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4" name="Title 3"/>
          <p:cNvSpPr>
            <a:spLocks noGrp="1"/>
          </p:cNvSpPr>
          <p:nvPr>
            <p:ph type="title"/>
          </p:nvPr>
        </p:nvSpPr>
        <p:spPr>
          <a:xfrm>
            <a:off x="2020135" y="639238"/>
            <a:ext cx="7608876" cy="1087220"/>
          </a:xfrm>
        </p:spPr>
        <p:txBody>
          <a:bodyPr/>
          <a:lstStyle/>
          <a:p>
            <a:pPr algn="ctr"/>
            <a:r>
              <a:rPr lang="en-US" sz="4667" dirty="0" err="1">
                <a:latin typeface="Times New Roman" panose="02020603050405020304" pitchFamily="18" charset="0"/>
                <a:cs typeface="Times New Roman" panose="02020603050405020304" pitchFamily="18" charset="0"/>
              </a:rPr>
              <a:t>Mô</a:t>
            </a:r>
            <a:r>
              <a:rPr lang="en-US" sz="4667" dirty="0">
                <a:latin typeface="Times New Roman" panose="02020603050405020304" pitchFamily="18" charset="0"/>
                <a:cs typeface="Times New Roman" panose="02020603050405020304" pitchFamily="18" charset="0"/>
              </a:rPr>
              <a:t> </a:t>
            </a:r>
            <a:r>
              <a:rPr lang="en-US" sz="4667" dirty="0" err="1">
                <a:latin typeface="Times New Roman" panose="02020603050405020304" pitchFamily="18" charset="0"/>
                <a:cs typeface="Times New Roman" panose="02020603050405020304" pitchFamily="18" charset="0"/>
              </a:rPr>
              <a:t>Hình</a:t>
            </a:r>
            <a:r>
              <a:rPr lang="en-US" sz="4667" dirty="0">
                <a:latin typeface="Times New Roman" panose="02020603050405020304" pitchFamily="18" charset="0"/>
                <a:cs typeface="Times New Roman" panose="02020603050405020304" pitchFamily="18" charset="0"/>
              </a:rPr>
              <a:t> </a:t>
            </a:r>
            <a:r>
              <a:rPr lang="en-US" sz="4667" dirty="0" err="1">
                <a:latin typeface="Times New Roman" panose="02020603050405020304" pitchFamily="18" charset="0"/>
                <a:cs typeface="Times New Roman" panose="02020603050405020304" pitchFamily="18" charset="0"/>
              </a:rPr>
              <a:t>hiện</a:t>
            </a:r>
            <a:r>
              <a:rPr lang="en-US" sz="4667" dirty="0">
                <a:latin typeface="Times New Roman" panose="02020603050405020304" pitchFamily="18" charset="0"/>
                <a:cs typeface="Times New Roman" panose="02020603050405020304" pitchFamily="18" charset="0"/>
              </a:rPr>
              <a:t> </a:t>
            </a:r>
            <a:r>
              <a:rPr lang="en-US" sz="4667" dirty="0" err="1">
                <a:latin typeface="Times New Roman" panose="02020603050405020304" pitchFamily="18" charset="0"/>
                <a:cs typeface="Times New Roman" panose="02020603050405020304" pitchFamily="18" charset="0"/>
              </a:rPr>
              <a:t>thực</a:t>
            </a:r>
            <a:r>
              <a:rPr lang="en-US" sz="4667" dirty="0">
                <a:latin typeface="Times New Roman" panose="02020603050405020304" pitchFamily="18" charset="0"/>
                <a:cs typeface="Times New Roman" panose="02020603050405020304" pitchFamily="18" charset="0"/>
              </a:rPr>
              <a:t> </a:t>
            </a:r>
            <a:r>
              <a:rPr lang="en-US" sz="4667" dirty="0" err="1">
                <a:latin typeface="Times New Roman" panose="02020603050405020304" pitchFamily="18" charset="0"/>
                <a:cs typeface="Times New Roman" panose="02020603050405020304" pitchFamily="18" charset="0"/>
              </a:rPr>
              <a:t>bài</a:t>
            </a:r>
            <a:r>
              <a:rPr lang="en-US" sz="4667" dirty="0">
                <a:latin typeface="Times New Roman" panose="02020603050405020304" pitchFamily="18" charset="0"/>
                <a:cs typeface="Times New Roman" panose="02020603050405020304" pitchFamily="18" charset="0"/>
              </a:rPr>
              <a:t> </a:t>
            </a:r>
            <a:r>
              <a:rPr lang="en-US" sz="4667" dirty="0" err="1">
                <a:latin typeface="Times New Roman" panose="02020603050405020304" pitchFamily="18" charset="0"/>
                <a:cs typeface="Times New Roman" panose="02020603050405020304" pitchFamily="18" charset="0"/>
              </a:rPr>
              <a:t>toán</a:t>
            </a:r>
            <a:r>
              <a:rPr lang="en-US" sz="4667" dirty="0">
                <a:latin typeface="Times New Roman" panose="02020603050405020304" pitchFamily="18" charset="0"/>
                <a:cs typeface="Times New Roman" panose="02020603050405020304" pitchFamily="18" charset="0"/>
              </a:rPr>
              <a:t/>
            </a:r>
            <a:br>
              <a:rPr lang="en-US" sz="4667" dirty="0">
                <a:latin typeface="Times New Roman" panose="02020603050405020304" pitchFamily="18" charset="0"/>
                <a:cs typeface="Times New Roman" panose="02020603050405020304" pitchFamily="18" charset="0"/>
              </a:rPr>
            </a:br>
            <a:endParaRPr lang="en-US" sz="4667" dirty="0">
              <a:latin typeface="Times New Roman" panose="02020603050405020304" pitchFamily="18" charset="0"/>
              <a:cs typeface="Times New Roman" panose="02020603050405020304" pitchFamily="18" charset="0"/>
            </a:endParaRPr>
          </a:p>
        </p:txBody>
      </p:sp>
      <p:sp>
        <p:nvSpPr>
          <p:cNvPr id="26" name="Google Shape;576;p32"/>
          <p:cNvSpPr txBox="1">
            <a:spLocks/>
          </p:cNvSpPr>
          <p:nvPr/>
        </p:nvSpPr>
        <p:spPr>
          <a:xfrm>
            <a:off x="750745" y="1522188"/>
            <a:ext cx="979600" cy="5968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733" b="1" dirty="0">
                <a:solidFill>
                  <a:srgbClr val="0070C0"/>
                </a:solidFill>
                <a:latin typeface="Times New Roman" panose="02020603050405020304" pitchFamily="18" charset="0"/>
                <a:cs typeface="Times New Roman" panose="02020603050405020304" pitchFamily="18" charset="0"/>
              </a:rPr>
              <a:t>01 </a:t>
            </a:r>
          </a:p>
        </p:txBody>
      </p:sp>
      <p:sp>
        <p:nvSpPr>
          <p:cNvPr id="27" name="Google Shape;582;p32"/>
          <p:cNvSpPr txBox="1">
            <a:spLocks/>
          </p:cNvSpPr>
          <p:nvPr/>
        </p:nvSpPr>
        <p:spPr>
          <a:xfrm>
            <a:off x="750745" y="1522188"/>
            <a:ext cx="3074000" cy="7336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400" b="1" dirty="0" err="1">
                <a:latin typeface="Times New Roman" panose="02020603050405020304" pitchFamily="18" charset="0"/>
                <a:cs typeface="Times New Roman" panose="02020603050405020304" pitchFamily="18" charset="0"/>
              </a:rPr>
              <a:t>Giải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pháp</a:t>
            </a:r>
            <a:endParaRPr lang="en-US" sz="2400" b="1" dirty="0">
              <a:latin typeface="Times New Roman" panose="02020603050405020304" pitchFamily="18" charset="0"/>
              <a:cs typeface="Times New Roman" panose="02020603050405020304" pitchFamily="18" charset="0"/>
            </a:endParaRPr>
          </a:p>
        </p:txBody>
      </p:sp>
      <p:sp>
        <p:nvSpPr>
          <p:cNvPr id="29" name="Google Shape;603;p34"/>
          <p:cNvSpPr txBox="1">
            <a:spLocks/>
          </p:cNvSpPr>
          <p:nvPr/>
        </p:nvSpPr>
        <p:spPr>
          <a:xfrm>
            <a:off x="750745" y="2118988"/>
            <a:ext cx="5837920" cy="1725499"/>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189" indent="-457189">
              <a:buAutoNum type="arabicPeriod"/>
            </a:pPr>
            <a:r>
              <a:rPr lang="en-US" sz="1867" dirty="0">
                <a:latin typeface="Times New Roman" panose="02020603050405020304" pitchFamily="18" charset="0"/>
                <a:cs typeface="Times New Roman" panose="02020603050405020304" pitchFamily="18" charset="0"/>
              </a:rPr>
              <a:t>Spark</a:t>
            </a:r>
            <a:br>
              <a:rPr lang="en-US" sz="1867" dirty="0">
                <a:latin typeface="Times New Roman" panose="02020603050405020304" pitchFamily="18" charset="0"/>
                <a:cs typeface="Times New Roman" panose="02020603050405020304" pitchFamily="18" charset="0"/>
              </a:rPr>
            </a:br>
            <a:r>
              <a:rPr lang="en-US" sz="1867" dirty="0">
                <a:latin typeface="Times New Roman" panose="02020603050405020304" pitchFamily="18" charset="0"/>
                <a:cs typeface="Times New Roman" panose="02020603050405020304" pitchFamily="18" charset="0"/>
              </a:rPr>
              <a:t>2. Beautiful Soup:</a:t>
            </a:r>
            <a:br>
              <a:rPr lang="en-US" sz="1867" dirty="0">
                <a:latin typeface="Times New Roman" panose="02020603050405020304" pitchFamily="18" charset="0"/>
                <a:cs typeface="Times New Roman" panose="02020603050405020304" pitchFamily="18" charset="0"/>
              </a:rPr>
            </a:br>
            <a:r>
              <a:rPr lang="en-US" sz="1867" dirty="0">
                <a:latin typeface="Times New Roman" panose="02020603050405020304" pitchFamily="18" charset="0"/>
                <a:cs typeface="Times New Roman" panose="02020603050405020304" pitchFamily="18" charset="0"/>
              </a:rPr>
              <a:t>- </a:t>
            </a:r>
            <a:r>
              <a:rPr lang="en-US" sz="1867" dirty="0" err="1">
                <a:latin typeface="Times New Roman" panose="02020603050405020304" pitchFamily="18" charset="0"/>
                <a:cs typeface="Times New Roman" panose="02020603050405020304" pitchFamily="18" charset="0"/>
              </a:rPr>
              <a:t>Là</a:t>
            </a:r>
            <a:r>
              <a:rPr lang="en-US" sz="1867" dirty="0">
                <a:latin typeface="Times New Roman" panose="02020603050405020304" pitchFamily="18" charset="0"/>
                <a:cs typeface="Times New Roman" panose="02020603050405020304" pitchFamily="18" charset="0"/>
              </a:rPr>
              <a:t> </a:t>
            </a:r>
            <a:r>
              <a:rPr lang="en-US" sz="1867" dirty="0" err="1">
                <a:latin typeface="Times New Roman" panose="02020603050405020304" pitchFamily="18" charset="0"/>
                <a:cs typeface="Times New Roman" panose="02020603050405020304" pitchFamily="18" charset="0"/>
              </a:rPr>
              <a:t>một</a:t>
            </a:r>
            <a:r>
              <a:rPr lang="en-US" sz="1867" dirty="0">
                <a:latin typeface="Times New Roman" panose="02020603050405020304" pitchFamily="18" charset="0"/>
                <a:cs typeface="Times New Roman" panose="02020603050405020304" pitchFamily="18" charset="0"/>
              </a:rPr>
              <a:t> </a:t>
            </a:r>
            <a:r>
              <a:rPr lang="en-US" sz="1867" dirty="0" err="1">
                <a:latin typeface="Times New Roman" panose="02020603050405020304" pitchFamily="18" charset="0"/>
                <a:cs typeface="Times New Roman" panose="02020603050405020304" pitchFamily="18" charset="0"/>
              </a:rPr>
              <a:t>thư</a:t>
            </a:r>
            <a:r>
              <a:rPr lang="en-US" sz="1867" dirty="0">
                <a:latin typeface="Times New Roman" panose="02020603050405020304" pitchFamily="18" charset="0"/>
                <a:cs typeface="Times New Roman" panose="02020603050405020304" pitchFamily="18" charset="0"/>
              </a:rPr>
              <a:t> </a:t>
            </a:r>
            <a:r>
              <a:rPr lang="en-US" sz="1867" dirty="0" err="1">
                <a:latin typeface="Times New Roman" panose="02020603050405020304" pitchFamily="18" charset="0"/>
                <a:cs typeface="Times New Roman" panose="02020603050405020304" pitchFamily="18" charset="0"/>
              </a:rPr>
              <a:t>viện</a:t>
            </a:r>
            <a:r>
              <a:rPr lang="en-US" sz="1867" dirty="0">
                <a:latin typeface="Times New Roman" panose="02020603050405020304" pitchFamily="18" charset="0"/>
                <a:cs typeface="Times New Roman" panose="02020603050405020304" pitchFamily="18" charset="0"/>
              </a:rPr>
              <a:t> </a:t>
            </a:r>
            <a:r>
              <a:rPr lang="en-US" sz="1867" dirty="0" err="1">
                <a:latin typeface="Times New Roman" panose="02020603050405020304" pitchFamily="18" charset="0"/>
                <a:cs typeface="Times New Roman" panose="02020603050405020304" pitchFamily="18" charset="0"/>
              </a:rPr>
              <a:t>của</a:t>
            </a:r>
            <a:r>
              <a:rPr lang="en-US" sz="1867" dirty="0">
                <a:latin typeface="Times New Roman" panose="02020603050405020304" pitchFamily="18" charset="0"/>
                <a:cs typeface="Times New Roman" panose="02020603050405020304" pitchFamily="18" charset="0"/>
              </a:rPr>
              <a:t> Python</a:t>
            </a:r>
            <a:br>
              <a:rPr lang="en-US" sz="1867" dirty="0">
                <a:latin typeface="Times New Roman" panose="02020603050405020304" pitchFamily="18" charset="0"/>
                <a:cs typeface="Times New Roman" panose="02020603050405020304" pitchFamily="18" charset="0"/>
              </a:rPr>
            </a:br>
            <a:r>
              <a:rPr lang="en-US" sz="1867" dirty="0">
                <a:latin typeface="Times New Roman" panose="02020603050405020304" pitchFamily="18" charset="0"/>
                <a:cs typeface="Times New Roman" panose="02020603050405020304" pitchFamily="18" charset="0"/>
              </a:rPr>
              <a:t>- </a:t>
            </a:r>
            <a:r>
              <a:rPr lang="en-US" sz="1867" dirty="0" err="1">
                <a:latin typeface="Times New Roman" panose="02020603050405020304" pitchFamily="18" charset="0"/>
                <a:cs typeface="Times New Roman" panose="02020603050405020304" pitchFamily="18" charset="0"/>
              </a:rPr>
              <a:t>Hỗ</a:t>
            </a:r>
            <a:r>
              <a:rPr lang="en-US" sz="1867" dirty="0">
                <a:latin typeface="Times New Roman" panose="02020603050405020304" pitchFamily="18" charset="0"/>
                <a:cs typeface="Times New Roman" panose="02020603050405020304" pitchFamily="18" charset="0"/>
              </a:rPr>
              <a:t> </a:t>
            </a:r>
            <a:r>
              <a:rPr lang="en-US" sz="1867" dirty="0" err="1">
                <a:latin typeface="Times New Roman" panose="02020603050405020304" pitchFamily="18" charset="0"/>
                <a:cs typeface="Times New Roman" panose="02020603050405020304" pitchFamily="18" charset="0"/>
              </a:rPr>
              <a:t>trợ</a:t>
            </a:r>
            <a:r>
              <a:rPr lang="en-US" sz="1867" dirty="0">
                <a:latin typeface="Times New Roman" panose="02020603050405020304" pitchFamily="18" charset="0"/>
                <a:cs typeface="Times New Roman" panose="02020603050405020304" pitchFamily="18" charset="0"/>
              </a:rPr>
              <a:t> </a:t>
            </a:r>
            <a:r>
              <a:rPr lang="en-US" sz="1867" dirty="0" err="1">
                <a:latin typeface="Times New Roman" panose="02020603050405020304" pitchFamily="18" charset="0"/>
                <a:cs typeface="Times New Roman" panose="02020603050405020304" pitchFamily="18" charset="0"/>
              </a:rPr>
              <a:t>việc</a:t>
            </a:r>
            <a:r>
              <a:rPr lang="en-US" sz="1867" dirty="0">
                <a:latin typeface="Times New Roman" panose="02020603050405020304" pitchFamily="18" charset="0"/>
                <a:cs typeface="Times New Roman" panose="02020603050405020304" pitchFamily="18" charset="0"/>
              </a:rPr>
              <a:t> </a:t>
            </a:r>
            <a:r>
              <a:rPr lang="en-US" sz="1867" dirty="0" err="1">
                <a:latin typeface="Times New Roman" panose="02020603050405020304" pitchFamily="18" charset="0"/>
                <a:cs typeface="Times New Roman" panose="02020603050405020304" pitchFamily="18" charset="0"/>
              </a:rPr>
              <a:t>đọc</a:t>
            </a:r>
            <a:r>
              <a:rPr lang="en-US" sz="1867" dirty="0">
                <a:latin typeface="Times New Roman" panose="02020603050405020304" pitchFamily="18" charset="0"/>
                <a:cs typeface="Times New Roman" panose="02020603050405020304" pitchFamily="18" charset="0"/>
              </a:rPr>
              <a:t> </a:t>
            </a:r>
            <a:r>
              <a:rPr lang="en-US" sz="1867" dirty="0" err="1">
                <a:latin typeface="Times New Roman" panose="02020603050405020304" pitchFamily="18" charset="0"/>
                <a:cs typeface="Times New Roman" panose="02020603050405020304" pitchFamily="18" charset="0"/>
              </a:rPr>
              <a:t>các</a:t>
            </a:r>
            <a:r>
              <a:rPr lang="en-US" sz="1867" dirty="0">
                <a:latin typeface="Times New Roman" panose="02020603050405020304" pitchFamily="18" charset="0"/>
                <a:cs typeface="Times New Roman" panose="02020603050405020304" pitchFamily="18" charset="0"/>
              </a:rPr>
              <a:t> </a:t>
            </a:r>
            <a:r>
              <a:rPr lang="en-US" sz="1867" dirty="0" err="1">
                <a:latin typeface="Times New Roman" panose="02020603050405020304" pitchFamily="18" charset="0"/>
                <a:cs typeface="Times New Roman" panose="02020603050405020304" pitchFamily="18" charset="0"/>
              </a:rPr>
              <a:t>nọi</a:t>
            </a:r>
            <a:r>
              <a:rPr lang="en-US" sz="1867" dirty="0">
                <a:latin typeface="Times New Roman" panose="02020603050405020304" pitchFamily="18" charset="0"/>
                <a:cs typeface="Times New Roman" panose="02020603050405020304" pitchFamily="18" charset="0"/>
              </a:rPr>
              <a:t> dung </a:t>
            </a:r>
            <a:r>
              <a:rPr lang="en-US" sz="1867" dirty="0" err="1">
                <a:latin typeface="Times New Roman" panose="02020603050405020304" pitchFamily="18" charset="0"/>
                <a:cs typeface="Times New Roman" panose="02020603050405020304" pitchFamily="18" charset="0"/>
              </a:rPr>
              <a:t>từ</a:t>
            </a:r>
            <a:r>
              <a:rPr lang="en-US" sz="1867" dirty="0">
                <a:latin typeface="Times New Roman" panose="02020603050405020304" pitchFamily="18" charset="0"/>
                <a:cs typeface="Times New Roman" panose="02020603050405020304" pitchFamily="18" charset="0"/>
              </a:rPr>
              <a:t> </a:t>
            </a:r>
            <a:r>
              <a:rPr lang="en-US" sz="1867" dirty="0" err="1">
                <a:latin typeface="Times New Roman" panose="02020603050405020304" pitchFamily="18" charset="0"/>
                <a:cs typeface="Times New Roman" panose="02020603050405020304" pitchFamily="18" charset="0"/>
              </a:rPr>
              <a:t>các</a:t>
            </a:r>
            <a:r>
              <a:rPr lang="en-US" sz="1867" dirty="0">
                <a:latin typeface="Times New Roman" panose="02020603050405020304" pitchFamily="18" charset="0"/>
                <a:cs typeface="Times New Roman" panose="02020603050405020304" pitchFamily="18" charset="0"/>
              </a:rPr>
              <a:t> </a:t>
            </a:r>
            <a:r>
              <a:rPr lang="en-US" sz="1867" dirty="0" err="1">
                <a:latin typeface="Times New Roman" panose="02020603050405020304" pitchFamily="18" charset="0"/>
                <a:cs typeface="Times New Roman" panose="02020603050405020304" pitchFamily="18" charset="0"/>
              </a:rPr>
              <a:t>thẻ</a:t>
            </a:r>
            <a:r>
              <a:rPr lang="en-US" sz="1867" dirty="0">
                <a:latin typeface="Times New Roman" panose="02020603050405020304" pitchFamily="18" charset="0"/>
                <a:cs typeface="Times New Roman" panose="02020603050405020304" pitchFamily="18" charset="0"/>
              </a:rPr>
              <a:t> HTML </a:t>
            </a:r>
            <a:r>
              <a:rPr lang="en-US" sz="1867" dirty="0" err="1">
                <a:latin typeface="Times New Roman" panose="02020603050405020304" pitchFamily="18" charset="0"/>
                <a:cs typeface="Times New Roman" panose="02020603050405020304" pitchFamily="18" charset="0"/>
              </a:rPr>
              <a:t>của</a:t>
            </a:r>
            <a:r>
              <a:rPr lang="en-US" sz="1867" dirty="0">
                <a:latin typeface="Times New Roman" panose="02020603050405020304" pitchFamily="18" charset="0"/>
                <a:cs typeface="Times New Roman" panose="02020603050405020304" pitchFamily="18" charset="0"/>
              </a:rPr>
              <a:t> </a:t>
            </a:r>
            <a:r>
              <a:rPr lang="en-US" sz="1867" dirty="0" err="1">
                <a:latin typeface="Times New Roman" panose="02020603050405020304" pitchFamily="18" charset="0"/>
                <a:cs typeface="Times New Roman" panose="02020603050405020304" pitchFamily="18" charset="0"/>
              </a:rPr>
              <a:t>trang</a:t>
            </a:r>
            <a:r>
              <a:rPr lang="en-US" sz="1867" dirty="0">
                <a:latin typeface="Times New Roman" panose="02020603050405020304" pitchFamily="18" charset="0"/>
                <a:cs typeface="Times New Roman" panose="02020603050405020304" pitchFamily="18" charset="0"/>
              </a:rPr>
              <a:t> web </a:t>
            </a:r>
            <a:r>
              <a:rPr lang="en-US" sz="1867" dirty="0" err="1">
                <a:latin typeface="Times New Roman" panose="02020603050405020304" pitchFamily="18" charset="0"/>
                <a:cs typeface="Times New Roman" panose="02020603050405020304" pitchFamily="18" charset="0"/>
              </a:rPr>
              <a:t>với</a:t>
            </a:r>
            <a:r>
              <a:rPr lang="en-US" sz="1867" dirty="0">
                <a:latin typeface="Times New Roman" panose="02020603050405020304" pitchFamily="18" charset="0"/>
                <a:cs typeface="Times New Roman" panose="02020603050405020304" pitchFamily="18" charset="0"/>
              </a:rPr>
              <a:t> </a:t>
            </a:r>
            <a:r>
              <a:rPr lang="en-US" sz="1867" dirty="0" err="1">
                <a:latin typeface="Times New Roman" panose="02020603050405020304" pitchFamily="18" charset="0"/>
                <a:cs typeface="Times New Roman" panose="02020603050405020304" pitchFamily="18" charset="0"/>
              </a:rPr>
              <a:t>các</a:t>
            </a:r>
            <a:r>
              <a:rPr lang="en-US" sz="1867" dirty="0">
                <a:latin typeface="Times New Roman" panose="02020603050405020304" pitchFamily="18" charset="0"/>
                <a:cs typeface="Times New Roman" panose="02020603050405020304" pitchFamily="18" charset="0"/>
              </a:rPr>
              <a:t> </a:t>
            </a:r>
            <a:r>
              <a:rPr lang="en-US" sz="1867" dirty="0" err="1">
                <a:latin typeface="Times New Roman" panose="02020603050405020304" pitchFamily="18" charset="0"/>
                <a:cs typeface="Times New Roman" panose="02020603050405020304" pitchFamily="18" charset="0"/>
              </a:rPr>
              <a:t>url</a:t>
            </a:r>
            <a:r>
              <a:rPr lang="en-US" sz="1867" dirty="0">
                <a:latin typeface="Times New Roman" panose="02020603050405020304" pitchFamily="18" charset="0"/>
                <a:cs typeface="Times New Roman" panose="02020603050405020304" pitchFamily="18" charset="0"/>
              </a:rPr>
              <a:t> </a:t>
            </a:r>
            <a:r>
              <a:rPr lang="en-US" sz="1867" dirty="0" err="1">
                <a:latin typeface="Times New Roman" panose="02020603050405020304" pitchFamily="18" charset="0"/>
                <a:cs typeface="Times New Roman" panose="02020603050405020304" pitchFamily="18" charset="0"/>
              </a:rPr>
              <a:t>cụ</a:t>
            </a:r>
            <a:r>
              <a:rPr lang="en-US" sz="1867" dirty="0">
                <a:latin typeface="Times New Roman" panose="02020603050405020304" pitchFamily="18" charset="0"/>
                <a:cs typeface="Times New Roman" panose="02020603050405020304" pitchFamily="18" charset="0"/>
              </a:rPr>
              <a:t> </a:t>
            </a:r>
            <a:r>
              <a:rPr lang="en-US" sz="1867" dirty="0" err="1">
                <a:latin typeface="Times New Roman" panose="02020603050405020304" pitchFamily="18" charset="0"/>
                <a:cs typeface="Times New Roman" panose="02020603050405020304" pitchFamily="18" charset="0"/>
              </a:rPr>
              <a:t>thể</a:t>
            </a:r>
            <a:r>
              <a:rPr lang="en-US" sz="1867" dirty="0">
                <a:latin typeface="Times New Roman" panose="02020603050405020304" pitchFamily="18" charset="0"/>
                <a:cs typeface="Times New Roman" panose="02020603050405020304" pitchFamily="18" charset="0"/>
              </a:rPr>
              <a:t/>
            </a:r>
            <a:br>
              <a:rPr lang="en-US" sz="1867" dirty="0">
                <a:latin typeface="Times New Roman" panose="02020603050405020304" pitchFamily="18" charset="0"/>
                <a:cs typeface="Times New Roman" panose="02020603050405020304" pitchFamily="18" charset="0"/>
              </a:rPr>
            </a:br>
            <a:endParaRPr lang="vi-VN" sz="1867" dirty="0">
              <a:latin typeface="Times New Roman" panose="02020603050405020304" pitchFamily="18" charset="0"/>
              <a:cs typeface="Times New Roman" panose="02020603050405020304" pitchFamily="18" charset="0"/>
            </a:endParaRPr>
          </a:p>
        </p:txBody>
      </p:sp>
      <p:sp>
        <p:nvSpPr>
          <p:cNvPr id="5" name="Rectangle 4"/>
          <p:cNvSpPr/>
          <p:nvPr/>
        </p:nvSpPr>
        <p:spPr>
          <a:xfrm>
            <a:off x="5041436" y="3712250"/>
            <a:ext cx="6096000" cy="3785652"/>
          </a:xfrm>
          <a:prstGeom prst="rect">
            <a:avLst/>
          </a:prstGeom>
        </p:spPr>
        <p:txBody>
          <a:bodyPr>
            <a:spAutoFit/>
          </a:bodyPr>
          <a:lstStyle/>
          <a:p>
            <a:r>
              <a:rPr lang="en-US" sz="2400" dirty="0">
                <a:latin typeface="Times New Roman" panose="02020603050405020304" pitchFamily="18" charset="0"/>
                <a:cs typeface="Times New Roman" panose="02020603050405020304" pitchFamily="18" charset="0"/>
              </a:rPr>
              <a:t>      3. </a:t>
            </a:r>
            <a:r>
              <a:rPr lang="en-US" sz="2400" dirty="0" err="1">
                <a:latin typeface="Times New Roman" panose="02020603050405020304" pitchFamily="18" charset="0"/>
                <a:cs typeface="Times New Roman" panose="02020603050405020304" pitchFamily="18" charset="0"/>
              </a:rPr>
              <a:t>Postgre</a:t>
            </a:r>
            <a:r>
              <a:rPr lang="en-US" sz="2400" dirty="0">
                <a:latin typeface="Times New Roman" panose="02020603050405020304" pitchFamily="18" charset="0"/>
                <a:cs typeface="Times New Roman" panose="02020603050405020304" pitchFamily="18" charset="0"/>
              </a:rPr>
              <a:t> SQL:</a:t>
            </a:r>
          </a:p>
          <a:p>
            <a:pPr marL="380990" indent="-380990">
              <a:buFontTx/>
              <a:buChar char="-"/>
            </a:pPr>
            <a:r>
              <a:rPr lang="vi-VN" sz="2400" dirty="0">
                <a:latin typeface="Times New Roman" panose="02020603050405020304" pitchFamily="18" charset="0"/>
                <a:cs typeface="Times New Roman" panose="02020603050405020304" pitchFamily="18" charset="0"/>
              </a:rPr>
              <a:t>Hệ quản lý cơ sở dữ liệu mã nguồn mở</a:t>
            </a:r>
            <a:endParaRPr lang="en-US" sz="2400" dirty="0">
              <a:latin typeface="Times New Roman" panose="02020603050405020304" pitchFamily="18" charset="0"/>
              <a:cs typeface="Times New Roman" panose="02020603050405020304" pitchFamily="18" charset="0"/>
            </a:endParaRPr>
          </a:p>
          <a:p>
            <a:pPr marL="380990" indent="-380990">
              <a:buFontTx/>
              <a:buChar char="-"/>
            </a:pP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cậy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cao</a:t>
            </a:r>
            <a:endParaRPr lang="en-US" sz="2400" dirty="0">
              <a:latin typeface="Times New Roman" panose="02020603050405020304" pitchFamily="18" charset="0"/>
              <a:cs typeface="Times New Roman" panose="02020603050405020304" pitchFamily="18" charset="0"/>
            </a:endParaRPr>
          </a:p>
          <a:p>
            <a:pPr marL="380990" indent="-380990">
              <a:buFontTx/>
              <a:buChar char="-"/>
            </a:pPr>
            <a:r>
              <a:rPr lang="vi-VN" sz="2400" dirty="0">
                <a:latin typeface="Times New Roman" panose="02020603050405020304" pitchFamily="18" charset="0"/>
                <a:cs typeface="Times New Roman" panose="02020603050405020304" pitchFamily="18" charset="0"/>
              </a:rPr>
              <a:t>Hệ quản lý cơ sở dữ liệu đa năng</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4. </a:t>
            </a:r>
            <a:r>
              <a:rPr lang="en-US" sz="2400" dirty="0" err="1">
                <a:latin typeface="Times New Roman" panose="02020603050405020304" pitchFamily="18" charset="0"/>
                <a:cs typeface="Times New Roman" panose="02020603050405020304" pitchFamily="18" charset="0"/>
              </a:rPr>
              <a:t>Jupyter</a:t>
            </a:r>
            <a:r>
              <a:rPr lang="en-US" sz="2400" dirty="0">
                <a:latin typeface="Times New Roman" panose="02020603050405020304" pitchFamily="18" charset="0"/>
                <a:cs typeface="Times New Roman" panose="02020603050405020304" pitchFamily="18" charset="0"/>
              </a:rPr>
              <a:t>:</a:t>
            </a:r>
          </a:p>
          <a:p>
            <a:pPr marL="380990" indent="-380990">
              <a:buFontTx/>
              <a:buChar char="-"/>
            </a:pPr>
            <a:r>
              <a:rPr lang="vi-VN" sz="2400" dirty="0">
                <a:latin typeface="Times New Roman" panose="02020603050405020304" pitchFamily="18" charset="0"/>
                <a:cs typeface="Times New Roman" panose="02020603050405020304" pitchFamily="18" charset="0"/>
              </a:rPr>
              <a:t>Môi trường tích hợp cho lập trình và phân tích dữ liệu</a:t>
            </a:r>
            <a:endParaRPr lang="en-US" sz="2400" dirty="0">
              <a:latin typeface="Times New Roman" panose="02020603050405020304" pitchFamily="18" charset="0"/>
              <a:cs typeface="Times New Roman" panose="02020603050405020304" pitchFamily="18" charset="0"/>
            </a:endParaRPr>
          </a:p>
          <a:p>
            <a:pPr marL="380990" indent="-380990">
              <a:buFontTx/>
              <a:buChar char="-"/>
            </a:pPr>
            <a:r>
              <a:rPr lang="vi-VN" sz="2400" dirty="0">
                <a:latin typeface="Times New Roman" panose="02020603050405020304" pitchFamily="18" charset="0"/>
                <a:cs typeface="Times New Roman" panose="02020603050405020304" pitchFamily="18" charset="0"/>
              </a:rPr>
              <a:t>Hỗ trợ nhiều ngôn ngữ lập trình</a:t>
            </a:r>
            <a:endParaRPr lang="en-US" sz="2400" dirty="0">
              <a:latin typeface="Times New Roman" panose="02020603050405020304" pitchFamily="18" charset="0"/>
              <a:cs typeface="Times New Roman" panose="02020603050405020304" pitchFamily="18" charset="0"/>
            </a:endParaRPr>
          </a:p>
          <a:p>
            <a:pPr marL="380990" indent="-380990">
              <a:buFontTx/>
              <a:buChar char="-"/>
            </a:pPr>
            <a:r>
              <a:rPr lang="vi-VN" sz="2400" dirty="0">
                <a:latin typeface="Times New Roman" panose="02020603050405020304" pitchFamily="18" charset="0"/>
                <a:cs typeface="Times New Roman" panose="02020603050405020304" pitchFamily="18" charset="0"/>
              </a:rPr>
              <a:t>Sử dụng rộng rãi trong nghiên cứu và giảng dạy</a:t>
            </a:r>
          </a:p>
        </p:txBody>
      </p:sp>
    </p:spTree>
    <p:extLst>
      <p:ext uri="{BB962C8B-B14F-4D97-AF65-F5344CB8AC3E}">
        <p14:creationId xmlns:p14="http://schemas.microsoft.com/office/powerpoint/2010/main" val="3392101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26" name="Google Shape;576;p32"/>
          <p:cNvSpPr txBox="1">
            <a:spLocks/>
          </p:cNvSpPr>
          <p:nvPr/>
        </p:nvSpPr>
        <p:spPr>
          <a:xfrm>
            <a:off x="750745" y="1522188"/>
            <a:ext cx="979600" cy="5968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733" b="1" dirty="0">
                <a:solidFill>
                  <a:srgbClr val="0070C0"/>
                </a:solidFill>
                <a:latin typeface="Times New Roman" panose="02020603050405020304" pitchFamily="18" charset="0"/>
                <a:cs typeface="Times New Roman" panose="02020603050405020304" pitchFamily="18" charset="0"/>
              </a:rPr>
              <a:t>02 </a:t>
            </a:r>
          </a:p>
        </p:txBody>
      </p:sp>
      <p:sp>
        <p:nvSpPr>
          <p:cNvPr id="27" name="Google Shape;582;p32"/>
          <p:cNvSpPr txBox="1">
            <a:spLocks/>
          </p:cNvSpPr>
          <p:nvPr/>
        </p:nvSpPr>
        <p:spPr>
          <a:xfrm>
            <a:off x="750745" y="1522188"/>
            <a:ext cx="3074000" cy="7336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400" b="1" dirty="0" err="1">
                <a:latin typeface="Times New Roman" panose="02020603050405020304" pitchFamily="18" charset="0"/>
                <a:cs typeface="Times New Roman" panose="02020603050405020304" pitchFamily="18" charset="0"/>
              </a:rPr>
              <a:t>Mô</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Hình</a:t>
            </a:r>
            <a:endParaRPr lang="en-US" sz="2400" b="1" dirty="0">
              <a:latin typeface="Times New Roman" panose="02020603050405020304" pitchFamily="18" charset="0"/>
              <a:cs typeface="Times New Roman" panose="02020603050405020304" pitchFamily="18" charset="0"/>
            </a:endParaRPr>
          </a:p>
        </p:txBody>
      </p:sp>
      <p:sp>
        <p:nvSpPr>
          <p:cNvPr id="7" name="Title 3"/>
          <p:cNvSpPr>
            <a:spLocks noGrp="1"/>
          </p:cNvSpPr>
          <p:nvPr>
            <p:ph type="title"/>
          </p:nvPr>
        </p:nvSpPr>
        <p:spPr>
          <a:xfrm>
            <a:off x="2287746" y="639238"/>
            <a:ext cx="7608876" cy="1087220"/>
          </a:xfrm>
        </p:spPr>
        <p:txBody>
          <a:bodyPr/>
          <a:lstStyle/>
          <a:p>
            <a:pPr algn="ctr"/>
            <a:r>
              <a:rPr lang="en-US" sz="4667" dirty="0" err="1">
                <a:latin typeface="Times New Roman" panose="02020603050405020304" pitchFamily="18" charset="0"/>
                <a:cs typeface="Times New Roman" panose="02020603050405020304" pitchFamily="18" charset="0"/>
              </a:rPr>
              <a:t>Mô</a:t>
            </a:r>
            <a:r>
              <a:rPr lang="en-US" sz="4667" dirty="0">
                <a:latin typeface="Times New Roman" panose="02020603050405020304" pitchFamily="18" charset="0"/>
                <a:cs typeface="Times New Roman" panose="02020603050405020304" pitchFamily="18" charset="0"/>
              </a:rPr>
              <a:t> </a:t>
            </a:r>
            <a:r>
              <a:rPr lang="en-US" sz="4667" dirty="0" err="1">
                <a:latin typeface="Times New Roman" panose="02020603050405020304" pitchFamily="18" charset="0"/>
                <a:cs typeface="Times New Roman" panose="02020603050405020304" pitchFamily="18" charset="0"/>
              </a:rPr>
              <a:t>Hình</a:t>
            </a:r>
            <a:r>
              <a:rPr lang="en-US" sz="4667" dirty="0">
                <a:latin typeface="Times New Roman" panose="02020603050405020304" pitchFamily="18" charset="0"/>
                <a:cs typeface="Times New Roman" panose="02020603050405020304" pitchFamily="18" charset="0"/>
              </a:rPr>
              <a:t> </a:t>
            </a:r>
            <a:r>
              <a:rPr lang="en-US" sz="4667" dirty="0" err="1">
                <a:latin typeface="Times New Roman" panose="02020603050405020304" pitchFamily="18" charset="0"/>
                <a:cs typeface="Times New Roman" panose="02020603050405020304" pitchFamily="18" charset="0"/>
              </a:rPr>
              <a:t>hiện</a:t>
            </a:r>
            <a:r>
              <a:rPr lang="en-US" sz="4667" dirty="0">
                <a:latin typeface="Times New Roman" panose="02020603050405020304" pitchFamily="18" charset="0"/>
                <a:cs typeface="Times New Roman" panose="02020603050405020304" pitchFamily="18" charset="0"/>
              </a:rPr>
              <a:t> </a:t>
            </a:r>
            <a:r>
              <a:rPr lang="en-US" sz="4667" dirty="0" err="1">
                <a:latin typeface="Times New Roman" panose="02020603050405020304" pitchFamily="18" charset="0"/>
                <a:cs typeface="Times New Roman" panose="02020603050405020304" pitchFamily="18" charset="0"/>
              </a:rPr>
              <a:t>thực</a:t>
            </a:r>
            <a:r>
              <a:rPr lang="en-US" sz="4667" dirty="0">
                <a:latin typeface="Times New Roman" panose="02020603050405020304" pitchFamily="18" charset="0"/>
                <a:cs typeface="Times New Roman" panose="02020603050405020304" pitchFamily="18" charset="0"/>
              </a:rPr>
              <a:t> </a:t>
            </a:r>
            <a:r>
              <a:rPr lang="en-US" sz="4667" dirty="0" err="1">
                <a:latin typeface="Times New Roman" panose="02020603050405020304" pitchFamily="18" charset="0"/>
                <a:cs typeface="Times New Roman" panose="02020603050405020304" pitchFamily="18" charset="0"/>
              </a:rPr>
              <a:t>bài</a:t>
            </a:r>
            <a:r>
              <a:rPr lang="en-US" sz="4667" dirty="0">
                <a:latin typeface="Times New Roman" panose="02020603050405020304" pitchFamily="18" charset="0"/>
                <a:cs typeface="Times New Roman" panose="02020603050405020304" pitchFamily="18" charset="0"/>
              </a:rPr>
              <a:t> </a:t>
            </a:r>
            <a:r>
              <a:rPr lang="en-US" sz="4667" dirty="0" err="1">
                <a:latin typeface="Times New Roman" panose="02020603050405020304" pitchFamily="18" charset="0"/>
                <a:cs typeface="Times New Roman" panose="02020603050405020304" pitchFamily="18" charset="0"/>
              </a:rPr>
              <a:t>toán</a:t>
            </a:r>
            <a:r>
              <a:rPr lang="en-US" sz="4667" dirty="0">
                <a:latin typeface="Times New Roman" panose="02020603050405020304" pitchFamily="18" charset="0"/>
                <a:cs typeface="Times New Roman" panose="02020603050405020304" pitchFamily="18" charset="0"/>
              </a:rPr>
              <a:t/>
            </a:r>
            <a:br>
              <a:rPr lang="en-US" sz="4667" dirty="0">
                <a:latin typeface="Times New Roman" panose="02020603050405020304" pitchFamily="18" charset="0"/>
                <a:cs typeface="Times New Roman" panose="02020603050405020304" pitchFamily="18" charset="0"/>
              </a:rPr>
            </a:br>
            <a:endParaRPr lang="en-US" sz="4667"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2115014" y="2118988"/>
            <a:ext cx="7900141" cy="4266744"/>
          </a:xfrm>
          <a:prstGeom prst="rect">
            <a:avLst/>
          </a:prstGeom>
        </p:spPr>
      </p:pic>
    </p:spTree>
    <p:extLst>
      <p:ext uri="{BB962C8B-B14F-4D97-AF65-F5344CB8AC3E}">
        <p14:creationId xmlns:p14="http://schemas.microsoft.com/office/powerpoint/2010/main" val="2478526022"/>
      </p:ext>
    </p:extLst>
  </p:cSld>
  <p:clrMapOvr>
    <a:masterClrMapping/>
  </p:clrMapOvr>
  <p:timing>
    <p:tnLst>
      <p:par>
        <p:cTn id="1" dur="indefinite" restart="never" nodeType="tmRoot"/>
      </p:par>
    </p:tnLst>
  </p:timing>
</p:sld>
</file>

<file path=ppt/theme/theme1.xml><?xml version="1.0" encoding="utf-8"?>
<a:theme xmlns:a="http://schemas.openxmlformats.org/drawingml/2006/main" name="UI/UX Writer Portfolio by Slidesgo">
  <a:themeElements>
    <a:clrScheme name="Simple Light">
      <a:dk1>
        <a:srgbClr val="000080"/>
      </a:dk1>
      <a:lt1>
        <a:srgbClr val="F6F6F6"/>
      </a:lt1>
      <a:dk2>
        <a:srgbClr val="6969FC"/>
      </a:dk2>
      <a:lt2>
        <a:srgbClr val="B1B1B1"/>
      </a:lt2>
      <a:accent1>
        <a:srgbClr val="FFFFFF"/>
      </a:accent1>
      <a:accent2>
        <a:srgbClr val="FFFFFF"/>
      </a:accent2>
      <a:accent3>
        <a:srgbClr val="FFFFFF"/>
      </a:accent3>
      <a:accent4>
        <a:srgbClr val="FFFFFF"/>
      </a:accent4>
      <a:accent5>
        <a:srgbClr val="FFFFFF"/>
      </a:accent5>
      <a:accent6>
        <a:srgbClr val="FFFFFF"/>
      </a:accent6>
      <a:hlink>
        <a:srgbClr val="00008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339</Words>
  <Application>Microsoft Office PowerPoint</Application>
  <PresentationFormat>Custom</PresentationFormat>
  <Paragraphs>68</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UI/UX Writer Portfolio by Slidesgo</vt:lpstr>
      <vt:lpstr>Xây dựng hệ thống rút trích tin tức từ Internet và thống kê từ khóa chính xuất hiện</vt:lpstr>
      <vt:lpstr>Nội dung chính</vt:lpstr>
      <vt:lpstr>01</vt:lpstr>
      <vt:lpstr>Giới thiệu tổng quan</vt:lpstr>
      <vt:lpstr>03</vt:lpstr>
      <vt:lpstr>02</vt:lpstr>
      <vt:lpstr>Giới thiệu bài toán</vt:lpstr>
      <vt:lpstr>Mô Hình hiện thực bài toán </vt:lpstr>
      <vt:lpstr>Mô Hình hiện thực bài toán </vt:lpstr>
      <vt:lpstr>Dataset</vt:lpstr>
      <vt:lpstr>Thuật Toán chính</vt:lpstr>
      <vt:lpstr>Mặt tốt/ hạn chế</vt:lpstr>
      <vt:lpstr>Phát triển</vt:lpstr>
      <vt:lpstr>Kết Thúc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Son Lam</dc:creator>
  <cp:lastModifiedBy>DELL</cp:lastModifiedBy>
  <cp:revision>5</cp:revision>
  <dcterms:created xsi:type="dcterms:W3CDTF">2023-10-31T09:44:22Z</dcterms:created>
  <dcterms:modified xsi:type="dcterms:W3CDTF">2023-11-01T02:33:30Z</dcterms:modified>
</cp:coreProperties>
</file>